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78" r:id="rId5"/>
    <p:sldId id="258" r:id="rId6"/>
    <p:sldId id="259" r:id="rId7"/>
    <p:sldId id="260" r:id="rId8"/>
    <p:sldId id="262" r:id="rId9"/>
    <p:sldId id="265" r:id="rId10"/>
    <p:sldId id="266" r:id="rId11"/>
    <p:sldId id="264" r:id="rId12"/>
    <p:sldId id="280" r:id="rId13"/>
    <p:sldId id="283" r:id="rId14"/>
    <p:sldId id="284" r:id="rId15"/>
    <p:sldId id="285" r:id="rId16"/>
    <p:sldId id="292" r:id="rId17"/>
    <p:sldId id="288" r:id="rId18"/>
    <p:sldId id="289" r:id="rId19"/>
    <p:sldId id="290" r:id="rId20"/>
    <p:sldId id="293" r:id="rId21"/>
    <p:sldId id="294" r:id="rId22"/>
    <p:sldId id="295" r:id="rId23"/>
    <p:sldId id="296" r:id="rId24"/>
    <p:sldId id="298" r:id="rId25"/>
    <p:sldId id="300" r:id="rId26"/>
    <p:sldId id="299" r:id="rId27"/>
    <p:sldId id="301" r:id="rId28"/>
    <p:sldId id="302" r:id="rId29"/>
    <p:sldId id="303" r:id="rId30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C7097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EA4EF-47EA-411B-A4DB-44749219742B}" type="datetimeFigureOut">
              <a:rPr lang="en-US" smtClean="0"/>
              <a:pPr/>
              <a:t>01/02/2018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3E25-DA31-40EF-97A7-20A9EE5DE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image" Target="../media/image26.emf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image" Target="../media/image22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25.emf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image" Target="../media/image11.jpeg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24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slideLayout" Target="../slideLayouts/slideLayout6.xml"/><Relationship Id="rId30" Type="http://schemas.openxmlformats.org/officeDocument/2006/relationships/image" Target="../media/image23.png"/><Relationship Id="rId8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26" Type="http://schemas.openxmlformats.org/officeDocument/2006/relationships/image" Target="../media/image26.emf"/><Relationship Id="rId3" Type="http://schemas.openxmlformats.org/officeDocument/2006/relationships/tags" Target="../tags/tag36.xml"/><Relationship Id="rId21" Type="http://schemas.openxmlformats.org/officeDocument/2006/relationships/tags" Target="../tags/tag54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5" Type="http://schemas.openxmlformats.org/officeDocument/2006/relationships/image" Target="../media/image28.png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tags" Target="../tags/tag53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image" Target="../media/image27.png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image" Target="../media/image11.jpeg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image" Target="../media/image32.emf"/><Relationship Id="rId3" Type="http://schemas.openxmlformats.org/officeDocument/2006/relationships/tags" Target="../tags/tag57.xml"/><Relationship Id="rId21" Type="http://schemas.openxmlformats.org/officeDocument/2006/relationships/slideLayout" Target="../slideLayouts/slideLayout6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image" Target="../media/image31.jpeg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image" Target="../media/image30.jpeg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image" Target="../media/image29.jpeg"/><Relationship Id="rId28" Type="http://schemas.openxmlformats.org/officeDocument/2006/relationships/image" Target="../media/image34.png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image" Target="../media/image11.jpeg"/><Relationship Id="rId27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openxmlformats.org/officeDocument/2006/relationships/image" Target="../media/image25.emf"/><Relationship Id="rId3" Type="http://schemas.openxmlformats.org/officeDocument/2006/relationships/tags" Target="../tags/tag77.xml"/><Relationship Id="rId21" Type="http://schemas.openxmlformats.org/officeDocument/2006/relationships/tags" Target="../tags/tag95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image" Target="../media/image36.png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35.png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image" Target="../media/image11.jpeg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10" Type="http://schemas.openxmlformats.org/officeDocument/2006/relationships/image" Target="../media/image15.jpeg"/><Relationship Id="rId4" Type="http://schemas.openxmlformats.org/officeDocument/2006/relationships/tags" Target="../tags/tag99.xml"/><Relationship Id="rId9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image" Target="../media/image38.emf"/><Relationship Id="rId47" Type="http://schemas.openxmlformats.org/officeDocument/2006/relationships/image" Target="../media/image43.jpeg"/><Relationship Id="rId50" Type="http://schemas.openxmlformats.org/officeDocument/2006/relationships/image" Target="../media/image46.png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9" Type="http://schemas.openxmlformats.org/officeDocument/2006/relationships/tags" Target="../tags/tag133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image" Target="../media/image11.jpeg"/><Relationship Id="rId45" Type="http://schemas.openxmlformats.org/officeDocument/2006/relationships/image" Target="../media/image41.emf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image" Target="../media/image45.png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image" Target="../media/image40.jpe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image" Target="../media/image39.jpeg"/><Relationship Id="rId48" Type="http://schemas.openxmlformats.org/officeDocument/2006/relationships/image" Target="../media/image44.png"/><Relationship Id="rId8" Type="http://schemas.openxmlformats.org/officeDocument/2006/relationships/tags" Target="../tags/tag112.xml"/><Relationship Id="rId51" Type="http://schemas.openxmlformats.org/officeDocument/2006/relationships/image" Target="../media/image47.jpeg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46" Type="http://schemas.openxmlformats.org/officeDocument/2006/relationships/image" Target="../media/image42.jpeg"/><Relationship Id="rId20" Type="http://schemas.openxmlformats.org/officeDocument/2006/relationships/tags" Target="../tags/tag124.xml"/><Relationship Id="rId41" Type="http://schemas.openxmlformats.org/officeDocument/2006/relationships/image" Target="../media/image37.jpeg"/><Relationship Id="rId1" Type="http://schemas.openxmlformats.org/officeDocument/2006/relationships/tags" Target="../tags/tag105.xml"/><Relationship Id="rId6" Type="http://schemas.openxmlformats.org/officeDocument/2006/relationships/tags" Target="../tags/tag1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10" Type="http://schemas.openxmlformats.org/officeDocument/2006/relationships/image" Target="../media/image15.jpeg"/><Relationship Id="rId4" Type="http://schemas.openxmlformats.org/officeDocument/2006/relationships/tags" Target="../tags/tag146.xml"/><Relationship Id="rId9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3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3" Type="http://schemas.openxmlformats.org/officeDocument/2006/relationships/tags" Target="../tags/tag157.xml"/><Relationship Id="rId21" Type="http://schemas.openxmlformats.org/officeDocument/2006/relationships/tags" Target="../tags/tag175.xml"/><Relationship Id="rId34" Type="http://schemas.openxmlformats.org/officeDocument/2006/relationships/image" Target="../media/image60.png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image" Target="../media/image59.jpeg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tags" Target="../tags/tag174.xml"/><Relationship Id="rId29" Type="http://schemas.openxmlformats.org/officeDocument/2006/relationships/image" Target="../media/image53.jpeg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image" Target="../media/image58.jpeg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64.xml"/><Relationship Id="rId19" Type="http://schemas.openxmlformats.org/officeDocument/2006/relationships/tags" Target="../tags/tag173.xml"/><Relationship Id="rId31" Type="http://schemas.openxmlformats.org/officeDocument/2006/relationships/image" Target="../media/image57.jpeg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image" Target="../media/image56.jpeg"/><Relationship Id="rId35" Type="http://schemas.openxmlformats.org/officeDocument/2006/relationships/image" Target="../media/image61.png"/><Relationship Id="rId8" Type="http://schemas.openxmlformats.org/officeDocument/2006/relationships/tags" Target="../tags/tag16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image" Target="../media/image26.emf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image" Target="../media/image63.png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24" Type="http://schemas.openxmlformats.org/officeDocument/2006/relationships/image" Target="../media/image62.png"/><Relationship Id="rId5" Type="http://schemas.openxmlformats.org/officeDocument/2006/relationships/tags" Target="../tags/tag186.xml"/><Relationship Id="rId15" Type="http://schemas.openxmlformats.org/officeDocument/2006/relationships/tags" Target="../tags/tag196.xml"/><Relationship Id="rId23" Type="http://schemas.openxmlformats.org/officeDocument/2006/relationships/image" Target="../media/image53.jpeg"/><Relationship Id="rId10" Type="http://schemas.openxmlformats.org/officeDocument/2006/relationships/tags" Target="../tags/tag191.xml"/><Relationship Id="rId19" Type="http://schemas.openxmlformats.org/officeDocument/2006/relationships/tags" Target="../tags/tag200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10" Type="http://schemas.openxmlformats.org/officeDocument/2006/relationships/image" Target="../media/image15.jpeg"/><Relationship Id="rId4" Type="http://schemas.openxmlformats.org/officeDocument/2006/relationships/tags" Target="../tags/tag206.xml"/><Relationship Id="rId9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VS9%20X64Bit\Desktop\bai%20giang%20s&#7921;%20chuy&#7875;n%20&#273;&#7897;ng%20c&#7911;a%20n&#432;&#7899;c\V.A%20&#8211;%20&#272;i&#7873;u%20&#272;&#243;%20T&#249;y%20Thu&#7897;c%20H&#224;nh%20&#272;&#7897;ng%20C&#7911;a%20B&#7841;n%20ok.mp3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1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S9%20X64Bit\Desktop\bai%20giang%20s&#7921;%20chuy&#7875;n%20&#273;&#7897;ng%20c&#7911;a%20n&#432;&#7899;c\Gi&#417;i%20thi&#7879;u%20(1).avi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S9%20X64Bit\Downloads\lantruyen.avi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S9%20X64Bit\Desktop\bai%20giang%20s&#7921;%20chuy&#7875;n%20&#273;&#7897;ng%20c&#7911;a%20n&#432;&#7899;c\Gi&#417;i%20thi&#7879;u%20(2).avi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S9%20X64Bit\Desktop\bai%20giang%20s&#7921;%20chuy&#7875;n%20&#273;&#7897;ng%20c&#7911;a%20n&#432;&#7899;c\lan%20ghep%20hc.avi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S9%20X64Bit\Desktop\bai%20giang%20s&#7921;%20chuy&#7875;n%20&#273;&#7897;ng%20c&#7911;a%20n&#432;&#7899;c\Gi&#417;i%20thi&#7879;u%20(3).avi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38400" y="152400"/>
            <a:ext cx="466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PHƯỢNG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1981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GIẢNG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2667000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b="1" cap="none" spc="0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3429000"/>
            <a:ext cx="6472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124200" y="41910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4572000"/>
            <a:ext cx="4435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Gmail: </a:t>
            </a:r>
            <a:r>
              <a:rPr lang="en-US" sz="2000" b="1" u="sng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trangduong190994@gmail.com</a:t>
            </a:r>
            <a:endParaRPr lang="en-US" sz="2000" b="1" u="sng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4953000"/>
            <a:ext cx="2097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SĐT: 0988454254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6248400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12 - 2017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Administrator\Downloads\giọt-nước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100000" l="1299" r="98182">
                        <a14:foregroundMark x1="52294" y1="26500" x2="52294" y2="26500"/>
                        <a14:foregroundMark x1="64848" y1="53583" x2="64848" y2="53583"/>
                        <a14:foregroundMark x1="50216" y1="52333" x2="50216" y2="52333"/>
                        <a14:foregroundMark x1="53939" y1="57583" x2="53939" y2="57583"/>
                        <a14:foregroundMark x1="68918" y1="56333" x2="68918" y2="56333"/>
                        <a14:foregroundMark x1="75065" y1="47750" x2="75065" y2="47750"/>
                        <a14:foregroundMark x1="69351" y1="47750" x2="69351" y2="47750"/>
                        <a14:foregroundMark x1="65714" y1="47750" x2="65714" y2="47750"/>
                        <a14:foregroundMark x1="65714" y1="47750" x2="65714" y2="47750"/>
                        <a14:foregroundMark x1="55498" y1="50500" x2="55498" y2="50500"/>
                        <a14:foregroundMark x1="50649" y1="56333" x2="50649" y2="56333"/>
                        <a14:foregroundMark x1="41732" y1="43083" x2="41732" y2="43083"/>
                        <a14:foregroundMark x1="47792" y1="33250" x2="47792" y2="33250"/>
                        <a14:foregroundMark x1="50216" y1="47417" x2="50216" y2="47417"/>
                        <a14:foregroundMark x1="50216" y1="47417" x2="50216" y2="47417"/>
                        <a14:foregroundMark x1="50216" y1="47417" x2="50216" y2="47417"/>
                        <a14:foregroundMark x1="45801" y1="49250" x2="45801" y2="49250"/>
                        <a14:foregroundMark x1="45801" y1="53000" x2="45801" y2="53000"/>
                        <a14:foregroundMark x1="45801" y1="53000" x2="45801" y2="53000"/>
                        <a14:foregroundMark x1="72641" y1="52333" x2="72641" y2="52333"/>
                        <a14:foregroundMark x1="46580" y1="57583" x2="46580" y2="57583"/>
                        <a14:foregroundMark x1="46580" y1="57583" x2="50216" y2="59750"/>
                        <a14:foregroundMark x1="47359" y1="58250" x2="49437" y2="45583"/>
                        <a14:foregroundMark x1="57576" y1="54500" x2="56710" y2="59750"/>
                        <a14:foregroundMark x1="64069" y1="49917" x2="75498" y2="4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49824"/>
            <a:ext cx="1600200" cy="14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6" b="90591" l="4518" r="98413">
                        <a14:foregroundMark x1="17094" y1="46608" x2="17094" y2="46608"/>
                        <a14:foregroundMark x1="17094" y1="46608" x2="9768" y2="36214"/>
                        <a14:foregroundMark x1="21245" y1="43326" x2="21245" y2="43326"/>
                        <a14:foregroundMark x1="87912" y1="54923" x2="87912" y2="54923"/>
                        <a14:foregroundMark x1="87912" y1="54923" x2="94750" y2="51094"/>
                        <a14:foregroundMark x1="86935" y1="55470" x2="89499" y2="57112"/>
                        <a14:foregroundMark x1="92674" y1="57112" x2="93651" y2="5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1917444" cy="18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30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LÀM THÍ NGHIỆM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27395025_579346605735297_180601704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685800"/>
            <a:ext cx="3657600" cy="2173640"/>
          </a:xfrm>
          <a:prstGeom prst="rect">
            <a:avLst/>
          </a:prstGeom>
        </p:spPr>
      </p:pic>
      <p:pic>
        <p:nvPicPr>
          <p:cNvPr id="14" name="Picture 13" descr="27395114_579346592401965_515630828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685800"/>
            <a:ext cx="3962400" cy="2209800"/>
          </a:xfrm>
          <a:prstGeom prst="rect">
            <a:avLst/>
          </a:prstGeom>
        </p:spPr>
      </p:pic>
      <p:pic>
        <p:nvPicPr>
          <p:cNvPr id="16" name="Picture 15" descr="27497639_579346599068631_753692422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429000"/>
            <a:ext cx="3962400" cy="2133600"/>
          </a:xfrm>
          <a:prstGeom prst="rect">
            <a:avLst/>
          </a:prstGeom>
        </p:spPr>
      </p:pic>
      <p:pic>
        <p:nvPicPr>
          <p:cNvPr id="17" name="Picture 16" descr="27583571_579346575735300_938750693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3429000"/>
            <a:ext cx="3581400" cy="2133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47800" y="2895600"/>
            <a:ext cx="2255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 nghiệm 1</a:t>
            </a:r>
          </a:p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Múc và đổ nước vào máng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0" y="28956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 nghiệm 2</a:t>
            </a:r>
          </a:p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Khuấy và lắc nước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4400" y="5638800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 nghiệm 3</a:t>
            </a:r>
          </a:p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Thấm nước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00600" y="571500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 nghiệm 4</a:t>
            </a:r>
          </a:p>
          <a:p>
            <a:pPr algn="ctr"/>
            <a:r>
              <a:rPr lang="en-US" sz="1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 bốc hơi</a:t>
            </a:r>
            <a:endParaRPr lang="en-US" sz="1400">
              <a:solidFill>
                <a:srgbClr val="0000CC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6" b="90591" l="4518" r="98413">
                        <a14:foregroundMark x1="17094" y1="46608" x2="17094" y2="46608"/>
                        <a14:foregroundMark x1="17094" y1="46608" x2="9768" y2="36214"/>
                        <a14:foregroundMark x1="21245" y1="43326" x2="21245" y2="43326"/>
                        <a14:foregroundMark x1="87912" y1="54923" x2="87912" y2="54923"/>
                        <a14:foregroundMark x1="87912" y1="54923" x2="94750" y2="51094"/>
                        <a14:foregroundMark x1="86935" y1="55470" x2="89499" y2="57112"/>
                        <a14:foregroundMark x1="92674" y1="57112" x2="93651" y2="5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2362200" cy="224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928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5231 L 0.03594 -0.06736 L 0.10799 -0.06736 L 0.07205 0.01991 L 0.10799 0.10486 L 0.03594 0.10486 L 0 0.19213 L -0.03594 0.10486 L -0.10799 0.10486 L -0.07205 0.01991 L -0.10799 -0.06736 L -0.03594 -0.06736 L 0 -0.15231 Z " pathEditMode="relative" rAng="0" ptsTypes="FFFFFFF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0.03195 C 0.0625 0.0669 0.10243 0.09398 0.15104 0.09398 C 0.20121 0.09398 0.24166 0.0669 0.24166 0.03195 C 0.24166 -0.00301 0.28159 -0.03009 0.33177 -0.03009 C 0.38038 -0.03009 0.42083 -0.00301 0.42083 0.03195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838200"/>
            <a:ext cx="8229600" cy="579438"/>
          </a:xfrm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sz="3900" b="1" smtClean="0">
                <a:solidFill>
                  <a:srgbClr val="FF0000"/>
                </a:solidFill>
                <a:latin typeface="Times New Roman"/>
              </a:rPr>
              <a:t>Câu 1: Nước có thể chảy như thế nào?</a:t>
            </a:r>
            <a:endParaRPr lang="en-US" sz="39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609600" y="4114800"/>
            <a:ext cx="1645920" cy="224917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9" name="mmprod_feedback_7002"/>
          <p:cNvSpPr/>
          <p:nvPr>
            <p:custDataLst>
              <p:tags r:id="rId4"/>
            </p:custDataLst>
          </p:nvPr>
        </p:nvSpPr>
        <p:spPr>
          <a:xfrm>
            <a:off x="2895600" y="4038600"/>
            <a:ext cx="1569721" cy="232537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Rất tiếc bạn đã trả lời sai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0" name="mmprod_feedback_7009"/>
          <p:cNvSpPr/>
          <p:nvPr>
            <p:custDataLst>
              <p:tags r:id="rId5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1" name="mmprod_feedback_7006"/>
          <p:cNvSpPr/>
          <p:nvPr>
            <p:custDataLst>
              <p:tags r:id="rId6"/>
            </p:custDataLst>
          </p:nvPr>
        </p:nvSpPr>
        <p:spPr>
          <a:xfrm>
            <a:off x="3810000" y="3733800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en-US" smtClean="0">
                <a:solidFill>
                  <a:srgbClr val="2B333C"/>
                </a:solidFill>
                <a:latin typeface="Times New Roman"/>
              </a:rPr>
              <a:t>Câu trả lời của bạn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2" name="mmprod_feedback_7010"/>
          <p:cNvSpPr/>
          <p:nvPr>
            <p:custDataLst>
              <p:tags r:id="rId7"/>
            </p:custDataLst>
          </p:nvPr>
        </p:nvSpPr>
        <p:spPr>
          <a:xfrm>
            <a:off x="2514600" y="5673566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vi-VN" smtClean="0">
                <a:solidFill>
                  <a:srgbClr val="2B333C"/>
                </a:solidFill>
                <a:latin typeface="Times New Roman"/>
              </a:rPr>
              <a:t>Đáp án đúng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3" name="mmprod_feedback_7011"/>
          <p:cNvSpPr/>
          <p:nvPr>
            <p:custDataLst>
              <p:tags r:id="rId8"/>
            </p:custDataLst>
          </p:nvPr>
        </p:nvSpPr>
        <p:spPr>
          <a:xfrm>
            <a:off x="1752600" y="5410200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Rất tiếc không hoàn thành câu hỏi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4" name="mmprod_feedback_7004"/>
          <p:cNvSpPr/>
          <p:nvPr>
            <p:custDataLst>
              <p:tags r:id="rId9"/>
            </p:custDataLst>
          </p:nvPr>
        </p:nvSpPr>
        <p:spPr>
          <a:xfrm>
            <a:off x="5181600" y="4038600"/>
            <a:ext cx="1524000" cy="189809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bé hãy thử lại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5" name="mmprod_feedback_7007"/>
          <p:cNvSpPr/>
          <p:nvPr>
            <p:custDataLst>
              <p:tags r:id="rId10"/>
            </p:custDataLst>
          </p:nvPr>
        </p:nvSpPr>
        <p:spPr>
          <a:xfrm>
            <a:off x="1447800" y="6179105"/>
            <a:ext cx="3291840" cy="678895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Hãy chọn một đáp án và tiếp tục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28" name="mmprod_Button104"/>
          <p:cNvGrpSpPr/>
          <p:nvPr>
            <p:custDataLst>
              <p:tags r:id="rId11"/>
            </p:custDataLst>
          </p:nvPr>
        </p:nvGrpSpPr>
        <p:grpSpPr>
          <a:xfrm>
            <a:off x="6306819" y="5718826"/>
            <a:ext cx="1145540" cy="407336"/>
            <a:chOff x="6306819" y="5718826"/>
            <a:chExt cx="1145540" cy="407336"/>
          </a:xfrm>
        </p:grpSpPr>
        <p:sp>
          <p:nvSpPr>
            <p:cNvPr id="26" name="mmprod_ButtonShape104"/>
            <p:cNvSpPr/>
            <p:nvPr/>
          </p:nvSpPr>
          <p:spPr>
            <a:xfrm>
              <a:off x="6306819" y="5718826"/>
              <a:ext cx="11455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Trả lời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7" name="mmprod_ButtonText105"/>
            <p:cNvSpPr/>
            <p:nvPr>
              <p:custDataLst>
                <p:tags r:id="rId26"/>
              </p:custDataLst>
            </p:nvPr>
          </p:nvSpPr>
          <p:spPr>
            <a:xfrm>
              <a:off x="6332219" y="5744226"/>
              <a:ext cx="1094740" cy="356536"/>
            </a:xfrm>
            <a:prstGeom prst="roundRect">
              <a:avLst/>
            </a:prstGeom>
            <a:solidFill>
              <a:srgbClr val="FF00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Trả lời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31" name="mmprod_Button106"/>
          <p:cNvGrpSpPr/>
          <p:nvPr>
            <p:custDataLst>
              <p:tags r:id="rId12"/>
            </p:custDataLst>
          </p:nvPr>
        </p:nvGrpSpPr>
        <p:grpSpPr>
          <a:xfrm>
            <a:off x="7541259" y="5718826"/>
            <a:ext cx="1145541" cy="407336"/>
            <a:chOff x="7541259" y="5718826"/>
            <a:chExt cx="1145541" cy="407336"/>
          </a:xfrm>
        </p:grpSpPr>
        <p:sp>
          <p:nvSpPr>
            <p:cNvPr id="29" name="mmprod_ButtonShape106"/>
            <p:cNvSpPr/>
            <p:nvPr/>
          </p:nvSpPr>
          <p:spPr>
            <a:xfrm>
              <a:off x="7541259" y="5718826"/>
              <a:ext cx="1145541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Xóa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30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59" y="5744226"/>
              <a:ext cx="1094741" cy="356536"/>
            </a:xfrm>
            <a:prstGeom prst="roundRect">
              <a:avLst/>
            </a:prstGeom>
            <a:solidFill>
              <a:srgbClr val="00FF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Xóa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2667000" y="0"/>
            <a:ext cx="3429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1</a:t>
            </a:r>
            <a:endParaRPr lang="en-US" sz="5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mmprod_answer10152"/>
          <p:cNvGrpSpPr/>
          <p:nvPr>
            <p:custDataLst>
              <p:tags r:id="rId13"/>
            </p:custDataLst>
          </p:nvPr>
        </p:nvGrpSpPr>
        <p:grpSpPr>
          <a:xfrm>
            <a:off x="673100" y="1645921"/>
            <a:ext cx="5755640" cy="853439"/>
            <a:chOff x="673100" y="1645921"/>
            <a:chExt cx="5755640" cy="853439"/>
          </a:xfrm>
        </p:grpSpPr>
        <p:sp>
          <p:nvSpPr>
            <p:cNvPr id="4" name="mmprod_s2_1041"/>
            <p:cNvSpPr txBox="1"/>
            <p:nvPr>
              <p:custDataLst>
                <p:tags r:id="rId22"/>
              </p:custDataLst>
            </p:nvPr>
          </p:nvSpPr>
          <p:spPr>
            <a:xfrm>
              <a:off x="1079500" y="1645921"/>
              <a:ext cx="454025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a)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3"/>
              </p:custDataLst>
            </p:nvPr>
          </p:nvSpPr>
          <p:spPr>
            <a:xfrm>
              <a:off x="1536700" y="1645921"/>
              <a:ext cx="4892040" cy="85343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smtClean="0">
                  <a:latin typeface="Times New Roman"/>
                </a:rPr>
                <a:t>Nước chảy được từ cao xuống thấp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33" name="mmprod_answer_input10152" descr="radio1.emf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673100" y="1757016"/>
              <a:ext cx="205646" cy="204522"/>
            </a:xfrm>
            <a:prstGeom prst="rect">
              <a:avLst/>
            </a:prstGeom>
          </p:spPr>
        </p:pic>
      </p:grpSp>
      <p:grpSp>
        <p:nvGrpSpPr>
          <p:cNvPr id="36" name="mmprod_answer10154"/>
          <p:cNvGrpSpPr/>
          <p:nvPr>
            <p:custDataLst>
              <p:tags r:id="rId14"/>
            </p:custDataLst>
          </p:nvPr>
        </p:nvGrpSpPr>
        <p:grpSpPr>
          <a:xfrm>
            <a:off x="673100" y="2672081"/>
            <a:ext cx="5755640" cy="853439"/>
            <a:chOff x="673100" y="2672081"/>
            <a:chExt cx="5755640" cy="853439"/>
          </a:xfrm>
        </p:grpSpPr>
        <p:sp>
          <p:nvSpPr>
            <p:cNvPr id="9" name="mmprod_s2_1042"/>
            <p:cNvSpPr txBox="1"/>
            <p:nvPr>
              <p:custDataLst>
                <p:tags r:id="rId19"/>
              </p:custDataLst>
            </p:nvPr>
          </p:nvSpPr>
          <p:spPr>
            <a:xfrm>
              <a:off x="1079500" y="2672081"/>
              <a:ext cx="474662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b)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0"/>
              </p:custDataLst>
            </p:nvPr>
          </p:nvSpPr>
          <p:spPr>
            <a:xfrm>
              <a:off x="1549400" y="2672081"/>
              <a:ext cx="4879340" cy="85343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smtClean="0">
                  <a:latin typeface="Times New Roman"/>
                </a:rPr>
                <a:t>Nước chảy được từ nơi này qua nơi khác qua ống dẫn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35" name="mmprod_answer_input10154" descr="radio1.emf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673100" y="2783177"/>
              <a:ext cx="205646" cy="204522"/>
            </a:xfrm>
            <a:prstGeom prst="rect">
              <a:avLst/>
            </a:prstGeom>
          </p:spPr>
        </p:pic>
      </p:grpSp>
      <p:grpSp>
        <p:nvGrpSpPr>
          <p:cNvPr id="38" name="mmprod_answer10156"/>
          <p:cNvGrpSpPr/>
          <p:nvPr>
            <p:custDataLst>
              <p:tags r:id="rId15"/>
            </p:custDataLst>
          </p:nvPr>
        </p:nvGrpSpPr>
        <p:grpSpPr>
          <a:xfrm>
            <a:off x="673100" y="3698241"/>
            <a:ext cx="5755640" cy="426719"/>
            <a:chOff x="673100" y="3698241"/>
            <a:chExt cx="5755640" cy="426719"/>
          </a:xfrm>
        </p:grpSpPr>
        <p:sp>
          <p:nvSpPr>
            <p:cNvPr id="14" name="mmprod_s2_1043"/>
            <p:cNvSpPr txBox="1"/>
            <p:nvPr>
              <p:custDataLst>
                <p:tags r:id="rId16"/>
              </p:custDataLst>
            </p:nvPr>
          </p:nvSpPr>
          <p:spPr>
            <a:xfrm>
              <a:off x="1079500" y="3698241"/>
              <a:ext cx="454025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c)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7"/>
              </p:custDataLst>
            </p:nvPr>
          </p:nvSpPr>
          <p:spPr>
            <a:xfrm>
              <a:off x="1536700" y="3698241"/>
              <a:ext cx="489204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smtClean="0">
                  <a:latin typeface="Times New Roman"/>
                </a:rPr>
                <a:t>Cả 2 đáp án trên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37" name="mmprod_answer_input10156" descr="radio2.emf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673100" y="38093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9" grpId="0" animBg="1" autoUpdateAnimBg="0"/>
      <p:bldP spid="20" grpId="0" animBg="1" autoUpdateAnimBg="0"/>
      <p:bldP spid="21" grpId="0" animBg="1" autoUpdateAnimBg="0"/>
      <p:bldP spid="22" grpId="0" animBg="1" autoUpdateAnimBg="0"/>
      <p:bldP spid="23" grpId="0" animBg="1" autoUpdateAnimBg="0"/>
      <p:bldP spid="24" grpId="0" animBg="1" autoUpdateAnimBg="0"/>
      <p:bldP spid="2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sz="2900" b="1" smtClean="0">
                <a:solidFill>
                  <a:srgbClr val="FF0000"/>
                </a:solidFill>
                <a:latin typeface="Times New Roman"/>
              </a:rPr>
              <a:t>Câu 2: Khi khuấy hoặc lắc nước các vật trong nước cũng chuyển động. Theo các bạn đúng hay sai?</a:t>
            </a:r>
            <a:endParaRPr lang="en-US" sz="29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868680" y="3505201"/>
            <a:ext cx="1569720" cy="171577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2819400" y="3657600"/>
            <a:ext cx="1752600" cy="16002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Rất tiếc bạn đã trả lời sai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514600" y="4994671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en-US" smtClean="0">
                <a:solidFill>
                  <a:srgbClr val="2B333C"/>
                </a:solidFill>
                <a:latin typeface="Times New Roman"/>
              </a:rPr>
              <a:t>Câu trả lời của bạn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2514600" y="5673566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vi-VN" smtClean="0">
                <a:solidFill>
                  <a:srgbClr val="2B333C"/>
                </a:solidFill>
                <a:latin typeface="Times New Roman"/>
              </a:rPr>
              <a:t>Đáp án đúng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Rất tiếc không hoàn thành câu hỏi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3"/>
            <a:ext cx="3291840" cy="678895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Hãy chọn một đáp án và tiếp tục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19" y="5718826"/>
            <a:ext cx="1145540" cy="407336"/>
            <a:chOff x="6306819" y="5718826"/>
            <a:chExt cx="1145540" cy="407336"/>
          </a:xfrm>
        </p:grpSpPr>
        <p:sp>
          <p:nvSpPr>
            <p:cNvPr id="20" name="mmprod_ButtonShape104"/>
            <p:cNvSpPr/>
            <p:nvPr/>
          </p:nvSpPr>
          <p:spPr>
            <a:xfrm>
              <a:off x="6306819" y="5718826"/>
              <a:ext cx="11455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Trả lời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19" y="5744226"/>
              <a:ext cx="1094740" cy="356536"/>
            </a:xfrm>
            <a:prstGeom prst="roundRect">
              <a:avLst/>
            </a:prstGeom>
            <a:solidFill>
              <a:srgbClr val="FF00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Trả lời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59" y="5718826"/>
            <a:ext cx="1145541" cy="407336"/>
            <a:chOff x="7541259" y="5718826"/>
            <a:chExt cx="1145541" cy="407336"/>
          </a:xfrm>
        </p:grpSpPr>
        <p:sp>
          <p:nvSpPr>
            <p:cNvPr id="23" name="mmprod_ButtonShape106"/>
            <p:cNvSpPr/>
            <p:nvPr/>
          </p:nvSpPr>
          <p:spPr>
            <a:xfrm>
              <a:off x="7541259" y="5718826"/>
              <a:ext cx="1145541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Xóa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0"/>
              </p:custDataLst>
            </p:nvPr>
          </p:nvSpPr>
          <p:spPr>
            <a:xfrm>
              <a:off x="7566659" y="5744226"/>
              <a:ext cx="1094741" cy="356536"/>
            </a:xfrm>
            <a:prstGeom prst="roundRect">
              <a:avLst/>
            </a:prstGeom>
            <a:solidFill>
              <a:srgbClr val="00FF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Xóa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27" name="mmprod_answer10170"/>
          <p:cNvGrpSpPr/>
          <p:nvPr>
            <p:custDataLst>
              <p:tags r:id="rId12"/>
            </p:custDataLst>
          </p:nvPr>
        </p:nvGrpSpPr>
        <p:grpSpPr>
          <a:xfrm>
            <a:off x="673100" y="1645921"/>
            <a:ext cx="5755640" cy="426719"/>
            <a:chOff x="673100" y="1645921"/>
            <a:chExt cx="5755640" cy="426719"/>
          </a:xfrm>
        </p:grpSpPr>
        <p:sp>
          <p:nvSpPr>
            <p:cNvPr id="4" name="mmprod_s2_1041"/>
            <p:cNvSpPr txBox="1"/>
            <p:nvPr>
              <p:custDataLst>
                <p:tags r:id="rId17"/>
              </p:custDataLst>
            </p:nvPr>
          </p:nvSpPr>
          <p:spPr>
            <a:xfrm>
              <a:off x="1079500" y="1645921"/>
              <a:ext cx="474662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1)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8"/>
              </p:custDataLst>
            </p:nvPr>
          </p:nvSpPr>
          <p:spPr>
            <a:xfrm>
              <a:off x="1549400" y="1645921"/>
              <a:ext cx="487934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True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26" name="mmprod_answer_input10170" descr="radio2.emf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673100" y="1757016"/>
              <a:ext cx="205646" cy="204522"/>
            </a:xfrm>
            <a:prstGeom prst="rect">
              <a:avLst/>
            </a:prstGeom>
          </p:spPr>
        </p:pic>
      </p:grpSp>
      <p:grpSp>
        <p:nvGrpSpPr>
          <p:cNvPr id="29" name="mmprod_answer10172"/>
          <p:cNvGrpSpPr/>
          <p:nvPr>
            <p:custDataLst>
              <p:tags r:id="rId13"/>
            </p:custDataLst>
          </p:nvPr>
        </p:nvGrpSpPr>
        <p:grpSpPr>
          <a:xfrm>
            <a:off x="673100" y="2245361"/>
            <a:ext cx="5755640" cy="426719"/>
            <a:chOff x="673100" y="2245361"/>
            <a:chExt cx="5755640" cy="426719"/>
          </a:xfrm>
        </p:grpSpPr>
        <p:sp>
          <p:nvSpPr>
            <p:cNvPr id="9" name="mmprod_s2_1042"/>
            <p:cNvSpPr txBox="1"/>
            <p:nvPr>
              <p:custDataLst>
                <p:tags r:id="rId14"/>
              </p:custDataLst>
            </p:nvPr>
          </p:nvSpPr>
          <p:spPr>
            <a:xfrm>
              <a:off x="1079500" y="2245361"/>
              <a:ext cx="474662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2)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5"/>
              </p:custDataLst>
            </p:nvPr>
          </p:nvSpPr>
          <p:spPr>
            <a:xfrm>
              <a:off x="1549400" y="2245361"/>
              <a:ext cx="487934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False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28" name="mmprod_answer_input10172" descr="radio1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673100" y="23564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bông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85800" y="3810000"/>
            <a:ext cx="2590800" cy="1906488"/>
          </a:xfrm>
          <a:prstGeom prst="rect">
            <a:avLst/>
          </a:prstGeom>
        </p:spPr>
      </p:pic>
      <p:pic>
        <p:nvPicPr>
          <p:cNvPr id="50" name="Picture 49" descr="đồ nhựa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24600" y="3810000"/>
            <a:ext cx="2247900" cy="1819275"/>
          </a:xfrm>
          <a:prstGeom prst="rect">
            <a:avLst/>
          </a:prstGeom>
        </p:spPr>
      </p:pic>
      <p:pic>
        <p:nvPicPr>
          <p:cNvPr id="49" name="Picture 48" descr="gạch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10000" y="3886200"/>
            <a:ext cx="2286000" cy="1800225"/>
          </a:xfrm>
          <a:prstGeom prst="rect">
            <a:avLst/>
          </a:prstGeom>
        </p:spPr>
      </p:pic>
      <p:sp>
        <p:nvSpPr>
          <p:cNvPr id="36" name="mmprod_feedback_7009"/>
          <p:cNvSpPr/>
          <p:nvPr>
            <p:custDataLst>
              <p:tags r:id="rId2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9" name="mmprod_feedback_7011"/>
          <p:cNvSpPr/>
          <p:nvPr>
            <p:custDataLst>
              <p:tags r:id="rId3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Rất tiếc không hoàn thành câu hỏi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" name="mmprod_title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sz="3900" b="1" smtClean="0">
                <a:solidFill>
                  <a:srgbClr val="FF0000"/>
                </a:solidFill>
                <a:latin typeface="Times New Roman"/>
              </a:rPr>
              <a:t>Câu 3: Bé hãy điền A, B hoặc C vào chỗ trống nhé!</a:t>
            </a:r>
            <a:endParaRPr lang="en-US" sz="3900" b="1">
              <a:solidFill>
                <a:srgbClr val="FF0000"/>
              </a:solidFill>
              <a:latin typeface="Times New Roman"/>
            </a:endParaRPr>
          </a:p>
        </p:txBody>
      </p:sp>
      <p:grpSp>
        <p:nvGrpSpPr>
          <p:cNvPr id="33" name="mmprod_question"/>
          <p:cNvGrpSpPr/>
          <p:nvPr>
            <p:custDataLst>
              <p:tags r:id="rId5"/>
            </p:custDataLst>
          </p:nvPr>
        </p:nvGrpSpPr>
        <p:grpSpPr>
          <a:xfrm>
            <a:off x="457201" y="1600200"/>
            <a:ext cx="8611258" cy="975359"/>
            <a:chOff x="457201" y="1600200"/>
            <a:chExt cx="8611258" cy="975359"/>
          </a:xfrm>
        </p:grpSpPr>
        <p:grpSp>
          <p:nvGrpSpPr>
            <p:cNvPr id="21" name="Group 20"/>
            <p:cNvGrpSpPr/>
            <p:nvPr/>
          </p:nvGrpSpPr>
          <p:grpSpPr>
            <a:xfrm>
              <a:off x="457201" y="1600200"/>
              <a:ext cx="8611258" cy="487680"/>
              <a:chOff x="457201" y="1600200"/>
              <a:chExt cx="8611258" cy="487680"/>
            </a:xfrm>
          </p:grpSpPr>
          <p:sp>
            <p:nvSpPr>
              <p:cNvPr id="9" name="TextBox 8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399615" y="1600200"/>
                <a:ext cx="1668844" cy="487680"/>
              </a:xfrm>
              <a:prstGeom prst="rect">
                <a:avLst/>
              </a:prstGeom>
              <a:noFill/>
              <a:effectLst/>
            </p:spPr>
            <p:txBody>
              <a:bodyPr vert="horz" lIns="0" tIns="0" rIns="0" bIns="0" rtlCol="0" anchor="t">
                <a:noAutofit/>
              </a:bodyPr>
              <a:lstStyle/>
              <a:p>
                <a:r>
                  <a:rPr lang="vi-VN" sz="3200" smtClean="0">
                    <a:latin typeface="Calibri"/>
                  </a:rPr>
                  <a:t>và không </a:t>
                </a:r>
                <a:endParaRPr lang="en-US" sz="3200">
                  <a:latin typeface="Calibri"/>
                </a:endParaRPr>
              </a:p>
            </p:txBody>
          </p:sp>
          <p:sp>
            <p:nvSpPr>
              <p:cNvPr id="12" name="TextBox 1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57201" y="1600200"/>
                <a:ext cx="3895535" cy="487680"/>
              </a:xfrm>
              <a:prstGeom prst="rect">
                <a:avLst/>
              </a:prstGeom>
              <a:noFill/>
              <a:effectLst/>
            </p:spPr>
            <p:txBody>
              <a:bodyPr vert="horz" lIns="0" tIns="0" rIns="0" bIns="0" rtlCol="0" anchor="t">
                <a:noAutofit/>
              </a:bodyPr>
              <a:lstStyle/>
              <a:p>
                <a:r>
                  <a:rPr lang="vi-VN" sz="3200" smtClean="0">
                    <a:latin typeface="Calibri"/>
                  </a:rPr>
                  <a:t>Nước có thể thấm qua </a:t>
                </a:r>
                <a:endParaRPr lang="en-US" sz="3200">
                  <a:latin typeface="Calibri"/>
                </a:endParaRPr>
              </a:p>
            </p:txBody>
          </p:sp>
          <p:pic>
            <p:nvPicPr>
              <p:cNvPr id="13" name="mmprod_answer10180" descr="combo1.emf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4498313" y="1717039"/>
                <a:ext cx="2755725" cy="29115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457201" y="2087878"/>
              <a:ext cx="5555129" cy="487681"/>
              <a:chOff x="457201" y="2087878"/>
              <a:chExt cx="5555129" cy="487681"/>
            </a:xfrm>
          </p:grpSpPr>
          <p:sp>
            <p:nvSpPr>
              <p:cNvPr id="10" name="TextBox 9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920255" y="2087879"/>
                <a:ext cx="92075" cy="487680"/>
              </a:xfrm>
              <a:prstGeom prst="rect">
                <a:avLst/>
              </a:prstGeom>
              <a:noFill/>
              <a:effectLst/>
            </p:spPr>
            <p:txBody>
              <a:bodyPr vert="horz" lIns="0" tIns="0" rIns="0" bIns="0" rtlCol="0" anchor="t">
                <a:noAutofit/>
              </a:bodyPr>
              <a:lstStyle/>
              <a:p>
                <a:endParaRPr lang="en-US" sz="3200" smtClean="0">
                  <a:latin typeface="Calibri"/>
                </a:endParaRPr>
              </a:p>
            </p:txBody>
          </p:sp>
          <p:sp>
            <p:nvSpPr>
              <p:cNvPr id="24" name="TextBox 2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57201" y="2087878"/>
                <a:ext cx="2416175" cy="487680"/>
              </a:xfrm>
              <a:prstGeom prst="rect">
                <a:avLst/>
              </a:prstGeom>
              <a:noFill/>
              <a:effectLst/>
            </p:spPr>
            <p:txBody>
              <a:bodyPr vert="horz" lIns="0" tIns="0" rIns="0" bIns="0" rtlCol="0" anchor="t">
                <a:noAutofit/>
              </a:bodyPr>
              <a:lstStyle/>
              <a:p>
                <a:r>
                  <a:rPr lang="en-US" sz="3200" smtClean="0">
                    <a:latin typeface="Calibri"/>
                  </a:rPr>
                  <a:t>thể thấm qua </a:t>
                </a:r>
                <a:endParaRPr lang="en-US" sz="3200">
                  <a:latin typeface="Calibri"/>
                </a:endParaRPr>
              </a:p>
            </p:txBody>
          </p:sp>
          <p:pic>
            <p:nvPicPr>
              <p:cNvPr id="25" name="mmprod_answer10185" descr="combo1.emf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3018952" y="2204718"/>
                <a:ext cx="2755725" cy="29115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34" name="mmprod_feedback_7000"/>
          <p:cNvSpPr/>
          <p:nvPr>
            <p:custDataLst>
              <p:tags r:id="rId6"/>
            </p:custDataLst>
          </p:nvPr>
        </p:nvSpPr>
        <p:spPr>
          <a:xfrm>
            <a:off x="838200" y="4267200"/>
            <a:ext cx="1493520" cy="202057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5" name="mmprod_feedback_7002"/>
          <p:cNvSpPr/>
          <p:nvPr>
            <p:custDataLst>
              <p:tags r:id="rId7"/>
            </p:custDataLst>
          </p:nvPr>
        </p:nvSpPr>
        <p:spPr>
          <a:xfrm>
            <a:off x="2514600" y="4495800"/>
            <a:ext cx="1676400" cy="19812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Rất tiếc bạn đã trả lời sai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7" name="mmprod_feedback_7006"/>
          <p:cNvSpPr/>
          <p:nvPr>
            <p:custDataLst>
              <p:tags r:id="rId8"/>
            </p:custDataLst>
          </p:nvPr>
        </p:nvSpPr>
        <p:spPr>
          <a:xfrm>
            <a:off x="2514600" y="4994671"/>
            <a:ext cx="213360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en-US" smtClean="0">
                <a:solidFill>
                  <a:srgbClr val="2B333C"/>
                </a:solidFill>
                <a:latin typeface="Times New Roman"/>
              </a:rPr>
              <a:t>Câu trả lời của bạn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8" name="mmprod_feedback_7010"/>
          <p:cNvSpPr/>
          <p:nvPr>
            <p:custDataLst>
              <p:tags r:id="rId9"/>
            </p:custDataLst>
          </p:nvPr>
        </p:nvSpPr>
        <p:spPr>
          <a:xfrm>
            <a:off x="6553200" y="4800600"/>
            <a:ext cx="152400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vi-VN" smtClean="0">
                <a:solidFill>
                  <a:srgbClr val="2B333C"/>
                </a:solidFill>
                <a:latin typeface="Times New Roman"/>
              </a:rPr>
              <a:t>Đáp án đúng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41" name="mmprod_feedback_7007"/>
          <p:cNvSpPr/>
          <p:nvPr>
            <p:custDataLst>
              <p:tags r:id="rId10"/>
            </p:custDataLst>
          </p:nvPr>
        </p:nvSpPr>
        <p:spPr>
          <a:xfrm>
            <a:off x="1447800" y="5486400"/>
            <a:ext cx="3291840" cy="678895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Hãy chọn một đáp án và tiếp tục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44" name="mmprod_Button104"/>
          <p:cNvGrpSpPr/>
          <p:nvPr>
            <p:custDataLst>
              <p:tags r:id="rId11"/>
            </p:custDataLst>
          </p:nvPr>
        </p:nvGrpSpPr>
        <p:grpSpPr>
          <a:xfrm>
            <a:off x="6306819" y="5718826"/>
            <a:ext cx="1145540" cy="407336"/>
            <a:chOff x="6306819" y="5718826"/>
            <a:chExt cx="1145540" cy="407336"/>
          </a:xfrm>
        </p:grpSpPr>
        <p:sp>
          <p:nvSpPr>
            <p:cNvPr id="42" name="mmprod_ButtonShape104"/>
            <p:cNvSpPr/>
            <p:nvPr/>
          </p:nvSpPr>
          <p:spPr>
            <a:xfrm>
              <a:off x="6306819" y="5718826"/>
              <a:ext cx="11455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Trả lời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14"/>
              </p:custDataLst>
            </p:nvPr>
          </p:nvSpPr>
          <p:spPr>
            <a:xfrm>
              <a:off x="6332219" y="5744226"/>
              <a:ext cx="1094740" cy="356536"/>
            </a:xfrm>
            <a:prstGeom prst="roundRect">
              <a:avLst/>
            </a:prstGeom>
            <a:solidFill>
              <a:srgbClr val="FF00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Trả lời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47" name="mmprod_Button106"/>
          <p:cNvGrpSpPr/>
          <p:nvPr>
            <p:custDataLst>
              <p:tags r:id="rId12"/>
            </p:custDataLst>
          </p:nvPr>
        </p:nvGrpSpPr>
        <p:grpSpPr>
          <a:xfrm>
            <a:off x="7541259" y="5718826"/>
            <a:ext cx="1145541" cy="407336"/>
            <a:chOff x="7541259" y="5718826"/>
            <a:chExt cx="1145541" cy="407336"/>
          </a:xfrm>
        </p:grpSpPr>
        <p:sp>
          <p:nvSpPr>
            <p:cNvPr id="45" name="mmprod_ButtonShape106"/>
            <p:cNvSpPr/>
            <p:nvPr/>
          </p:nvSpPr>
          <p:spPr>
            <a:xfrm>
              <a:off x="7541259" y="5718826"/>
              <a:ext cx="1145541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Xóa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13"/>
              </p:custDataLst>
            </p:nvPr>
          </p:nvSpPr>
          <p:spPr>
            <a:xfrm>
              <a:off x="7566659" y="5744226"/>
              <a:ext cx="1094741" cy="356536"/>
            </a:xfrm>
            <a:prstGeom prst="roundRect">
              <a:avLst/>
            </a:prstGeom>
            <a:solidFill>
              <a:srgbClr val="00FF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Xóa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143000" y="3276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- Bông</a:t>
            </a:r>
            <a:endParaRPr lang="en-US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50030" y="3244334"/>
            <a:ext cx="1398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– Gạch</a:t>
            </a:r>
            <a:endParaRPr 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629400" y="3276600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 – Đồ nhựa</a:t>
            </a:r>
            <a:endParaRPr 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utoUpdateAnimBg="0"/>
      <p:bldP spid="39" grpId="0" animBg="1" autoUpdateAnimBg="0"/>
      <p:bldP spid="34" grpId="0" animBg="1" autoUpdateAnimBg="0"/>
      <p:bldP spid="35" grpId="0" animBg="1" autoUpdateAnimBg="0"/>
      <p:bldP spid="37" grpId="0" animBg="1" autoUpdateAnimBg="0"/>
      <p:bldP spid="38" grpId="0" animBg="1" autoUpdateAnimBg="0"/>
      <p:bldP spid="41" grpId="0" animBg="1" autoUpdateAnimBg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Times New Roman"/>
              </a:rPr>
              <a:t>Câu 4: Nước không thể chuyển động bằng cách bốc hơi theo các con đúng hay sai?</a:t>
            </a:r>
            <a:endParaRPr lang="en-US" sz="36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868680" y="3352801"/>
            <a:ext cx="1722120" cy="186817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3048000" y="3429000"/>
            <a:ext cx="1645921" cy="194437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Rất tiếc bạn đã trả lời sai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514600" y="4994671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en-US" smtClean="0">
                <a:solidFill>
                  <a:srgbClr val="2B333C"/>
                </a:solidFill>
                <a:latin typeface="Times New Roman"/>
              </a:rPr>
              <a:t>Câu trả lời của bạn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2514600" y="5673566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vi-VN" smtClean="0">
                <a:solidFill>
                  <a:srgbClr val="2B333C"/>
                </a:solidFill>
                <a:latin typeface="Times New Roman"/>
              </a:rPr>
              <a:t>Đáp án đúng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Rất tiếc không hoàn thành câu hỏi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914400" y="4800600"/>
            <a:ext cx="3291840" cy="678895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Hãy chọn một đáp án và tiếp tục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19" y="5718826"/>
            <a:ext cx="1145540" cy="407336"/>
            <a:chOff x="6306819" y="5718826"/>
            <a:chExt cx="1145540" cy="407336"/>
          </a:xfrm>
        </p:grpSpPr>
        <p:sp>
          <p:nvSpPr>
            <p:cNvPr id="20" name="mmprod_ButtonShape104"/>
            <p:cNvSpPr/>
            <p:nvPr/>
          </p:nvSpPr>
          <p:spPr>
            <a:xfrm>
              <a:off x="6306819" y="5718826"/>
              <a:ext cx="11455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Trả lời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19" y="5744226"/>
              <a:ext cx="1094740" cy="356536"/>
            </a:xfrm>
            <a:prstGeom prst="roundRect">
              <a:avLst/>
            </a:prstGeom>
            <a:solidFill>
              <a:srgbClr val="FF00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Trả lời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59" y="5718826"/>
            <a:ext cx="1145541" cy="407336"/>
            <a:chOff x="7541259" y="5718826"/>
            <a:chExt cx="1145541" cy="407336"/>
          </a:xfrm>
          <a:solidFill>
            <a:srgbClr val="00FF00"/>
          </a:solidFill>
        </p:grpSpPr>
        <p:sp>
          <p:nvSpPr>
            <p:cNvPr id="23" name="mmprod_ButtonShape106"/>
            <p:cNvSpPr/>
            <p:nvPr/>
          </p:nvSpPr>
          <p:spPr>
            <a:xfrm>
              <a:off x="7541259" y="5718826"/>
              <a:ext cx="1145541" cy="407336"/>
            </a:xfrm>
            <a:prstGeom prst="roundRect">
              <a:avLst/>
            </a:prstGeom>
            <a:grpFill/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Xóa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0"/>
              </p:custDataLst>
            </p:nvPr>
          </p:nvSpPr>
          <p:spPr>
            <a:xfrm>
              <a:off x="7566659" y="5744226"/>
              <a:ext cx="1094741" cy="356536"/>
            </a:xfrm>
            <a:prstGeom prst="roundRect">
              <a:avLst/>
            </a:prstGeom>
            <a:grpFill/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Xóa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27" name="mmprod_answer10196"/>
          <p:cNvGrpSpPr/>
          <p:nvPr>
            <p:custDataLst>
              <p:tags r:id="rId12"/>
            </p:custDataLst>
          </p:nvPr>
        </p:nvGrpSpPr>
        <p:grpSpPr>
          <a:xfrm>
            <a:off x="673100" y="1645921"/>
            <a:ext cx="5755640" cy="426719"/>
            <a:chOff x="673100" y="1645921"/>
            <a:chExt cx="5755640" cy="426719"/>
          </a:xfrm>
        </p:grpSpPr>
        <p:sp>
          <p:nvSpPr>
            <p:cNvPr id="4" name="mmprod_s2_1041"/>
            <p:cNvSpPr txBox="1"/>
            <p:nvPr>
              <p:custDataLst>
                <p:tags r:id="rId17"/>
              </p:custDataLst>
            </p:nvPr>
          </p:nvSpPr>
          <p:spPr>
            <a:xfrm>
              <a:off x="1079500" y="1645921"/>
              <a:ext cx="474662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1)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8"/>
              </p:custDataLst>
            </p:nvPr>
          </p:nvSpPr>
          <p:spPr>
            <a:xfrm>
              <a:off x="1549400" y="1645921"/>
              <a:ext cx="487934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True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26" name="mmprod_answer_input10196" descr="radio1.emf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673100" y="1757016"/>
              <a:ext cx="205646" cy="204522"/>
            </a:xfrm>
            <a:prstGeom prst="rect">
              <a:avLst/>
            </a:prstGeom>
          </p:spPr>
        </p:pic>
      </p:grpSp>
      <p:grpSp>
        <p:nvGrpSpPr>
          <p:cNvPr id="29" name="mmprod_answer10198"/>
          <p:cNvGrpSpPr/>
          <p:nvPr>
            <p:custDataLst>
              <p:tags r:id="rId13"/>
            </p:custDataLst>
          </p:nvPr>
        </p:nvGrpSpPr>
        <p:grpSpPr>
          <a:xfrm>
            <a:off x="673100" y="2245361"/>
            <a:ext cx="5755640" cy="426719"/>
            <a:chOff x="673100" y="2245361"/>
            <a:chExt cx="5755640" cy="426719"/>
          </a:xfrm>
        </p:grpSpPr>
        <p:sp>
          <p:nvSpPr>
            <p:cNvPr id="9" name="mmprod_s2_1042"/>
            <p:cNvSpPr txBox="1"/>
            <p:nvPr>
              <p:custDataLst>
                <p:tags r:id="rId14"/>
              </p:custDataLst>
            </p:nvPr>
          </p:nvSpPr>
          <p:spPr>
            <a:xfrm>
              <a:off x="1079500" y="2245361"/>
              <a:ext cx="474662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2)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5"/>
              </p:custDataLst>
            </p:nvPr>
          </p:nvSpPr>
          <p:spPr>
            <a:xfrm>
              <a:off x="1549400" y="2245361"/>
              <a:ext cx="487934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False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28" name="mmprod_answer_input10198" descr="radio2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673100" y="23564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b="1" smtClean="0">
                <a:latin typeface="Times New Roman"/>
              </a:rPr>
              <a:t>Trò chơi 1</a:t>
            </a:r>
            <a:endParaRPr lang="en-US" b="1">
              <a:latin typeface="Times New Roman"/>
            </a:endParaRPr>
          </a:p>
        </p:txBody>
      </p:sp>
      <p:graphicFrame>
        <p:nvGraphicFramePr>
          <p:cNvPr id="3" name="mmprod_scoring_10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57200" y="1600201"/>
          <a:ext cx="8229600" cy="2702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80"/>
                <a:gridCol w="5760720"/>
              </a:tblGrid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Your Score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{score}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Max Score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{max-score}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Number of Quiz Attempts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{total-attempts}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mmprod_feedback_7006"/>
          <p:cNvSpPr/>
          <p:nvPr>
            <p:custDataLst>
              <p:tags r:id="rId4"/>
            </p:custDataLst>
          </p:nvPr>
        </p:nvSpPr>
        <p:spPr>
          <a:xfrm>
            <a:off x="1691638" y="4542074"/>
            <a:ext cx="4937761" cy="1018342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</a:rPr>
              <a:t>Question Feedback/Review Information Will Appear Here</a:t>
            </a:r>
            <a:endParaRPr lang="en-US">
              <a:solidFill>
                <a:srgbClr val="2B333C"/>
              </a:solidFill>
            </a:endParaRPr>
          </a:p>
        </p:txBody>
      </p:sp>
      <p:grpSp>
        <p:nvGrpSpPr>
          <p:cNvPr id="7" name="mmprod_Button9007"/>
          <p:cNvGrpSpPr/>
          <p:nvPr>
            <p:custDataLst>
              <p:tags r:id="rId5"/>
            </p:custDataLst>
          </p:nvPr>
        </p:nvGrpSpPr>
        <p:grpSpPr>
          <a:xfrm>
            <a:off x="7452359" y="5718826"/>
            <a:ext cx="1234441" cy="407336"/>
            <a:chOff x="7452359" y="5718826"/>
            <a:chExt cx="1234441" cy="407336"/>
          </a:xfrm>
        </p:grpSpPr>
        <p:sp>
          <p:nvSpPr>
            <p:cNvPr id="5" name="mmprod_ButtonShape9007"/>
            <p:cNvSpPr/>
            <p:nvPr/>
          </p:nvSpPr>
          <p:spPr>
            <a:xfrm>
              <a:off x="7452359" y="5718826"/>
              <a:ext cx="1234441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/>
              </a:endParaRPr>
            </a:p>
          </p:txBody>
        </p:sp>
        <p:sp>
          <p:nvSpPr>
            <p:cNvPr id="6" name="mmprod_ButtonText9008"/>
            <p:cNvSpPr/>
            <p:nvPr>
              <p:custDataLst>
                <p:tags r:id="rId8"/>
              </p:custDataLst>
            </p:nvPr>
          </p:nvSpPr>
          <p:spPr>
            <a:xfrm>
              <a:off x="7477759" y="5744226"/>
              <a:ext cx="1183641" cy="3565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Times New Roman"/>
                </a:rPr>
                <a:t>Review Quiz</a:t>
              </a:r>
              <a:endParaRPr lang="en-US" sz="1400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10" name="mmprod_Button9009"/>
          <p:cNvGrpSpPr/>
          <p:nvPr>
            <p:custDataLst>
              <p:tags r:id="rId6"/>
            </p:custDataLst>
          </p:nvPr>
        </p:nvGrpSpPr>
        <p:grpSpPr>
          <a:xfrm>
            <a:off x="6129019" y="5718826"/>
            <a:ext cx="1234440" cy="407336"/>
            <a:chOff x="6129019" y="5718826"/>
            <a:chExt cx="1234440" cy="407336"/>
          </a:xfrm>
        </p:grpSpPr>
        <p:sp>
          <p:nvSpPr>
            <p:cNvPr id="8" name="mmprod_ButtonShape9009"/>
            <p:cNvSpPr/>
            <p:nvPr/>
          </p:nvSpPr>
          <p:spPr>
            <a:xfrm>
              <a:off x="6129019" y="5718826"/>
              <a:ext cx="12344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/>
              </a:endParaRPr>
            </a:p>
          </p:txBody>
        </p:sp>
        <p:sp>
          <p:nvSpPr>
            <p:cNvPr id="9" name="mmprod_ButtonText9010"/>
            <p:cNvSpPr/>
            <p:nvPr>
              <p:custDataLst>
                <p:tags r:id="rId7"/>
              </p:custDataLst>
            </p:nvPr>
          </p:nvSpPr>
          <p:spPr>
            <a:xfrm>
              <a:off x="6154419" y="5744226"/>
              <a:ext cx="1183640" cy="3565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Times New Roman"/>
                </a:rPr>
                <a:t>Continue</a:t>
              </a:r>
              <a:endParaRPr lang="en-US" sz="1400">
                <a:solidFill>
                  <a:srgbClr val="2B333C"/>
                </a:solidFill>
                <a:latin typeface="Times New Roman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6" b="90591" l="4518" r="98413">
                        <a14:foregroundMark x1="17094" y1="46608" x2="17094" y2="46608"/>
                        <a14:foregroundMark x1="17094" y1="46608" x2="9768" y2="36214"/>
                        <a14:foregroundMark x1="21245" y1="43326" x2="21245" y2="43326"/>
                        <a14:foregroundMark x1="87912" y1="54923" x2="87912" y2="54923"/>
                        <a14:foregroundMark x1="87912" y1="54923" x2="94750" y2="51094"/>
                        <a14:foregroundMark x1="86935" y1="55470" x2="89499" y2="57112"/>
                        <a14:foregroundMark x1="92674" y1="57112" x2="93651" y2="5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362200" cy="224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928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15 -0.14107 L 0.14809 -0.05596 L 0.22014 -0.05596 L 0.1842 0.03122 L 0.22014 0.1161 L 0.14809 0.1161 L 0.11215 0.20352 L 0.07621 0.1161 L 0.00416 0.1161 L 0.0401 0.03122 L 0.00416 -0.05596 L 0.07621 -0.05596 L 0.11215 -0.14107 Z " pathEditMode="relative" rAng="0" ptsTypes="FFFFFFFFFFFFF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48 -0.10291 L 0.50156 -0.10291 L 0.53854 -0.15217 L 0.57448 -0.10291 L 0.62656 -0.10291 L 0.62656 -0.03353 L 0.6625 0.01573 L 0.62656 0.0636 L 0.62656 0.13298 L 0.57448 0.13298 L 0.53854 0.18085 L 0.50156 0.13298 L 0.44948 0.13298 L 0.44948 0.0636 L 0.4125 0.01573 L 0.44948 -0.03353 L 0.44948 -0.10291 Z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41813E-7 C 0.01198 0.02151 0.01927 0.04001 0.03385 0.05944 C 0.03975 0.0673 0.04948 0.06799 0.05538 0.07586 C 0.06267 0.08557 0.07448 0.0939 0.08455 0.09829 C 0.08698 0.09945 0.09271 0.1006 0.09531 0.10245 C 0.09791 0.1043 0.10017 0.10731 0.10295 0.1087 C 0.10798 0.11147 0.11614 0.11286 0.12153 0.11471 C 0.13732 0.11402 0.1533 0.11448 0.16909 0.11263 C 0.17326 0.11217 0.17604 0.10662 0.17986 0.10453 C 0.18975 0.09875 0.19739 0.08858 0.20764 0.08395 C 0.20972 0.08118 0.21146 0.07817 0.21371 0.07586 C 0.22639 0.06406 0.2085 0.08881 0.22448 0.06753 C 0.22899 0.06152 0.23038 0.05828 0.23663 0.05527 C 0.24184 0.04857 0.25069 0.04047 0.25538 0.03284 C 0.25798 0.02868 0.25885 0.02267 0.26146 0.0185 C 0.26267 0.01665 0.26475 0.01619 0.26614 0.01434 C 0.2684 0.01133 0.27048 0.00786 0.27222 0.00416 C 0.28021 -0.01202 0.28715 -0.02891 0.3 -0.03885 C 0.30694 -0.05319 0.30243 -0.04995 0.31076 -0.05319 C 0.31632 -0.0629 0.3217 -0.07054 0.33073 -0.07377 C 0.33489 -0.07516 0.34305 -0.07794 0.34305 -0.07794 C 0.35694 -0.07724 0.37083 -0.07747 0.38455 -0.07585 C 0.39132 -0.07493 0.39809 -0.06822 0.40451 -0.06568 C 0.41458 -0.05643 0.42205 -0.05597 0.43229 -0.04926 C 0.45139 -0.03677 0.43646 -0.04394 0.44757 -0.03885 C 0.45243 -0.03261 0.45677 -0.03099 0.46146 -0.02451 C 0.46406 -0.0148 0.46736 -0.0037 0.47378 0.00208 C 0.4809 0.01642 0.49097 0.02798 0.49687 0.04302 C 0.4993 0.05574 0.50312 0.06221 0.51076 0.06961 C 0.51406 0.0828 0.52413 0.08696 0.53229 0.09436 C 0.53385 0.09575 0.53524 0.0969 0.5368 0.09829 C 0.53941 0.1006 0.54618 0.10245 0.54618 0.10245 C 0.56684 0.12142 0.58993 0.10754 0.61684 0.10662 C 0.62673 0.10014 0.63576 0.09066 0.64618 0.08603 C 0.65434 0.0784 0.65781 0.06869 0.66771 0.06568 C 0.67257 0.05204 0.66892 0.06129 0.67691 0.0451 C 0.67795 0.04302 0.67882 0.04094 0.67986 0.03885 C 0.6809 0.03677 0.68298 0.03284 0.68298 0.03284 C 0.68663 0.0185 0.68177 0.03608 0.69062 0.01434 C 0.69462 0.00486 0.69722 -0.00486 0.70156 -0.01434 C 0.70607 -0.03492 0.69861 -0.00254 0.70607 -0.02868 C 0.70989 -0.04186 0.71198 -0.05412 0.7184 -0.06568 C 0.72222 -0.08557 0.7276 -0.11031 0.73837 -0.12511 C 0.74062 -0.13367 0.74271 -0.13899 0.74757 -0.14547 C 0.75087 -0.15888 0.76232 -0.1679 0.77222 -0.17206 C 0.78576 -0.18409 0.80347 -0.17877 0.8184 -0.17206 C 0.82153 -0.1679 0.82448 -0.16397 0.8276 -0.1598 C 0.82864 -0.15842 0.8283 -0.15564 0.82916 -0.15379 C 0.83038 -0.15125 0.83229 -0.14963 0.83385 -0.14755 C 0.83646 -0.13552 0.84271 -0.12558 0.84913 -0.11679 C 0.85295 -0.10199 0.86093 -0.09181 0.86771 -0.08002 C 0.87326 -0.07054 0.87326 -0.06313 0.88142 -0.05943 C 0.88559 -0.05111 0.88906 -0.04024 0.89531 -0.03492 C 0.89583 -0.03284 0.89618 -0.03053 0.89687 -0.02868 C 0.89774 -0.02659 0.8993 -0.02498 0.9 -0.02266 C 0.90382 -0.0111 0.90642 0.00093 0.91076 0.01226 C 0.91284 0.02359 0.91753 0.03469 0.92153 0.0451 " pathEditMode="relative" ptsTypes="ffffffffffffffffffffffffffffffffffffffffffffffffffffffffA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mmprod_answer10235"/>
          <p:cNvGrpSpPr/>
          <p:nvPr>
            <p:custDataLst>
              <p:tags r:id="rId2"/>
            </p:custDataLst>
          </p:nvPr>
        </p:nvGrpSpPr>
        <p:grpSpPr>
          <a:xfrm>
            <a:off x="6172200" y="1524000"/>
            <a:ext cx="2590800" cy="1905000"/>
            <a:chOff x="6172200" y="1524000"/>
            <a:chExt cx="2590800" cy="1905000"/>
          </a:xfrm>
        </p:grpSpPr>
        <p:sp>
          <p:nvSpPr>
            <p:cNvPr id="14" name="mmprod_s2_1046"/>
            <p:cNvSpPr txBox="1"/>
            <p:nvPr>
              <p:custDataLst>
                <p:tags r:id="rId36"/>
              </p:custDataLst>
            </p:nvPr>
          </p:nvSpPr>
          <p:spPr>
            <a:xfrm>
              <a:off x="6172200" y="2133600"/>
              <a:ext cx="332315" cy="396240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>
                  <a:latin typeface="Times New Roman"/>
                </a:rPr>
                <a:t> </a:t>
              </a:r>
              <a:endParaRPr lang="en-US" sz="2600">
                <a:latin typeface="Times New Roman"/>
              </a:endParaRPr>
            </a:p>
          </p:txBody>
        </p:sp>
        <p:sp>
          <p:nvSpPr>
            <p:cNvPr id="15" name="mmprod_s1_1026"/>
            <p:cNvSpPr txBox="1"/>
            <p:nvPr>
              <p:custDataLst>
                <p:tags r:id="rId37"/>
              </p:custDataLst>
            </p:nvPr>
          </p:nvSpPr>
          <p:spPr>
            <a:xfrm>
              <a:off x="6553200" y="1524000"/>
              <a:ext cx="2209800" cy="190500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endParaRPr lang="en-US" sz="2600">
                <a:latin typeface="Times New Roman"/>
              </a:endParaRPr>
            </a:p>
          </p:txBody>
        </p:sp>
        <p:pic>
          <p:nvPicPr>
            <p:cNvPr id="57" name="mmprod_answer_input10235" descr="checkbox2.emf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42"/>
            <a:stretch>
              <a:fillRect/>
            </a:stretch>
          </p:blipFill>
          <p:spPr>
            <a:xfrm>
              <a:off x="6172200" y="1600200"/>
              <a:ext cx="205646" cy="204522"/>
            </a:xfrm>
            <a:prstGeom prst="rect">
              <a:avLst/>
            </a:prstGeom>
          </p:spPr>
        </p:pic>
      </p:grpSp>
      <p:grpSp>
        <p:nvGrpSpPr>
          <p:cNvPr id="56" name="mmprod_answer10233"/>
          <p:cNvGrpSpPr/>
          <p:nvPr>
            <p:custDataLst>
              <p:tags r:id="rId3"/>
            </p:custDataLst>
          </p:nvPr>
        </p:nvGrpSpPr>
        <p:grpSpPr>
          <a:xfrm>
            <a:off x="3352800" y="1447800"/>
            <a:ext cx="2590801" cy="2057400"/>
            <a:chOff x="3352800" y="1447800"/>
            <a:chExt cx="2590801" cy="2057400"/>
          </a:xfrm>
        </p:grpSpPr>
        <p:sp>
          <p:nvSpPr>
            <p:cNvPr id="9" name="mmprod_s2_1045"/>
            <p:cNvSpPr txBox="1"/>
            <p:nvPr>
              <p:custDataLst>
                <p:tags r:id="rId33"/>
              </p:custDataLst>
            </p:nvPr>
          </p:nvSpPr>
          <p:spPr>
            <a:xfrm>
              <a:off x="3352802" y="2057401"/>
              <a:ext cx="393841" cy="427939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>
                  <a:latin typeface="Times New Roman"/>
                </a:rPr>
                <a:t> </a:t>
              </a:r>
              <a:endParaRPr lang="en-US" sz="2600">
                <a:latin typeface="Times New Roman"/>
              </a:endParaRPr>
            </a:p>
          </p:txBody>
        </p:sp>
        <p:sp>
          <p:nvSpPr>
            <p:cNvPr id="10" name="mmprod_s1_1025"/>
            <p:cNvSpPr txBox="1"/>
            <p:nvPr>
              <p:custDataLst>
                <p:tags r:id="rId34"/>
              </p:custDataLst>
            </p:nvPr>
          </p:nvSpPr>
          <p:spPr>
            <a:xfrm>
              <a:off x="3733801" y="1447800"/>
              <a:ext cx="2209800" cy="2057400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endParaRPr lang="en-US" sz="2600">
                <a:latin typeface="Times New Roman"/>
              </a:endParaRPr>
            </a:p>
          </p:txBody>
        </p:sp>
        <p:pic>
          <p:nvPicPr>
            <p:cNvPr id="55" name="mmprod_answer_input10233" descr="checkbox2.emf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42"/>
            <a:stretch>
              <a:fillRect/>
            </a:stretch>
          </p:blipFill>
          <p:spPr>
            <a:xfrm>
              <a:off x="3352800" y="1606294"/>
              <a:ext cx="205646" cy="204522"/>
            </a:xfrm>
            <a:prstGeom prst="rect">
              <a:avLst/>
            </a:prstGeom>
          </p:spPr>
        </p:pic>
      </p:grpSp>
      <p:grpSp>
        <p:nvGrpSpPr>
          <p:cNvPr id="48" name="mmprod_answer10241"/>
          <p:cNvGrpSpPr/>
          <p:nvPr>
            <p:custDataLst>
              <p:tags r:id="rId4"/>
            </p:custDataLst>
          </p:nvPr>
        </p:nvGrpSpPr>
        <p:grpSpPr>
          <a:xfrm>
            <a:off x="6525876" y="3962400"/>
            <a:ext cx="2313324" cy="2133600"/>
            <a:chOff x="6525876" y="3962400"/>
            <a:chExt cx="2313324" cy="2133600"/>
          </a:xfrm>
        </p:grpSpPr>
        <p:sp>
          <p:nvSpPr>
            <p:cNvPr id="30" name="mmprod_s1_1021"/>
            <p:cNvSpPr txBox="1"/>
            <p:nvPr>
              <p:custDataLst>
                <p:tags r:id="rId30"/>
              </p:custDataLst>
            </p:nvPr>
          </p:nvSpPr>
          <p:spPr>
            <a:xfrm>
              <a:off x="6858000" y="3962400"/>
              <a:ext cx="1981200" cy="213360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endParaRPr lang="en-US" sz="2600">
                <a:latin typeface="Times New Roman"/>
              </a:endParaRPr>
            </a:p>
          </p:txBody>
        </p:sp>
        <p:sp>
          <p:nvSpPr>
            <p:cNvPr id="29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553200" y="4518992"/>
              <a:ext cx="351584" cy="649358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>
                  <a:latin typeface="Times New Roman"/>
                </a:rPr>
                <a:t> </a:t>
              </a:r>
              <a:endParaRPr lang="en-US" sz="2600">
                <a:latin typeface="Times New Roman"/>
              </a:endParaRPr>
            </a:p>
          </p:txBody>
        </p:sp>
        <p:pic>
          <p:nvPicPr>
            <p:cNvPr id="47" name="mmprod_answer_input10241" descr="checkbox1.emf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6525876" y="3962400"/>
              <a:ext cx="205646" cy="204522"/>
            </a:xfrm>
            <a:prstGeom prst="rect">
              <a:avLst/>
            </a:prstGeom>
          </p:spPr>
        </p:pic>
      </p:grpSp>
      <p:grpSp>
        <p:nvGrpSpPr>
          <p:cNvPr id="50" name="mmprod_answer10239"/>
          <p:cNvGrpSpPr/>
          <p:nvPr>
            <p:custDataLst>
              <p:tags r:id="rId5"/>
            </p:custDataLst>
          </p:nvPr>
        </p:nvGrpSpPr>
        <p:grpSpPr>
          <a:xfrm>
            <a:off x="3352800" y="3962400"/>
            <a:ext cx="2819400" cy="2133600"/>
            <a:chOff x="3352800" y="3962400"/>
            <a:chExt cx="2819400" cy="2133600"/>
          </a:xfrm>
        </p:grpSpPr>
        <p:sp>
          <p:nvSpPr>
            <p:cNvPr id="25" name="mmprod_s1_1022"/>
            <p:cNvSpPr txBox="1"/>
            <p:nvPr>
              <p:custDataLst>
                <p:tags r:id="rId27"/>
              </p:custDataLst>
            </p:nvPr>
          </p:nvSpPr>
          <p:spPr>
            <a:xfrm>
              <a:off x="3733800" y="3962400"/>
              <a:ext cx="2438400" cy="2133600"/>
            </a:xfrm>
            <a:prstGeom prst="rect">
              <a:avLst/>
            </a:prstGeom>
            <a:blipFill>
              <a:blip r:embed="rId46"/>
              <a:stretch>
                <a:fillRect/>
              </a:stretch>
            </a:blipFill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endParaRPr lang="en-US" sz="2600">
                <a:latin typeface="Times New Roman"/>
              </a:endParaRPr>
            </a:p>
          </p:txBody>
        </p:sp>
        <p:sp>
          <p:nvSpPr>
            <p:cNvPr id="24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3352800" y="4550979"/>
              <a:ext cx="428704" cy="382577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>
                  <a:latin typeface="Times New Roman"/>
                </a:rPr>
                <a:t> </a:t>
              </a:r>
              <a:endParaRPr lang="en-US" sz="2600">
                <a:latin typeface="Times New Roman"/>
              </a:endParaRPr>
            </a:p>
          </p:txBody>
        </p:sp>
        <p:pic>
          <p:nvPicPr>
            <p:cNvPr id="49" name="mmprod_answer_input10239" descr="checkbox2.emf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42"/>
            <a:stretch>
              <a:fillRect/>
            </a:stretch>
          </p:blipFill>
          <p:spPr>
            <a:xfrm>
              <a:off x="3352800" y="4035971"/>
              <a:ext cx="205646" cy="204522"/>
            </a:xfrm>
            <a:prstGeom prst="rect">
              <a:avLst/>
            </a:prstGeom>
          </p:spPr>
        </p:pic>
      </p:grpSp>
      <p:grpSp>
        <p:nvGrpSpPr>
          <p:cNvPr id="52" name="mmprod_answer10237"/>
          <p:cNvGrpSpPr/>
          <p:nvPr>
            <p:custDataLst>
              <p:tags r:id="rId6"/>
            </p:custDataLst>
          </p:nvPr>
        </p:nvGrpSpPr>
        <p:grpSpPr>
          <a:xfrm>
            <a:off x="304800" y="3962400"/>
            <a:ext cx="2971801" cy="2209800"/>
            <a:chOff x="304800" y="3962400"/>
            <a:chExt cx="2971801" cy="2209800"/>
          </a:xfrm>
        </p:grpSpPr>
        <p:sp>
          <p:nvSpPr>
            <p:cNvPr id="19" name="mmprod_s2_1043"/>
            <p:cNvSpPr txBox="1"/>
            <p:nvPr>
              <p:custDataLst>
                <p:tags r:id="rId24"/>
              </p:custDataLst>
            </p:nvPr>
          </p:nvSpPr>
          <p:spPr>
            <a:xfrm>
              <a:off x="304800" y="4699000"/>
              <a:ext cx="600207" cy="425591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>
                  <a:latin typeface="Times New Roman"/>
                </a:rPr>
                <a:t> </a:t>
              </a:r>
              <a:endParaRPr lang="en-US" sz="2600">
                <a:latin typeface="Times New Roman"/>
              </a:endParaRPr>
            </a:p>
          </p:txBody>
        </p:sp>
        <p:sp>
          <p:nvSpPr>
            <p:cNvPr id="20" name="mmprod_s1_1023"/>
            <p:cNvSpPr txBox="1"/>
            <p:nvPr>
              <p:custDataLst>
                <p:tags r:id="rId25"/>
              </p:custDataLst>
            </p:nvPr>
          </p:nvSpPr>
          <p:spPr>
            <a:xfrm>
              <a:off x="800100" y="3962400"/>
              <a:ext cx="2476501" cy="2209800"/>
            </a:xfrm>
            <a:prstGeom prst="rect">
              <a:avLst/>
            </a:prstGeom>
            <a:blipFill>
              <a:blip r:embed="rId47"/>
              <a:stretch>
                <a:fillRect/>
              </a:stretch>
            </a:blipFill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endParaRPr lang="en-US" sz="2600">
                <a:latin typeface="Times New Roman"/>
              </a:endParaRPr>
            </a:p>
          </p:txBody>
        </p:sp>
        <p:pic>
          <p:nvPicPr>
            <p:cNvPr id="51" name="mmprod_answer_input10237" descr="checkbox1.emf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304800" y="4126088"/>
              <a:ext cx="205646" cy="204522"/>
            </a:xfrm>
            <a:prstGeom prst="rect">
              <a:avLst/>
            </a:prstGeom>
          </p:spPr>
        </p:pic>
      </p:grpSp>
      <p:sp>
        <p:nvSpPr>
          <p:cNvPr id="2" name="mmprod_title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sz="3500" b="1" smtClean="0">
                <a:solidFill>
                  <a:srgbClr val="FF0000"/>
                </a:solidFill>
                <a:latin typeface="Times New Roman"/>
              </a:rPr>
              <a:t>Câu hỏi: Bạn hãy chọn hình ảnh sự chuyển động của nước do con người tạo ra?</a:t>
            </a:r>
            <a:endParaRPr lang="en-US" sz="35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3" name="mmprod_feedback_7000"/>
          <p:cNvSpPr/>
          <p:nvPr>
            <p:custDataLst>
              <p:tags r:id="rId8"/>
            </p:custDataLst>
          </p:nvPr>
        </p:nvSpPr>
        <p:spPr>
          <a:xfrm>
            <a:off x="685800" y="4495800"/>
            <a:ext cx="1417320" cy="178252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4" name="mmprod_feedback_7002"/>
          <p:cNvSpPr/>
          <p:nvPr>
            <p:custDataLst>
              <p:tags r:id="rId9"/>
            </p:custDataLst>
          </p:nvPr>
        </p:nvSpPr>
        <p:spPr>
          <a:xfrm>
            <a:off x="914400" y="4648200"/>
            <a:ext cx="1493521" cy="22098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Rất tiếc bạn đã trả lời sai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5" name="mmprod_feedback_7009"/>
          <p:cNvSpPr/>
          <p:nvPr>
            <p:custDataLst>
              <p:tags r:id="rId10"/>
            </p:custDataLst>
          </p:nvPr>
        </p:nvSpPr>
        <p:spPr>
          <a:xfrm>
            <a:off x="152400" y="5181600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6" name="mmprod_feedback_7006"/>
          <p:cNvSpPr/>
          <p:nvPr>
            <p:custDataLst>
              <p:tags r:id="rId11"/>
            </p:custDataLst>
          </p:nvPr>
        </p:nvSpPr>
        <p:spPr>
          <a:xfrm>
            <a:off x="3124200" y="4800600"/>
            <a:ext cx="220980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en-US" smtClean="0">
                <a:solidFill>
                  <a:srgbClr val="2B333C"/>
                </a:solidFill>
                <a:latin typeface="Times New Roman"/>
              </a:rPr>
              <a:t>Câu trả lời của bạn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7" name="mmprod_feedback_7010"/>
          <p:cNvSpPr/>
          <p:nvPr>
            <p:custDataLst>
              <p:tags r:id="rId12"/>
            </p:custDataLst>
          </p:nvPr>
        </p:nvSpPr>
        <p:spPr>
          <a:xfrm>
            <a:off x="2514600" y="5943600"/>
            <a:ext cx="342900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vi-VN" smtClean="0">
                <a:solidFill>
                  <a:srgbClr val="2B333C"/>
                </a:solidFill>
                <a:latin typeface="Times New Roman"/>
              </a:rPr>
              <a:t>Đáp án đúng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38" name="mmprod_feedback_7011"/>
          <p:cNvSpPr/>
          <p:nvPr>
            <p:custDataLst>
              <p:tags r:id="rId13"/>
            </p:custDataLst>
          </p:nvPr>
        </p:nvSpPr>
        <p:spPr>
          <a:xfrm>
            <a:off x="1905000" y="5410200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Rất tiếc, không hoàn thành câu hỏi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40" name="mmprod_feedback_7007"/>
          <p:cNvSpPr/>
          <p:nvPr>
            <p:custDataLst>
              <p:tags r:id="rId14"/>
            </p:custDataLst>
          </p:nvPr>
        </p:nvSpPr>
        <p:spPr>
          <a:xfrm>
            <a:off x="381000" y="5791200"/>
            <a:ext cx="3291840" cy="678895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Hãy chọn một đáp án và tiếp tục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43" name="mmprod_Button104"/>
          <p:cNvGrpSpPr/>
          <p:nvPr>
            <p:custDataLst>
              <p:tags r:id="rId15"/>
            </p:custDataLst>
          </p:nvPr>
        </p:nvGrpSpPr>
        <p:grpSpPr>
          <a:xfrm>
            <a:off x="6306819" y="5718826"/>
            <a:ext cx="1145540" cy="407336"/>
            <a:chOff x="6306819" y="5718826"/>
            <a:chExt cx="1145540" cy="407336"/>
          </a:xfrm>
        </p:grpSpPr>
        <p:sp>
          <p:nvSpPr>
            <p:cNvPr id="41" name="mmprod_ButtonShape104"/>
            <p:cNvSpPr/>
            <p:nvPr/>
          </p:nvSpPr>
          <p:spPr>
            <a:xfrm>
              <a:off x="6306819" y="5718826"/>
              <a:ext cx="11455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Trả lời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42" name="mmprod_ButtonText105"/>
            <p:cNvSpPr/>
            <p:nvPr>
              <p:custDataLst>
                <p:tags r:id="rId23"/>
              </p:custDataLst>
            </p:nvPr>
          </p:nvSpPr>
          <p:spPr>
            <a:xfrm>
              <a:off x="6332219" y="5744226"/>
              <a:ext cx="1094740" cy="356536"/>
            </a:xfrm>
            <a:prstGeom prst="roundRect">
              <a:avLst/>
            </a:prstGeom>
            <a:solidFill>
              <a:srgbClr val="FF00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Trả lời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46" name="mmprod_Button106"/>
          <p:cNvGrpSpPr/>
          <p:nvPr>
            <p:custDataLst>
              <p:tags r:id="rId16"/>
            </p:custDataLst>
          </p:nvPr>
        </p:nvGrpSpPr>
        <p:grpSpPr>
          <a:xfrm>
            <a:off x="7541259" y="5718826"/>
            <a:ext cx="1145541" cy="407336"/>
            <a:chOff x="7541259" y="5718826"/>
            <a:chExt cx="1145541" cy="407336"/>
          </a:xfrm>
        </p:grpSpPr>
        <p:sp>
          <p:nvSpPr>
            <p:cNvPr id="44" name="mmprod_ButtonShape106"/>
            <p:cNvSpPr/>
            <p:nvPr/>
          </p:nvSpPr>
          <p:spPr>
            <a:xfrm>
              <a:off x="7541259" y="5718826"/>
              <a:ext cx="1145541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Xóa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45" name="mmprod_ButtonText107"/>
            <p:cNvSpPr/>
            <p:nvPr>
              <p:custDataLst>
                <p:tags r:id="rId22"/>
              </p:custDataLst>
            </p:nvPr>
          </p:nvSpPr>
          <p:spPr>
            <a:xfrm>
              <a:off x="7566659" y="5744226"/>
              <a:ext cx="1094741" cy="356536"/>
            </a:xfrm>
            <a:prstGeom prst="roundRect">
              <a:avLst/>
            </a:prstGeom>
            <a:solidFill>
              <a:srgbClr val="00FF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Xóa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sp>
        <p:nvSpPr>
          <p:cNvPr id="71" name="mmprod_feedback_7004"/>
          <p:cNvSpPr/>
          <p:nvPr>
            <p:custDataLst>
              <p:tags r:id="rId17"/>
            </p:custDataLst>
          </p:nvPr>
        </p:nvSpPr>
        <p:spPr>
          <a:xfrm>
            <a:off x="3962400" y="4495800"/>
            <a:ext cx="1822705" cy="174028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bé hãy thử lại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54" name="mmprod_answer10231"/>
          <p:cNvGrpSpPr/>
          <p:nvPr>
            <p:custDataLst>
              <p:tags r:id="rId18"/>
            </p:custDataLst>
          </p:nvPr>
        </p:nvGrpSpPr>
        <p:grpSpPr>
          <a:xfrm>
            <a:off x="228600" y="1524000"/>
            <a:ext cx="2971800" cy="1981199"/>
            <a:chOff x="228600" y="1524000"/>
            <a:chExt cx="2971800" cy="1981199"/>
          </a:xfrm>
        </p:grpSpPr>
        <p:sp>
          <p:nvSpPr>
            <p:cNvPr id="4" name="mmprod_s2_1044"/>
            <p:cNvSpPr txBox="1"/>
            <p:nvPr>
              <p:custDataLst>
                <p:tags r:id="rId19"/>
              </p:custDataLst>
            </p:nvPr>
          </p:nvSpPr>
          <p:spPr>
            <a:xfrm>
              <a:off x="228600" y="2057400"/>
              <a:ext cx="492944" cy="396240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>
                  <a:latin typeface="Times New Roman"/>
                </a:rPr>
                <a:t> </a:t>
              </a:r>
              <a:endParaRPr lang="en-US" sz="2600">
                <a:latin typeface="Times New Roman"/>
              </a:endParaRPr>
            </a:p>
          </p:txBody>
        </p:sp>
        <p:sp>
          <p:nvSpPr>
            <p:cNvPr id="5" name="mmprod_s1_1024"/>
            <p:cNvSpPr txBox="1"/>
            <p:nvPr>
              <p:custDataLst>
                <p:tags r:id="rId20"/>
              </p:custDataLst>
            </p:nvPr>
          </p:nvSpPr>
          <p:spPr>
            <a:xfrm>
              <a:off x="693109" y="1524000"/>
              <a:ext cx="2507291" cy="1981199"/>
            </a:xfrm>
            <a:prstGeom prst="rect">
              <a:avLst/>
            </a:prstGeom>
            <a:blipFill>
              <a:blip r:embed="rId51"/>
              <a:stretch>
                <a:fillRect/>
              </a:stretch>
            </a:blipFill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endParaRPr lang="en-US" sz="2600">
                <a:latin typeface="Times New Roman"/>
              </a:endParaRPr>
            </a:p>
          </p:txBody>
        </p:sp>
        <p:pic>
          <p:nvPicPr>
            <p:cNvPr id="53" name="mmprod_answer_input10231" descr="checkbox2.emf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42"/>
            <a:stretch>
              <a:fillRect/>
            </a:stretch>
          </p:blipFill>
          <p:spPr>
            <a:xfrm>
              <a:off x="228600" y="1600200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utoUpdateAnimBg="0"/>
      <p:bldP spid="34" grpId="0" animBg="1" autoUpdateAnimBg="0"/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40" grpId="0" animBg="1" autoUpdateAnimBg="0"/>
      <p:bldP spid="7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b="1" smtClean="0">
                <a:latin typeface="Times New Roman"/>
              </a:rPr>
              <a:t>Trò chơi 2</a:t>
            </a:r>
            <a:endParaRPr lang="en-US" b="1">
              <a:latin typeface="Times New Roman"/>
            </a:endParaRPr>
          </a:p>
        </p:txBody>
      </p:sp>
      <p:graphicFrame>
        <p:nvGraphicFramePr>
          <p:cNvPr id="3" name="mmprod_scoring_10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57200" y="1600201"/>
          <a:ext cx="8229600" cy="2702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80"/>
                <a:gridCol w="5760720"/>
              </a:tblGrid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Your Score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{score}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Max Score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{max-score}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Number of Quiz Attempts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{total-attempts}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mmprod_feedback_7006"/>
          <p:cNvSpPr/>
          <p:nvPr>
            <p:custDataLst>
              <p:tags r:id="rId4"/>
            </p:custDataLst>
          </p:nvPr>
        </p:nvSpPr>
        <p:spPr>
          <a:xfrm>
            <a:off x="1691638" y="4542074"/>
            <a:ext cx="4937761" cy="1018342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</a:rPr>
              <a:t>Question Feedback/Review Information Will Appear Here</a:t>
            </a:r>
            <a:endParaRPr lang="en-US">
              <a:solidFill>
                <a:srgbClr val="2B333C"/>
              </a:solidFill>
            </a:endParaRPr>
          </a:p>
        </p:txBody>
      </p:sp>
      <p:grpSp>
        <p:nvGrpSpPr>
          <p:cNvPr id="7" name="mmprod_Button9007"/>
          <p:cNvGrpSpPr/>
          <p:nvPr>
            <p:custDataLst>
              <p:tags r:id="rId5"/>
            </p:custDataLst>
          </p:nvPr>
        </p:nvGrpSpPr>
        <p:grpSpPr>
          <a:xfrm>
            <a:off x="7452359" y="5718826"/>
            <a:ext cx="1234441" cy="407336"/>
            <a:chOff x="7452359" y="5718826"/>
            <a:chExt cx="1234441" cy="407336"/>
          </a:xfrm>
        </p:grpSpPr>
        <p:sp>
          <p:nvSpPr>
            <p:cNvPr id="5" name="mmprod_ButtonShape9007"/>
            <p:cNvSpPr/>
            <p:nvPr/>
          </p:nvSpPr>
          <p:spPr>
            <a:xfrm>
              <a:off x="7452359" y="5718826"/>
              <a:ext cx="1234441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/>
              </a:endParaRPr>
            </a:p>
          </p:txBody>
        </p:sp>
        <p:sp>
          <p:nvSpPr>
            <p:cNvPr id="6" name="mmprod_ButtonText9008"/>
            <p:cNvSpPr/>
            <p:nvPr>
              <p:custDataLst>
                <p:tags r:id="rId8"/>
              </p:custDataLst>
            </p:nvPr>
          </p:nvSpPr>
          <p:spPr>
            <a:xfrm>
              <a:off x="7477759" y="5744226"/>
              <a:ext cx="1183641" cy="3565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Times New Roman"/>
                </a:rPr>
                <a:t>Review Quiz</a:t>
              </a:r>
              <a:endParaRPr lang="en-US" sz="1400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10" name="mmprod_Button9009"/>
          <p:cNvGrpSpPr/>
          <p:nvPr>
            <p:custDataLst>
              <p:tags r:id="rId6"/>
            </p:custDataLst>
          </p:nvPr>
        </p:nvGrpSpPr>
        <p:grpSpPr>
          <a:xfrm>
            <a:off x="6129019" y="5718826"/>
            <a:ext cx="1234440" cy="407336"/>
            <a:chOff x="6129019" y="5718826"/>
            <a:chExt cx="1234440" cy="407336"/>
          </a:xfrm>
        </p:grpSpPr>
        <p:sp>
          <p:nvSpPr>
            <p:cNvPr id="8" name="mmprod_ButtonShape9009"/>
            <p:cNvSpPr/>
            <p:nvPr/>
          </p:nvSpPr>
          <p:spPr>
            <a:xfrm>
              <a:off x="6129019" y="5718826"/>
              <a:ext cx="12344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/>
              </a:endParaRPr>
            </a:p>
          </p:txBody>
        </p:sp>
        <p:sp>
          <p:nvSpPr>
            <p:cNvPr id="9" name="mmprod_ButtonText9010"/>
            <p:cNvSpPr/>
            <p:nvPr>
              <p:custDataLst>
                <p:tags r:id="rId7"/>
              </p:custDataLst>
            </p:nvPr>
          </p:nvSpPr>
          <p:spPr>
            <a:xfrm>
              <a:off x="6154419" y="5744226"/>
              <a:ext cx="1183640" cy="3565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Times New Roman"/>
                </a:rPr>
                <a:t>Continue</a:t>
              </a:r>
              <a:endParaRPr lang="en-US" sz="1400">
                <a:solidFill>
                  <a:srgbClr val="2B333C"/>
                </a:solidFill>
                <a:latin typeface="Times New Roman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Scroll 5"/>
          <p:cNvSpPr/>
          <p:nvPr/>
        </p:nvSpPr>
        <p:spPr>
          <a:xfrm>
            <a:off x="381000" y="1295400"/>
            <a:ext cx="2743200" cy="27432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2590800" y="1600200"/>
            <a:ext cx="3581400" cy="4038600"/>
          </a:xfrm>
          <a:prstGeom prst="vertic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video CĐ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TN</a:t>
            </a:r>
          </a:p>
          <a:p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CĐ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ợi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CĐ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5867400" y="2133600"/>
            <a:ext cx="2819400" cy="2895600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2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Cho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660033"/>
                </a:solidFill>
              </a:rPr>
              <a:t>bạn</a:t>
            </a:r>
            <a:r>
              <a:rPr lang="en-US" sz="2200" b="1" dirty="0" smtClean="0">
                <a:solidFill>
                  <a:srgbClr val="660033"/>
                </a:solidFill>
              </a:rPr>
              <a:t>”</a:t>
            </a:r>
            <a:endParaRPr lang="en-US" sz="2200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0" y="914400"/>
            <a:ext cx="4800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1295400"/>
            <a:ext cx="10823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3886200" y="1676400"/>
            <a:ext cx="11897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05600" y="2057400"/>
            <a:ext cx="12602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8423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6" b="90591" l="4518" r="98413">
                        <a14:foregroundMark x1="17094" y1="46608" x2="17094" y2="46608"/>
                        <a14:foregroundMark x1="17094" y1="46608" x2="9768" y2="36214"/>
                        <a14:foregroundMark x1="21245" y1="43326" x2="21245" y2="43326"/>
                        <a14:foregroundMark x1="87912" y1="54923" x2="87912" y2="54923"/>
                        <a14:foregroundMark x1="87912" y1="54923" x2="94750" y2="51094"/>
                        <a14:foregroundMark x1="86935" y1="55470" x2="89499" y2="57112"/>
                        <a14:foregroundMark x1="92674" y1="57112" x2="93651" y2="5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362200" cy="224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5 -0.12997 L 0.04791 -0.04486 L 0.12014 -0.04486 L 0.0842 0.04232 L 0.12014 0.1272 L 0.04791 0.1272 L 0.01215 0.21462 L -0.02379 0.1272 L -0.09584 0.1272 L -0.0599 0.04232 L -0.09584 -0.04486 L -0.02379 -0.04486 L 0.01215 -0.12997 Z " pathEditMode="relative" rAng="0" ptsTypes="FFFFFFFFFFFFF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14 -0.08071 L 0.21823 -0.08071 L 0.25521 -0.12997 L 0.29114 -0.08071 L 0.34323 -0.08071 L 0.34323 -0.01133 L 0.37916 0.03793 L 0.34323 0.0858 L 0.34323 0.15518 L 0.29114 0.15518 L 0.25521 0.20305 L 0.21823 0.15518 L 0.16614 0.15518 L 0.16614 0.0858 L 0.12916 0.03793 L 0.16614 -0.01133 L 0.16614 -0.08071 Z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548 -0.11887 L 0.53142 -0.03631 L 0.60347 -0.03631 L 0.56753 0.04764 L 0.60347 0.13021 L 0.53142 0.13021 L 0.49548 0.21416 L 0.45955 0.13021 L 0.3875 0.13021 L 0.42343 0.04764 L 0.3875 -0.03631 L 0.45955 -0.03631 L 0.49548 -0.11887 Z " pathEditMode="relative" rAng="0" ptsTypes="FFFFFFFFFFFFF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114 -0.08071 L 0.69323 -0.08071 L 0.73021 -0.12997 L 0.76614 -0.08071 L 0.81823 -0.08071 L 0.81823 -0.01133 L 0.85416 0.03793 L 0.81823 0.0858 L 0.81823 0.15518 L 0.76614 0.15518 L 0.73021 0.20305 L 0.69323 0.15518 L 0.64114 0.15518 L 0.64114 0.0858 L 0.60416 0.03793 L 0.64114 -0.01133 L 0.64114 -0.08071 Z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41813E-7 C 0.01198 0.02151 0.01927 0.04001 0.03385 0.05944 C 0.03975 0.0673 0.04948 0.06799 0.05538 0.07586 C 0.06267 0.08557 0.07448 0.0939 0.08455 0.09829 C 0.08698 0.09945 0.09271 0.1006 0.09531 0.10245 C 0.09791 0.1043 0.10017 0.10731 0.10295 0.1087 C 0.10798 0.11147 0.11614 0.11286 0.12153 0.11471 C 0.13732 0.11402 0.1533 0.11448 0.16909 0.11263 C 0.17326 0.11217 0.17604 0.10662 0.17986 0.10453 C 0.18975 0.09875 0.19739 0.08858 0.20764 0.08395 C 0.20972 0.08118 0.21146 0.07817 0.21371 0.07586 C 0.22639 0.06406 0.2085 0.08881 0.22448 0.06753 C 0.22899 0.06152 0.23038 0.05828 0.23663 0.05527 C 0.24184 0.04857 0.25069 0.04047 0.25538 0.03284 C 0.25798 0.02868 0.25885 0.02267 0.26146 0.0185 C 0.26267 0.01665 0.26475 0.01619 0.26614 0.01434 C 0.2684 0.01133 0.27048 0.00786 0.27222 0.00416 C 0.28021 -0.01202 0.28715 -0.02891 0.3 -0.03885 C 0.30694 -0.05319 0.30243 -0.04995 0.31076 -0.05319 C 0.31632 -0.0629 0.3217 -0.07054 0.33073 -0.07377 C 0.33489 -0.07516 0.34305 -0.07794 0.34305 -0.07794 C 0.35694 -0.07724 0.37083 -0.07747 0.38455 -0.07585 C 0.39132 -0.07493 0.39809 -0.06822 0.40451 -0.06568 C 0.41458 -0.05643 0.42205 -0.05597 0.43229 -0.04926 C 0.45139 -0.03677 0.43646 -0.04394 0.44757 -0.03885 C 0.45243 -0.03261 0.45677 -0.03099 0.46146 -0.02451 C 0.46406 -0.0148 0.46736 -0.0037 0.47378 0.00208 C 0.4809 0.01642 0.49097 0.02798 0.49687 0.04302 C 0.4993 0.05574 0.50312 0.06221 0.51076 0.06961 C 0.51406 0.0828 0.52413 0.08696 0.53229 0.09436 C 0.53385 0.09575 0.53524 0.0969 0.5368 0.09829 C 0.53941 0.1006 0.54618 0.10245 0.54618 0.10245 C 0.56684 0.12142 0.58993 0.10754 0.61684 0.10662 C 0.62673 0.10014 0.63576 0.09066 0.64618 0.08603 C 0.65434 0.0784 0.65781 0.06869 0.66771 0.06568 C 0.67257 0.05204 0.66892 0.06129 0.67691 0.0451 C 0.67795 0.04302 0.67882 0.04094 0.67986 0.03885 C 0.6809 0.03677 0.68298 0.03284 0.68298 0.03284 C 0.68663 0.0185 0.68177 0.03608 0.69062 0.01434 C 0.69462 0.00486 0.69722 -0.00486 0.70156 -0.01434 C 0.70607 -0.03492 0.69861 -0.00254 0.70607 -0.02868 C 0.70989 -0.04186 0.71198 -0.05412 0.7184 -0.06568 C 0.72222 -0.08557 0.7276 -0.11031 0.73837 -0.12511 C 0.74062 -0.13367 0.74271 -0.13899 0.74757 -0.14547 C 0.75087 -0.15888 0.76232 -0.1679 0.77222 -0.17206 C 0.78576 -0.18409 0.80347 -0.17877 0.8184 -0.17206 C 0.82153 -0.1679 0.82448 -0.16397 0.8276 -0.1598 C 0.82864 -0.15842 0.8283 -0.15564 0.82916 -0.15379 C 0.83038 -0.15125 0.83229 -0.14963 0.83385 -0.14755 C 0.83646 -0.13552 0.84271 -0.12558 0.84913 -0.11679 C 0.85295 -0.10199 0.86093 -0.09181 0.86771 -0.08002 C 0.87326 -0.07054 0.87326 -0.06313 0.88142 -0.05943 C 0.88559 -0.05111 0.88906 -0.04024 0.89531 -0.03492 C 0.89583 -0.03284 0.89618 -0.03053 0.89687 -0.02868 C 0.89774 -0.02659 0.8993 -0.02498 0.9 -0.02266 C 0.90382 -0.0111 0.90642 0.00093 0.91076 0.01226 C 0.91284 0.02359 0.91753 0.03469 0.92153 0.0451 " pathEditMode="relative" ptsTypes="ffffffffffffffffffffffffffffffffffffffffffffffffffffffff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uyền nướ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85800"/>
            <a:ext cx="3810000" cy="213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0"/>
            <a:ext cx="3132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 ích của nước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binh_loc_nu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685800"/>
            <a:ext cx="37338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uồng nướ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3505200"/>
            <a:ext cx="3609473" cy="2362200"/>
          </a:xfrm>
          <a:prstGeom prst="rect">
            <a:avLst/>
          </a:prstGeom>
        </p:spPr>
      </p:pic>
      <p:pic>
        <p:nvPicPr>
          <p:cNvPr id="7" name="Picture 6" descr="vòng tuần hoàn nước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581400"/>
            <a:ext cx="388620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2819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Truyền nước trong y học</a:t>
            </a:r>
            <a:endParaRPr lang="en-US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2895600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Lọc nước lấy nước sạch</a:t>
            </a:r>
            <a:endParaRPr lang="en-US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6019800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 tuần hoàn của nước</a:t>
            </a:r>
            <a:endParaRPr lang="en-US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2600" y="5943600"/>
            <a:ext cx="326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Guồng nước tiết kiệm thời gian</a:t>
            </a:r>
            <a:endParaRPr lang="en-US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9906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vè “Nước thích đi chơi”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thác nướ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00200"/>
            <a:ext cx="7584145" cy="3581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838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1: Chú quạ thông minh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ỏi trắ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724400"/>
            <a:ext cx="1912929" cy="1676400"/>
          </a:xfrm>
          <a:prstGeom prst="rect">
            <a:avLst/>
          </a:prstGeom>
        </p:spPr>
      </p:pic>
      <p:pic>
        <p:nvPicPr>
          <p:cNvPr id="5" name="Picture 4" descr="bình quạ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905000"/>
            <a:ext cx="3200400" cy="2547938"/>
          </a:xfrm>
          <a:prstGeom prst="rect">
            <a:avLst/>
          </a:prstGeom>
        </p:spPr>
      </p:pic>
      <p:pic>
        <p:nvPicPr>
          <p:cNvPr id="6" name="Picture 5" descr="bình quạ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905000"/>
            <a:ext cx="3200400" cy="2547938"/>
          </a:xfrm>
          <a:prstGeom prst="rect">
            <a:avLst/>
          </a:prstGeom>
        </p:spPr>
      </p:pic>
      <p:pic>
        <p:nvPicPr>
          <p:cNvPr id="7" name="Picture 6" descr="sỏi trắ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4648200"/>
            <a:ext cx="1912929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13716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Đội 1</a:t>
            </a:r>
            <a:endParaRPr 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137160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Đội 2</a:t>
            </a:r>
            <a:endParaRPr 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t="-9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mprod_answer10271"/>
          <p:cNvGrpSpPr/>
          <p:nvPr>
            <p:custDataLst>
              <p:tags r:id="rId2"/>
            </p:custDataLst>
          </p:nvPr>
        </p:nvGrpSpPr>
        <p:grpSpPr>
          <a:xfrm>
            <a:off x="4876800" y="4114800"/>
            <a:ext cx="3869433" cy="1905000"/>
            <a:chOff x="4876800" y="4114800"/>
            <a:chExt cx="3869433" cy="1905000"/>
          </a:xfrm>
        </p:grpSpPr>
        <p:sp>
          <p:nvSpPr>
            <p:cNvPr id="10" name="mmprod_ansbullet_10271"/>
            <p:cNvSpPr txBox="1"/>
            <p:nvPr>
              <p:custDataLst>
                <p:tags r:id="rId26"/>
              </p:custDataLst>
            </p:nvPr>
          </p:nvSpPr>
          <p:spPr>
            <a:xfrm>
              <a:off x="4876800" y="4876800"/>
              <a:ext cx="38100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1.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11" name="mmprod_anstext_10271"/>
            <p:cNvSpPr txBox="1"/>
            <p:nvPr>
              <p:custDataLst>
                <p:tags r:id="rId27"/>
              </p:custDataLst>
            </p:nvPr>
          </p:nvSpPr>
          <p:spPr>
            <a:xfrm>
              <a:off x="5388862" y="4114800"/>
              <a:ext cx="3357371" cy="1905000"/>
            </a:xfrm>
            <a:prstGeom prst="rect">
              <a:avLst/>
            </a:prstGeom>
            <a:blipFill>
              <a:blip r:embed="rId30"/>
              <a:stretch>
                <a:fillRect/>
              </a:stretch>
            </a:blipFill>
            <a:effectLst/>
          </p:spPr>
          <p:txBody>
            <a:bodyPr vert="horz" lIns="0" tIns="0" rIns="0" bIns="0" rtlCol="0" anchor="t">
              <a:noAutofit/>
            </a:bodyPr>
            <a:lstStyle/>
            <a:p>
              <a:endParaRPr lang="en-US" sz="2800">
                <a:latin typeface="Times New Roman"/>
              </a:endParaRPr>
            </a:p>
          </p:txBody>
        </p:sp>
      </p:grpSp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sz="3700" b="1" smtClean="0">
                <a:solidFill>
                  <a:srgbClr val="FF0000"/>
                </a:solidFill>
                <a:latin typeface="Times New Roman"/>
              </a:rPr>
              <a:t>Trò chơi 2: Bạn hãy nối ý A sao cho phù hợp với ý B</a:t>
            </a:r>
            <a:endParaRPr lang="en-US" sz="37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" name="mmprod_col_3090"/>
          <p:cNvSpPr txBox="1"/>
          <p:nvPr>
            <p:custDataLst>
              <p:tags r:id="rId4"/>
            </p:custDataLst>
          </p:nvPr>
        </p:nvSpPr>
        <p:spPr>
          <a:xfrm>
            <a:off x="457200" y="1600200"/>
            <a:ext cx="3867911" cy="407336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/>
              </a:rPr>
              <a:t>A</a:t>
            </a:r>
            <a:endParaRPr lang="en-US" sz="2800" b="1">
              <a:solidFill>
                <a:srgbClr val="0000CC"/>
              </a:solidFill>
              <a:latin typeface="Times New Roman"/>
            </a:endParaRPr>
          </a:p>
        </p:txBody>
      </p:sp>
      <p:sp>
        <p:nvSpPr>
          <p:cNvPr id="4" name="mmprod_col_30910"/>
          <p:cNvSpPr txBox="1"/>
          <p:nvPr>
            <p:custDataLst>
              <p:tags r:id="rId5"/>
            </p:custDataLst>
          </p:nvPr>
        </p:nvSpPr>
        <p:spPr>
          <a:xfrm>
            <a:off x="4818888" y="1600200"/>
            <a:ext cx="3867911" cy="407336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/>
              </a:rPr>
              <a:t>B</a:t>
            </a:r>
            <a:endParaRPr lang="en-US" sz="2800" b="1">
              <a:solidFill>
                <a:srgbClr val="0000CC"/>
              </a:solidFill>
              <a:latin typeface="Times New Roman"/>
            </a:endParaRPr>
          </a:p>
        </p:txBody>
      </p:sp>
      <p:grpSp>
        <p:nvGrpSpPr>
          <p:cNvPr id="8" name="mmprod_answer10270"/>
          <p:cNvGrpSpPr/>
          <p:nvPr>
            <p:custDataLst>
              <p:tags r:id="rId6"/>
            </p:custDataLst>
          </p:nvPr>
        </p:nvGrpSpPr>
        <p:grpSpPr>
          <a:xfrm>
            <a:off x="4818888" y="2098517"/>
            <a:ext cx="3941061" cy="1787683"/>
            <a:chOff x="4818888" y="2098517"/>
            <a:chExt cx="3941061" cy="1787683"/>
          </a:xfrm>
        </p:grpSpPr>
        <p:sp>
          <p:nvSpPr>
            <p:cNvPr id="6" name="mmprod_ansbullet_10270"/>
            <p:cNvSpPr txBox="1"/>
            <p:nvPr>
              <p:custDataLst>
                <p:tags r:id="rId24"/>
              </p:custDataLst>
            </p:nvPr>
          </p:nvSpPr>
          <p:spPr>
            <a:xfrm>
              <a:off x="4818888" y="2098517"/>
              <a:ext cx="38100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2.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7" name="mmprod_anstext_10270"/>
            <p:cNvSpPr txBox="1"/>
            <p:nvPr>
              <p:custDataLst>
                <p:tags r:id="rId25"/>
              </p:custDataLst>
            </p:nvPr>
          </p:nvSpPr>
          <p:spPr>
            <a:xfrm>
              <a:off x="5330950" y="2098517"/>
              <a:ext cx="3428999" cy="178768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  <a:effectLst/>
          </p:spPr>
          <p:txBody>
            <a:bodyPr vert="horz" lIns="0" tIns="0" rIns="0" bIns="0" rtlCol="0" anchor="t">
              <a:noAutofit/>
            </a:bodyPr>
            <a:lstStyle/>
            <a:p>
              <a:endParaRPr lang="en-US" sz="2800">
                <a:latin typeface="Times New Roman"/>
              </a:endParaRPr>
            </a:p>
          </p:txBody>
        </p:sp>
      </p:grpSp>
      <p:grpSp>
        <p:nvGrpSpPr>
          <p:cNvPr id="16" name="mmprod_item10272"/>
          <p:cNvGrpSpPr/>
          <p:nvPr>
            <p:custDataLst>
              <p:tags r:id="rId7"/>
            </p:custDataLst>
          </p:nvPr>
        </p:nvGrpSpPr>
        <p:grpSpPr>
          <a:xfrm>
            <a:off x="457200" y="2098516"/>
            <a:ext cx="3124201" cy="1635284"/>
            <a:chOff x="457200" y="2098516"/>
            <a:chExt cx="3124201" cy="1635284"/>
          </a:xfrm>
        </p:grpSpPr>
        <p:sp>
          <p:nvSpPr>
            <p:cNvPr id="14" name="mmprod_item_input_outertext10272"/>
            <p:cNvSpPr/>
            <p:nvPr>
              <p:custDataLst>
                <p:tags r:id="rId22"/>
              </p:custDataLst>
            </p:nvPr>
          </p:nvSpPr>
          <p:spPr>
            <a:xfrm>
              <a:off x="457200" y="2098516"/>
              <a:ext cx="431800" cy="4318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Times New Roman"/>
                </a:rPr>
                <a:t>1</a:t>
              </a:r>
              <a:endParaRPr lang="en-US" sz="280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" name="mmprod_item_label10272"/>
            <p:cNvSpPr txBox="1"/>
            <p:nvPr>
              <p:custDataLst>
                <p:tags r:id="rId23"/>
              </p:custDataLst>
            </p:nvPr>
          </p:nvSpPr>
          <p:spPr>
            <a:xfrm>
              <a:off x="914401" y="2098517"/>
              <a:ext cx="2667000" cy="1635283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  <a:effectLst/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>
                <a:latin typeface="Times New Roman"/>
              </a:endParaRPr>
            </a:p>
          </p:txBody>
        </p:sp>
      </p:grpSp>
      <p:grpSp>
        <p:nvGrpSpPr>
          <p:cNvPr id="20" name="mmprod_item10273"/>
          <p:cNvGrpSpPr/>
          <p:nvPr>
            <p:custDataLst>
              <p:tags r:id="rId8"/>
            </p:custDataLst>
          </p:nvPr>
        </p:nvGrpSpPr>
        <p:grpSpPr>
          <a:xfrm>
            <a:off x="381001" y="4343400"/>
            <a:ext cx="3352800" cy="1470160"/>
            <a:chOff x="381000" y="4572001"/>
            <a:chExt cx="3611371" cy="1487963"/>
          </a:xfrm>
        </p:grpSpPr>
        <p:sp>
          <p:nvSpPr>
            <p:cNvPr id="18" name="mmprod_item_input_outertext10273"/>
            <p:cNvSpPr/>
            <p:nvPr>
              <p:custDataLst>
                <p:tags r:id="rId20"/>
              </p:custDataLst>
            </p:nvPr>
          </p:nvSpPr>
          <p:spPr>
            <a:xfrm>
              <a:off x="381000" y="4708227"/>
              <a:ext cx="431800" cy="4318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Times New Roman"/>
                </a:rPr>
                <a:t>2</a:t>
              </a:r>
              <a:endParaRPr lang="en-US" sz="280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9" name="mmprod_item_label10273"/>
            <p:cNvSpPr txBox="1"/>
            <p:nvPr>
              <p:custDataLst>
                <p:tags r:id="rId21"/>
              </p:custDataLst>
            </p:nvPr>
          </p:nvSpPr>
          <p:spPr>
            <a:xfrm>
              <a:off x="914400" y="4572001"/>
              <a:ext cx="3077971" cy="1487963"/>
            </a:xfrm>
            <a:prstGeom prst="rect">
              <a:avLst/>
            </a:prstGeom>
            <a:blipFill>
              <a:blip r:embed="rId33"/>
              <a:stretch>
                <a:fillRect/>
              </a:stretch>
            </a:blipFill>
            <a:effectLst/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>
                <a:latin typeface="Times New Roman"/>
              </a:endParaRPr>
            </a:p>
          </p:txBody>
        </p:sp>
      </p:grpSp>
      <p:sp>
        <p:nvSpPr>
          <p:cNvPr id="21" name="mmprod_feedback_7000"/>
          <p:cNvSpPr/>
          <p:nvPr>
            <p:custDataLst>
              <p:tags r:id="rId9"/>
            </p:custDataLst>
          </p:nvPr>
        </p:nvSpPr>
        <p:spPr>
          <a:xfrm>
            <a:off x="685800" y="5410200"/>
            <a:ext cx="1341120" cy="11360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2" name="mmprod_feedback_7002"/>
          <p:cNvSpPr/>
          <p:nvPr>
            <p:custDataLst>
              <p:tags r:id="rId10"/>
            </p:custDataLst>
          </p:nvPr>
        </p:nvSpPr>
        <p:spPr>
          <a:xfrm>
            <a:off x="3733800" y="5151675"/>
            <a:ext cx="1722121" cy="17063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Rất tiếc bạn đã trả lời sai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3" name="mmprod_feedback_7009"/>
          <p:cNvSpPr/>
          <p:nvPr>
            <p:custDataLst>
              <p:tags r:id="rId11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4" name="mmprod_feedback_7006"/>
          <p:cNvSpPr/>
          <p:nvPr>
            <p:custDataLst>
              <p:tags r:id="rId12"/>
            </p:custDataLst>
          </p:nvPr>
        </p:nvSpPr>
        <p:spPr>
          <a:xfrm>
            <a:off x="2590800" y="5105400"/>
            <a:ext cx="220980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en-US" smtClean="0">
                <a:solidFill>
                  <a:srgbClr val="2B333C"/>
                </a:solidFill>
                <a:latin typeface="Times New Roman"/>
              </a:rPr>
              <a:t>Câu trả lời của bạn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5" name="mmprod_feedback_7010"/>
          <p:cNvSpPr/>
          <p:nvPr>
            <p:custDataLst>
              <p:tags r:id="rId13"/>
            </p:custDataLst>
          </p:nvPr>
        </p:nvSpPr>
        <p:spPr>
          <a:xfrm>
            <a:off x="2514600" y="5673566"/>
            <a:ext cx="335280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vi-VN" smtClean="0">
                <a:solidFill>
                  <a:srgbClr val="2B333C"/>
                </a:solidFill>
                <a:latin typeface="Times New Roman"/>
              </a:rPr>
              <a:t>Đáp án đúng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6" name="mmprod_feedback_7011"/>
          <p:cNvSpPr/>
          <p:nvPr>
            <p:custDataLst>
              <p:tags r:id="rId14"/>
            </p:custDataLst>
          </p:nvPr>
        </p:nvSpPr>
        <p:spPr>
          <a:xfrm>
            <a:off x="4648200" y="4953000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Rất tiếc, không hoàn thành câu hỏi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27" name="mmprod_feedback_7007"/>
          <p:cNvSpPr/>
          <p:nvPr>
            <p:custDataLst>
              <p:tags r:id="rId15"/>
            </p:custDataLst>
          </p:nvPr>
        </p:nvSpPr>
        <p:spPr>
          <a:xfrm>
            <a:off x="2679192" y="5663303"/>
            <a:ext cx="3291840" cy="678895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Hãy chọn một đáp án và tiếp tục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30" name="mmprod_Button104"/>
          <p:cNvGrpSpPr/>
          <p:nvPr>
            <p:custDataLst>
              <p:tags r:id="rId16"/>
            </p:custDataLst>
          </p:nvPr>
        </p:nvGrpSpPr>
        <p:grpSpPr>
          <a:xfrm>
            <a:off x="6306819" y="5718826"/>
            <a:ext cx="1145540" cy="407336"/>
            <a:chOff x="6306819" y="5718826"/>
            <a:chExt cx="1145540" cy="407336"/>
          </a:xfrm>
        </p:grpSpPr>
        <p:sp>
          <p:nvSpPr>
            <p:cNvPr id="28" name="mmprod_ButtonShape104"/>
            <p:cNvSpPr/>
            <p:nvPr/>
          </p:nvSpPr>
          <p:spPr>
            <a:xfrm>
              <a:off x="6306819" y="5718826"/>
              <a:ext cx="11455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Trả lời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9" name="mmprod_ButtonText105"/>
            <p:cNvSpPr/>
            <p:nvPr>
              <p:custDataLst>
                <p:tags r:id="rId19"/>
              </p:custDataLst>
            </p:nvPr>
          </p:nvSpPr>
          <p:spPr>
            <a:xfrm>
              <a:off x="6332219" y="5744226"/>
              <a:ext cx="1094740" cy="356536"/>
            </a:xfrm>
            <a:prstGeom prst="roundRect">
              <a:avLst/>
            </a:prstGeom>
            <a:solidFill>
              <a:srgbClr val="FF00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Trả lời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33" name="mmprod_Button106"/>
          <p:cNvGrpSpPr/>
          <p:nvPr>
            <p:custDataLst>
              <p:tags r:id="rId17"/>
            </p:custDataLst>
          </p:nvPr>
        </p:nvGrpSpPr>
        <p:grpSpPr>
          <a:xfrm>
            <a:off x="7541259" y="5718826"/>
            <a:ext cx="1145541" cy="407336"/>
            <a:chOff x="7541259" y="5718826"/>
            <a:chExt cx="1145541" cy="407336"/>
          </a:xfrm>
          <a:solidFill>
            <a:srgbClr val="00FF00"/>
          </a:solidFill>
        </p:grpSpPr>
        <p:sp>
          <p:nvSpPr>
            <p:cNvPr id="31" name="mmprod_ButtonShape106"/>
            <p:cNvSpPr/>
            <p:nvPr/>
          </p:nvSpPr>
          <p:spPr>
            <a:xfrm>
              <a:off x="7541259" y="5718826"/>
              <a:ext cx="1145541" cy="407336"/>
            </a:xfrm>
            <a:prstGeom prst="roundRect">
              <a:avLst/>
            </a:prstGeom>
            <a:grpFill/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Xóa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32" name="mmprod_ButtonText107"/>
            <p:cNvSpPr/>
            <p:nvPr>
              <p:custDataLst>
                <p:tags r:id="rId18"/>
              </p:custDataLst>
            </p:nvPr>
          </p:nvSpPr>
          <p:spPr>
            <a:xfrm>
              <a:off x="7566659" y="5744226"/>
              <a:ext cx="1094741" cy="356536"/>
            </a:xfrm>
            <a:prstGeom prst="roundRect">
              <a:avLst/>
            </a:prstGeom>
            <a:grpFill/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Xóa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utoUpdateAnimBg="0"/>
      <p:bldP spid="22" grpId="0" animBg="1" autoUpdateAnimBg="0"/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143000"/>
            <a:ext cx="8229600" cy="2011362"/>
          </a:xfrm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Times New Roman"/>
              </a:rPr>
              <a:t>Theo các con , nước có thể chuyển động theo nhiều cách khác nhau và đem lại nhiều lợi ích cho con người, môi trường đúng hay sai?</a:t>
            </a:r>
            <a:endParaRPr lang="en-US" sz="36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868680" y="4542075"/>
            <a:ext cx="1645920" cy="193492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2971800" y="4572000"/>
            <a:ext cx="1798321" cy="178252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Rất tiếc bạn đã trả lời sai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Chúc mừng bạn đã trả lời đúng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514600" y="4994671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en-US" smtClean="0">
                <a:solidFill>
                  <a:srgbClr val="2B333C"/>
                </a:solidFill>
                <a:latin typeface="Times New Roman"/>
              </a:rPr>
              <a:t>Câu trả lời của bạn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2514600" y="5673566"/>
            <a:ext cx="658368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r>
              <a:rPr lang="vi-VN" smtClean="0">
                <a:solidFill>
                  <a:srgbClr val="2B333C"/>
                </a:solidFill>
                <a:latin typeface="Times New Roman"/>
              </a:rPr>
              <a:t>Đáp án đúng là: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514600" y="5334119"/>
            <a:ext cx="3291840" cy="678894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  <a:latin typeface="Times New Roman"/>
              </a:rPr>
              <a:t>Rất tiếc, không hoàn thành câu hỏi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3"/>
            <a:ext cx="3291840" cy="678895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smtClean="0">
                <a:solidFill>
                  <a:srgbClr val="2B333C"/>
                </a:solidFill>
                <a:latin typeface="Times New Roman"/>
              </a:rPr>
              <a:t>Hãy chọn một đáp án và tiếp tục</a:t>
            </a:r>
            <a:endParaRPr lang="en-US">
              <a:solidFill>
                <a:srgbClr val="2B333C"/>
              </a:solidFill>
              <a:latin typeface="Times New Roman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19" y="5718826"/>
            <a:ext cx="1145540" cy="407336"/>
            <a:chOff x="6306819" y="5718826"/>
            <a:chExt cx="1145540" cy="407336"/>
          </a:xfrm>
        </p:grpSpPr>
        <p:sp>
          <p:nvSpPr>
            <p:cNvPr id="20" name="mmprod_ButtonShape104"/>
            <p:cNvSpPr/>
            <p:nvPr/>
          </p:nvSpPr>
          <p:spPr>
            <a:xfrm>
              <a:off x="6306819" y="5718826"/>
              <a:ext cx="11455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Trả lời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19" y="5744226"/>
              <a:ext cx="1094740" cy="356536"/>
            </a:xfrm>
            <a:prstGeom prst="roundRect">
              <a:avLst/>
            </a:prstGeom>
            <a:solidFill>
              <a:srgbClr val="FF0000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Trả lời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59" y="5718826"/>
            <a:ext cx="1145541" cy="407336"/>
            <a:chOff x="7541259" y="5718826"/>
            <a:chExt cx="1145541" cy="407336"/>
          </a:xfrm>
          <a:solidFill>
            <a:srgbClr val="00FF00"/>
          </a:solidFill>
        </p:grpSpPr>
        <p:sp>
          <p:nvSpPr>
            <p:cNvPr id="23" name="mmprod_ButtonShape106"/>
            <p:cNvSpPr/>
            <p:nvPr/>
          </p:nvSpPr>
          <p:spPr>
            <a:xfrm>
              <a:off x="7541259" y="5718826"/>
              <a:ext cx="1145541" cy="407336"/>
            </a:xfrm>
            <a:prstGeom prst="roundRect">
              <a:avLst/>
            </a:prstGeom>
            <a:grpFill/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latin typeface="Times New Roman"/>
                </a:rPr>
                <a:t>Xóa</a:t>
              </a:r>
              <a:endParaRPr lang="en-US" sz="1400">
                <a:latin typeface="Times New Roman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0"/>
              </p:custDataLst>
            </p:nvPr>
          </p:nvSpPr>
          <p:spPr>
            <a:xfrm>
              <a:off x="7566659" y="5744226"/>
              <a:ext cx="1094741" cy="356536"/>
            </a:xfrm>
            <a:prstGeom prst="roundRect">
              <a:avLst/>
            </a:prstGeom>
            <a:grpFill/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b="1" smtClean="0">
                  <a:solidFill>
                    <a:srgbClr val="2B333C"/>
                  </a:solidFill>
                  <a:latin typeface="Times New Roman"/>
                </a:rPr>
                <a:t>Xóa</a:t>
              </a:r>
              <a:endParaRPr lang="en-US" sz="1400" b="1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31" name="mmprod_answer10289"/>
          <p:cNvGrpSpPr/>
          <p:nvPr>
            <p:custDataLst>
              <p:tags r:id="rId12"/>
            </p:custDataLst>
          </p:nvPr>
        </p:nvGrpSpPr>
        <p:grpSpPr>
          <a:xfrm>
            <a:off x="609600" y="3352800"/>
            <a:ext cx="5755640" cy="426719"/>
            <a:chOff x="609600" y="3352800"/>
            <a:chExt cx="5755640" cy="426719"/>
          </a:xfrm>
        </p:grpSpPr>
        <p:sp>
          <p:nvSpPr>
            <p:cNvPr id="4" name="mmprod_s2_1041"/>
            <p:cNvSpPr txBox="1"/>
            <p:nvPr>
              <p:custDataLst>
                <p:tags r:id="rId17"/>
              </p:custDataLst>
            </p:nvPr>
          </p:nvSpPr>
          <p:spPr>
            <a:xfrm>
              <a:off x="1016000" y="3352800"/>
              <a:ext cx="554037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A)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8"/>
              </p:custDataLst>
            </p:nvPr>
          </p:nvSpPr>
          <p:spPr>
            <a:xfrm>
              <a:off x="1574800" y="3352800"/>
              <a:ext cx="479044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True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30" name="mmprod_answer_input10289" descr="radio2.emf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609600" y="3463897"/>
              <a:ext cx="205646" cy="204522"/>
            </a:xfrm>
            <a:prstGeom prst="rect">
              <a:avLst/>
            </a:prstGeom>
          </p:spPr>
        </p:pic>
      </p:grpSp>
      <p:grpSp>
        <p:nvGrpSpPr>
          <p:cNvPr id="33" name="mmprod_answer10291"/>
          <p:cNvGrpSpPr/>
          <p:nvPr>
            <p:custDataLst>
              <p:tags r:id="rId13"/>
            </p:custDataLst>
          </p:nvPr>
        </p:nvGrpSpPr>
        <p:grpSpPr>
          <a:xfrm>
            <a:off x="609600" y="3962400"/>
            <a:ext cx="5755640" cy="426719"/>
            <a:chOff x="609600" y="3962400"/>
            <a:chExt cx="5755640" cy="426719"/>
          </a:xfrm>
        </p:grpSpPr>
        <p:sp>
          <p:nvSpPr>
            <p:cNvPr id="9" name="mmprod_s2_1042"/>
            <p:cNvSpPr txBox="1"/>
            <p:nvPr>
              <p:custDataLst>
                <p:tags r:id="rId14"/>
              </p:custDataLst>
            </p:nvPr>
          </p:nvSpPr>
          <p:spPr>
            <a:xfrm>
              <a:off x="1016000" y="3962400"/>
              <a:ext cx="533400" cy="426719"/>
            </a:xfrm>
            <a:prstGeom prst="rect">
              <a:avLst/>
            </a:prstGeom>
            <a:noFill/>
            <a:effectLst/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B) </a:t>
              </a:r>
              <a:endParaRPr lang="en-US" sz="2800">
                <a:latin typeface="Times New Roman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5"/>
              </p:custDataLst>
            </p:nvPr>
          </p:nvSpPr>
          <p:spPr>
            <a:xfrm>
              <a:off x="1549400" y="3962400"/>
              <a:ext cx="4815840" cy="426719"/>
            </a:xfrm>
            <a:prstGeom prst="rect">
              <a:avLst/>
            </a:prstGeom>
            <a:noFill/>
            <a:effectLst/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800" smtClean="0">
                  <a:latin typeface="Times New Roman"/>
                </a:rPr>
                <a:t>False</a:t>
              </a:r>
              <a:endParaRPr lang="en-US" sz="2800">
                <a:latin typeface="Times New Roman"/>
              </a:endParaRPr>
            </a:p>
          </p:txBody>
        </p:sp>
        <p:pic>
          <p:nvPicPr>
            <p:cNvPr id="32" name="mmprod_answer_input10291" descr="radio1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609600" y="4073497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vi-VN" b="1" smtClean="0">
                <a:latin typeface="Times New Roman"/>
              </a:rPr>
              <a:t>Trò chơi 3</a:t>
            </a:r>
            <a:endParaRPr lang="en-US" b="1">
              <a:latin typeface="Times New Roman"/>
            </a:endParaRPr>
          </a:p>
        </p:txBody>
      </p:sp>
      <p:graphicFrame>
        <p:nvGraphicFramePr>
          <p:cNvPr id="3" name="mmprod_scoring_10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57200" y="1600201"/>
          <a:ext cx="8229600" cy="2702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80"/>
                <a:gridCol w="5760720"/>
              </a:tblGrid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Your Score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{score}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Max Score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{max-score}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  <a:tr h="900959">
                <a:tc>
                  <a:txBody>
                    <a:bodyPr/>
                    <a:lstStyle/>
                    <a:p>
                      <a:pPr algn="r"/>
                      <a:r>
                        <a:rPr lang="en-US" sz="1900" b="1" smtClean="0">
                          <a:latin typeface="Calibri"/>
                        </a:rPr>
                        <a:t>Number of Quiz Attempts</a:t>
                      </a:r>
                      <a:endParaRPr lang="en-US" sz="19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smtClean="0">
                          <a:latin typeface="Calibri"/>
                        </a:rPr>
                        <a:t>{total-attempts}</a:t>
                      </a:r>
                      <a:endParaRPr lang="en-US" sz="1900" b="0">
                        <a:latin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mmprod_feedback_7006"/>
          <p:cNvSpPr/>
          <p:nvPr>
            <p:custDataLst>
              <p:tags r:id="rId4"/>
            </p:custDataLst>
          </p:nvPr>
        </p:nvSpPr>
        <p:spPr>
          <a:xfrm>
            <a:off x="1691638" y="4542074"/>
            <a:ext cx="4937761" cy="1018342"/>
          </a:xfrm>
          <a:prstGeom prst="rect">
            <a:avLst/>
          </a:prstGeom>
          <a:solidFill>
            <a:srgbClr val="EEEEEE"/>
          </a:solidFill>
          <a:ln w="12700">
            <a:solidFill>
              <a:srgbClr val="969696"/>
            </a:solidFill>
          </a:ln>
          <a:effectLst>
            <a:outerShdw blurRad="63500" dist="71841" dir="2700013" rotWithShape="0">
              <a:srgbClr val="80808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rgbClr val="2B333C"/>
                </a:solidFill>
              </a:rPr>
              <a:t>Question Feedback/Review Information Will Appear Here</a:t>
            </a:r>
            <a:endParaRPr lang="en-US">
              <a:solidFill>
                <a:srgbClr val="2B333C"/>
              </a:solidFill>
            </a:endParaRPr>
          </a:p>
        </p:txBody>
      </p:sp>
      <p:grpSp>
        <p:nvGrpSpPr>
          <p:cNvPr id="7" name="mmprod_Button9007"/>
          <p:cNvGrpSpPr/>
          <p:nvPr>
            <p:custDataLst>
              <p:tags r:id="rId5"/>
            </p:custDataLst>
          </p:nvPr>
        </p:nvGrpSpPr>
        <p:grpSpPr>
          <a:xfrm>
            <a:off x="7452359" y="5718826"/>
            <a:ext cx="1234441" cy="407336"/>
            <a:chOff x="7452359" y="5718826"/>
            <a:chExt cx="1234441" cy="407336"/>
          </a:xfrm>
        </p:grpSpPr>
        <p:sp>
          <p:nvSpPr>
            <p:cNvPr id="5" name="mmprod_ButtonShape9007"/>
            <p:cNvSpPr/>
            <p:nvPr/>
          </p:nvSpPr>
          <p:spPr>
            <a:xfrm>
              <a:off x="7452359" y="5718826"/>
              <a:ext cx="1234441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/>
              </a:endParaRPr>
            </a:p>
          </p:txBody>
        </p:sp>
        <p:sp>
          <p:nvSpPr>
            <p:cNvPr id="6" name="mmprod_ButtonText9008"/>
            <p:cNvSpPr/>
            <p:nvPr>
              <p:custDataLst>
                <p:tags r:id="rId8"/>
              </p:custDataLst>
            </p:nvPr>
          </p:nvSpPr>
          <p:spPr>
            <a:xfrm>
              <a:off x="7477759" y="5744226"/>
              <a:ext cx="1183641" cy="3565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Times New Roman"/>
                </a:rPr>
                <a:t>Review Quiz</a:t>
              </a:r>
              <a:endParaRPr lang="en-US" sz="1400">
                <a:solidFill>
                  <a:srgbClr val="2B333C"/>
                </a:solidFill>
                <a:latin typeface="Times New Roman"/>
              </a:endParaRPr>
            </a:p>
          </p:txBody>
        </p:sp>
      </p:grpSp>
      <p:grpSp>
        <p:nvGrpSpPr>
          <p:cNvPr id="10" name="mmprod_Button9009"/>
          <p:cNvGrpSpPr/>
          <p:nvPr>
            <p:custDataLst>
              <p:tags r:id="rId6"/>
            </p:custDataLst>
          </p:nvPr>
        </p:nvGrpSpPr>
        <p:grpSpPr>
          <a:xfrm>
            <a:off x="6129019" y="5718826"/>
            <a:ext cx="1234440" cy="407336"/>
            <a:chOff x="6129019" y="5718826"/>
            <a:chExt cx="1234440" cy="407336"/>
          </a:xfrm>
        </p:grpSpPr>
        <p:sp>
          <p:nvSpPr>
            <p:cNvPr id="8" name="mmprod_ButtonShape9009"/>
            <p:cNvSpPr/>
            <p:nvPr/>
          </p:nvSpPr>
          <p:spPr>
            <a:xfrm>
              <a:off x="6129019" y="5718826"/>
              <a:ext cx="1234440" cy="4073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A0A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/>
              </a:endParaRPr>
            </a:p>
          </p:txBody>
        </p:sp>
        <p:sp>
          <p:nvSpPr>
            <p:cNvPr id="9" name="mmprod_ButtonText9010"/>
            <p:cNvSpPr/>
            <p:nvPr>
              <p:custDataLst>
                <p:tags r:id="rId7"/>
              </p:custDataLst>
            </p:nvPr>
          </p:nvSpPr>
          <p:spPr>
            <a:xfrm>
              <a:off x="6154419" y="5744226"/>
              <a:ext cx="1183640" cy="356536"/>
            </a:xfrm>
            <a:prstGeom prst="roundRect">
              <a:avLst/>
            </a:prstGeom>
            <a:solidFill>
              <a:srgbClr val="FFFFFF"/>
            </a:solidFill>
            <a:ln w="15875">
              <a:solidFill>
                <a:srgbClr val="CCCC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Times New Roman"/>
                </a:rPr>
                <a:t>Continue</a:t>
              </a:r>
              <a:endParaRPr lang="en-US" sz="1400">
                <a:solidFill>
                  <a:srgbClr val="2B333C"/>
                </a:solidFill>
                <a:latin typeface="Times New Roman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304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III. KẾT THÚC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uồng nướ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1076325"/>
            <a:ext cx="6477000" cy="4714875"/>
          </a:xfrm>
          <a:prstGeom prst="rect">
            <a:avLst/>
          </a:prstGeom>
        </p:spPr>
      </p:pic>
      <p:pic>
        <p:nvPicPr>
          <p:cNvPr id="5" name="V.A – Điều Đó Tùy Thuộc Hành Động Của Bạn o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295400"/>
            <a:ext cx="81533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KHÁM PHÁ CỦA CÁC CON ĐẾN ĐÂY LÀ HẾT RỒI. CHÚC CÁC CON CHĂM NGOAN HỌC GIỎI</a:t>
            </a:r>
            <a:endParaRPr lang="en-US" sz="2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2895600"/>
            <a:ext cx="33287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dƯƠNG tHỊ tHU tRANG</a:t>
            </a:r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 descr="20180131_1024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381375" y="3171825"/>
            <a:ext cx="2305050" cy="2667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838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TÀI LIỆU THAM KHẢO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182880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Chương trình giáo dục mầm non – NXB giáo dục Việt Nam</a:t>
            </a:r>
          </a:p>
          <a:p>
            <a:pPr marL="342900" indent="-342900">
              <a:buAutoNum type="arabicPeriod"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 thực hiện chương trình giáo dục mầm non – Mẫu giáo lớn 5-6 tuổi NXB giáo dục</a:t>
            </a:r>
          </a:p>
          <a:p>
            <a:pPr marL="342900" indent="-342900">
              <a:buAutoNum type="arabicPeriod"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 liệu tập huấn kỹ thuật thiết kế bài giảng Sở giáo dục và Đào tạo thành phố Hà Nội năm 2017</a:t>
            </a:r>
          </a:p>
          <a:p>
            <a:pPr marL="342900" indent="-342900">
              <a:buAutoNum type="arabicPeriod"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 mềm : - Microsoft PowerPoint 2007</a:t>
            </a:r>
          </a:p>
          <a:p>
            <a:pPr marL="342900" indent="-342900"/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- Adobe Presenter 7.0</a:t>
            </a:r>
          </a:p>
          <a:p>
            <a:pPr marL="342900" indent="-342900"/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- Chuyển đổi PowerPoint sang video</a:t>
            </a:r>
          </a:p>
          <a:p>
            <a:pPr marL="342900" indent="-342900"/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5.    Mạng Internet trang web www.google.com.vn </a:t>
            </a:r>
          </a:p>
        </p:txBody>
      </p:sp>
    </p:spTree>
    <p:custDataLst>
      <p:tags r:id="rId1"/>
    </p:custData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nh nen Powerpoint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1752600"/>
            <a:ext cx="8686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MỤC ĐÍCH YÊU CẦU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C70976"/>
                </a:solidFill>
                <a:latin typeface=".VnTime" pitchFamily="34" charset="0"/>
                <a:ea typeface="Times New Roman" pitchFamily="18" charset="0"/>
                <a:cs typeface="Arial" pitchFamily="34" charset="0"/>
              </a:rPr>
              <a:t>1. KiÕn thøc</a:t>
            </a:r>
            <a:r>
              <a:rPr lang="fr-FR" smtClean="0">
                <a:solidFill>
                  <a:srgbClr val="C70976"/>
                </a:solidFill>
                <a:latin typeface=".VnTime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en-US" sz="1000" smtClean="0">
              <a:solidFill>
                <a:srgbClr val="C70976"/>
              </a:solidFill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TrÎ biÕt tªn gäi, ®Æc ®iÓm cña mét sè chuyÓn ®éng cña n­íc: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+ KhuÊy n­íc, n­íc thÊm qua b«ng, c¸c vËt kh¸c cã trong n­íc bÞ chÆn l¹i. N­íc ch¶y tõ cao xuèng thÊp.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TrÎ biÕt sù ®a d¹ng vÒ chuyÓn ®éng cña n­íc: N­íc b¾n thµnh tia.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TrÎ biÕt sù chuyÓn ®éng ®ã mang l¹i mét sè lîi Ých víi ®êi sèng con ng­êi.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rgbClr val="C7097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Kỹ năng:</a:t>
            </a:r>
            <a:endParaRPr lang="en-US" sz="1000" smtClean="0">
              <a:solidFill>
                <a:srgbClr val="C7097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-TrÎ thùc hiÖn ®­îc mét sè thÝ nghiÖm vÒ sù chuyÓn ®éng cña n­íc theo ®Þnh h­íng cña c« gi¸o.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TrÎ quan s¸t, nhËn xÐt ®¸nh gi¸ kÕt qu¶ thÝ nghiÖm.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TrÎ cã kü </a:t>
            </a:r>
            <a:r>
              <a:rPr lang="pt-BR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lang="pt-B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 ch¬i mét s« trß ch¬i vµ vËn ®éng.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C70976"/>
                </a:solidFill>
                <a:latin typeface=".VnTime" pitchFamily="34" charset="0"/>
                <a:ea typeface="Times New Roman" pitchFamily="18" charset="0"/>
                <a:cs typeface="Arial" pitchFamily="34" charset="0"/>
              </a:rPr>
              <a:t>3. Th¸i ®é:</a:t>
            </a:r>
            <a:endParaRPr lang="en-US" sz="1000" smtClean="0">
              <a:solidFill>
                <a:srgbClr val="C70976"/>
              </a:solidFill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TrÎ thÝch tham gia c¸c ho¹t ®éng cïng c« vµ b¹n.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TrÎ biÕt b¶o vÖ m«i tr­êng th«ng qua c¸c ho¹t ®éng võa søc.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fr-FR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fr-FR" smtClean="0">
                <a:latin typeface=".VnTime" pitchFamily="34" charset="0"/>
                <a:ea typeface="Times New Roman" pitchFamily="18" charset="0"/>
                <a:cs typeface="Arial" pitchFamily="34" charset="0"/>
              </a:rPr>
              <a:t> thµnh ë trÎ thãi quen sö dông n­íc tiÕt kiÖmvµ b¶o vÖ nguån n­íc</a:t>
            </a:r>
            <a:r>
              <a:rPr lang="fr-FR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 sz="1000" smtClean="0"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FF0000"/>
                </a:solidFill>
                <a:latin typeface=".VnTime" pitchFamily="34" charset="0"/>
                <a:ea typeface="Times New Roman" pitchFamily="18" charset="0"/>
                <a:cs typeface="Arial" pitchFamily="34" charset="0"/>
              </a:rPr>
              <a:t>* Néi dung tÝch hîp: ¢m  nh¹c, </a:t>
            </a:r>
            <a:r>
              <a:rPr lang="fr-FR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lang="fr-FR" smtClean="0">
                <a:solidFill>
                  <a:srgbClr val="FF0000"/>
                </a:solidFill>
                <a:latin typeface=".VnTime" pitchFamily="34" charset="0"/>
                <a:ea typeface="Times New Roman" pitchFamily="18" charset="0"/>
                <a:cs typeface="Arial" pitchFamily="34" charset="0"/>
              </a:rPr>
              <a:t> häc, Lµm quen víi to¸n</a:t>
            </a:r>
            <a:endParaRPr lang="fr-FR" sz="2400" smtClean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743200"/>
            <a:ext cx="5486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</a:p>
          <a:p>
            <a:endParaRPr lang="en-US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Màn hình máy tính</a:t>
            </a:r>
          </a:p>
          <a:p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Hình ảnh về chuyển động của nước</a:t>
            </a:r>
          </a:p>
          <a:p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Phần mềm Elearning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5029200"/>
            <a:ext cx="4343400" cy="523220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giảng này sẽ giúp các bé tự tin học ở nhà với máy tính khi có sự giúp đỡ của phụ huynh và người thân</a:t>
            </a:r>
            <a:endParaRPr lang="en-US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iơi thiệu (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5562600" cy="47244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ntruye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7400" y="1981200"/>
            <a:ext cx="5275006" cy="441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457200"/>
            <a:ext cx="3327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PHẦN I: ỔN ĐỊNH TỔ CHỨC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304800"/>
            <a:ext cx="5574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PHẦN II: PHƯƠNG PHÁP, HÌNH THỨC TỔ CHỨC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iơi thiệu (2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685800"/>
            <a:ext cx="65532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ng c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066800"/>
            <a:ext cx="8077200" cy="4800600"/>
          </a:xfrm>
          <a:prstGeom prst="rect">
            <a:avLst/>
          </a:prstGeom>
        </p:spPr>
      </p:pic>
      <p:pic>
        <p:nvPicPr>
          <p:cNvPr id="7" name="Picture 6" descr="dong c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7200"/>
            <a:ext cx="6477000" cy="5715000"/>
          </a:xfrm>
          <a:prstGeom prst="rect">
            <a:avLst/>
          </a:prstGeom>
        </p:spPr>
      </p:pic>
      <p:pic>
        <p:nvPicPr>
          <p:cNvPr id="8" name="lan ghep h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7400" y="1066800"/>
            <a:ext cx="5029200" cy="48006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ơi thiệu (3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66294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0006PHOTO" val="/9j/4AAQSkZJRgABAQAAAQABAAD/2wBDAAMCAgMCAgMDAwMEAwMEBQgFBQQEBQoHBwYIDAoMDAsKCwsNDhIQDQ4RDgsLEBYQERMUFRUVDA8XGBYUGBIUFRT/2wBDAQMEBAUEBQkFBQkUDQsNFBQUFBQUFBQUFBQUFBQUFBQUFBQUFBQUFBQUFBQUFBQUFBQUFBQUFBQUFBQUFBQUFBT/wAARCATsA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cdKWmg806v6FP5ECiiigAooooAKKKKACiiigAooooAKKKKACiiigAooooAKKKKACiiigAoo6UUAFFFFABRRRQAUUUUAFFFFABRRRQAUUUUAFFFFABRRRQAUUUUAFFFFABRRRQAUUUUAFFFFABRRRQAUUUUAFFFFABRRRQAUUUUAFFFFABRRRQAUUUUAFFFFABRRRQAUUUUAFFFFABRRRQAUUUUAFFFFABRRRQAUUUUAFFFFABRRRQAUUUUAFFFFABRRRQAUUUUAFFFFABRRRQAUUUUAFFFFABRRRQAUUUUAFFFFABRRRQAUUUUAFFFFABRRRQAUUUUAMpwNNpcGgB1FFFABRRRQAUUUUAFFFFABRRRQAUUUUAFFFFABRRRQAUUUUAFHeg0UABGaAMUUUAFFFFABRRRQAUUUUAFFFFABRRRQAUUUUAFFFFABRRRQAUUUUAFFFFABRRRQAUUUUAFFFFABRRRQAUUUUAFFFFABRRRQAUUUUAFFFFABRRRQAUUUUAFFFFABRRRQAUUUUAFFFFABRRRQAUUUUAFFFFABRRRQAUUUUAFFFFABRRRQAUUUUAFFFFABRRRQAUUUUAFFFFABRRRQAUUUUAFFFFABRRRQAUUUUAFFFFABRRRQAUUUUAFFFFABRRRQAUUUUA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mlwB1pNpblJN7DqM1k6j4m07SuLm5RG9Ca5PWPjLouksV3GdiDjDADIrzq2ZYWh/Emj1KGVYzE29lTb+R6DmgtivDNa/aOghcizjjx6nmuUvv2i9Wl3lJhGCPkVUAA/TNeJV4lwUHaN2fSUODc1rK7hb1Pp/nsCajMyjqwH418l3nxx1qYeY91IwPOA7YzWZefGLW7wZN04BPZjXBLiygvhgz2afAONlbnmkfYjXcQ/5ap/30KPtUPH71OenzCviaf4n6uSSbqXJ9SePpUcHxE1Uy7xdOW4ydxBrk/1t/6d/id//EPK1v434f8ABPuHzBnGRnr1p26vjKL4q6qvJunyOThyCfxFdLpPxz1SPb5k8uMdnPH410Q4spP44WOKr4f42KvTmmfVGeaM/jXg+l/Hr5VEk4K/xArk/nW/ZfHSwmb5yu3PDHpivVp8R4Ke7seFX4PzSi/gv6HrWaK5Sw8f6de7WSaORT/zzbdz6VuWutWl0mUk2+zDFe5Sx2HrfBJM+ar5bi8N/FptF+imhwRwc+9OzXcmnsea01uFFFFAgooooAKKKKACiiigAooooAKKKKACiiigAooooAKKKKACiiigAooooAKKKKACiiigAooooAKKKKACiiigAooooAKKKKACiiigAooooAKKKKACiiigAooooAKKKKACiiigAooooAKKKKACiiigAooooAKKKKACiiigAooooAKKKKACiiigAooooAKKKKACiiigAooooAKKKKACiiigAooooAKKKKACiiigAooooAKKKKACiiigAooooAKKKKACiikJ45oAM0ZqF5gpx1NYWteLbPSciSZfMHVUIJXjvWFWvTormm7HVRw1WvJRpxu2b0lwsYyTgVSu9fsbAZuLqKEHnLtXjHjL43R2KNFCV39Q2/cTmvE/EHxKvNXmlLOzIzdOeK+OxvEtOi+WiuZn6LlfBWIxSU675F+J9LeJ/jlpOiFooD9qnH93hf8AGvJPE37QWpXTTLBcGFewj4214pf32oajmSQnAOBk9arCCJmDXMpIxkbP618Ti86xeKunKy7I/S8v4Ty7BK7hzS7vU6HWfiDfX9yHluy2eCwY5J9axb3xEJCpLs7LyCc1TK2pY7F3ZPJIqNLSPbu5JU4AB4xXgublrJn10KVOmuWCSJTrPmklfvHg+1WU1CVERwNvQ/NVBDFaNu8kMxPXP86DqiqADECmex6VmbXsXJdSlm2kH5QSDtHeoX1CeKUqsgYAcGmx3Vv84aN13fxDmpY4LeWQkSbVI5BHWgu99h39rMTGzOd5H+RSw6iQ2ABwc5xn9ajltEmJC8juRzgVImmxwhowAzYzvJplq9i6LuKTpH94cnpzUqXQj5RtpPXBrOW3Kk5bC7eAe9K8LL94ZXHGO9KxSlY2IZgHRg2xj36iplunjOwuShPBFc958i8cqO1XRc7SM9fTHNKxpzJnTWPiC4tnyk5Xbxnnpmup0X4s6zorMEl8xCMFZRuGO3B6V5x5omdSPlUDBx61IW+YYJ7kEHjHrWsK1Sk7wdjmrYOhio8tWCZ9GeHPjlbyY+2Q/ZCTw8UhwPwNehaJ8SdP1ONBHeRO7DOx22vXxoL9ocArv7Zzg1estekgzIjsjZwATXvYfPsZQ+1c+RxnB2X4u7Ssz7qtr+KdVO7aWGQGI5qzkV8meHPitqelKqzzmaDgYY5wK9a8MfGOzv8Ay0a4Q4ADKRgj/Gvt8BxLRrWjW0Z+W5twRisJedD3onrVFZWl+ILTVl3W8gbGOe1agOa+vpYinXjzU3c/OK+FrYaXLVi0xaKKK6DlCiiigAooooAKKKKACiiigAooooAKKKKACiiigAooooAKKKKACiiigAooooAKKKKACiiigAooooAKKKKACiiigAooooAKKKKACiiigAooooAKKKKACiiigAooooAKKKKACiiigAooooAKKKKACiiigAooooAKKKKACiiigAooooAKKKKACiiigAooooAKKKKACiiigAooooAKKKKACiiigAooooAKKKKACiiigAooooAKKQ1FNOkEbO7bVAyTSbUVdlRi5OyHs4UcnFY2teJLPSYC9xLs9sVzXjP4kWnhu1d2kUykfJGTzXzh4x+Kt74hLx+cAhJz2PT1r5PM89p4VclPWR93kvDFbHtVKvuxPVvGPxxhtmuEtHOCDjYR1rxXU/G+qa7M4jYxo5Jz3b61yM+rwxlvP+Y5yGz2qAeIlRtyHc3IAHFfmeLx+IxkrzZ+3ZblGCy6FqUde5sS2dxduXkRsD7zuc/jVeWFbdishLjrwMZqlb+JXC/MSd3G0nHNWluRKrSFCx5GM5rytU9T3lPoiC4mEr4WM7B0U9T71A8scCMfJDDsfSrYuxKpXy1Tvz29qRxF5Lkx7ivzZBqvUu+hiz3bbV2xg555GM1G2oDgGM57be1bMMFvNGcDJA6k5FQXWmxu6sihl3chRj60WRlfqZJuo5n3FsN0yw6GlKorKwI57jvV2Swi8zIUKOvTgmmTWu+TcCrJwDt7etTddh36GdJOFlDI2G6EE8U+KcgjnaexJ4NM1GEJMApx64HSoiJB8hTKg9RVWVhrYtCSUED7p6HaeoqeO9lTDbjs6EdfwqosoQYY7vXFLHvGUBJVeOlRYqLaNe01BJm/eR4HQAH3qeS4i2t5UhVs85rJaEgoSPl56GgN5YxgevJ4qbF87W5uq0RiBlHzj+MdD9aSSOKYHy3Vz1wKz4Lxg6jjI9RkVYeMk+Yq+Wp5yO5po2UkyaN2tzs27kIzkHmrUV5EWAI25GBg9qSKPzoUPBLcHdTPszSSnABA44HNJmsLkilo5Cww8fZh0AqZ7QzIdoBx2Heqo86HepO8f54qwkkchQhxHJyCp4GahuxotB1lJJAMPnqRg9hWxaziNFKHaR6HHNZzAFQXUY25DdjTpI2KqVO9BxuXpmjfY2SUtzuvDHjTUtJfFvdEIx5TPXHqK9l8KfGiCfEF9iLA5djxmvl+GWSOTcA5IPU8YrbttSjugqSMwcAYcf1r0cLmOJwbXs5aHjZlw/gcxhatBX7n2hp+uWuowxyRyDDjIOeK0a+UPDXj2+0CSKMP5tuWwVzXuXgj4gx64rK4yANxwSXT6j096/Scs4kp4hqnW0Z+F57wRXwKlWw3vR7He0UiMskYdWDKRkFTkGlr7iMlJXiz8snCUHyyVmFFFFUQFFFFABRRRQAUUUUAFFFFABRRRQAUUUUAFFFFABRRRQAUUUUAFFFFABRRRQAUUUUAFFFFABRRRQAUUUUAFFFFABRRRQAUUUUAFFFFABRRRQAUUUUAFFFFABRRRQAUUUUAFFFFABRRRQAUUUUAFFFFABRRRQAUUUUAFFFFABRRRQAUUUUAFFFFABRRRQAUUUUAFFFFABRRRQAUUUUAFFFFABRRSE4oAWkJxTXkCDJPFc34k8ZWeh25LSbpTwqr6/WsKtanRjzTdkdFHD1K8uWmrs27y+jtuGcAkcA14/8AFj4v22jWVxa2khacYGQMYPcj1xXH/ED40RoJ4kuAZGyGVG447V84eLPGtxq8zs0hdmPc18Dm+eKcXSoM/Vsg4YSar4pfI3Nf8fXOo3Msk07NuOMls1zz6wXDlMSLnBI9a5R5GkOWJJpUlZDwxHtXwLbk7s/W4pQSjFHQXGbg5wSuCTzzUKaezKXjJXA9ay47h0IMZLHv61oWGpR5VJFOSccelS9C0ynPFNGcEseeMHvUkF/eWxH72RVPJGa2DbCZleJtqsejDirsWliSJvMAVgANyjIH41HMjVJtjLLXJZY1KbWY/wB7tXRWstlc2hV2K3GcHaOD71zF1YyWrKfLVlHO9O/pRbyMSXDnPfHpUNX1RpGTR0h014y3lkLnsOR9aptMwMkcijcRgMpqO01C5t2DKxIPGP8ACle5ibc5kw3OUI7+tJXWpZW8l43DHLcfSpLWRIVZiox6gdaZI820OcsmfvGoov3oYow2nrk96laiW5dZbO8zlgg7qRyfeqV7YCIMY2LLgEso61Xlga2dg74YYIYdDT4b2S3kjbJP+yeVqtjRMhEKSRZON5POeKhki8qUFG3YOSO9X22XLbowsbkYK54/Cs+WFhNyCX7+tK4NNaosrd70XzAfTHbNWDDFcEA5jx0J5FZu8eao74zg1Ln5ztZlbrgngmknbci7Zd8kwue6juKkjuJY8KMkYyfpS20vyJkbT1BPINWmj84blYK479jSNYR6kltfFzszsP8AtDtV2FnimJVtrf3u1ZLlQhAG1x0YdetPguZBMoYEg+g4pWOmMujNucFiA6gFj99eQD2qu1nuHOW2nIdT7VJa3qS564qaNVDAAtlhjpwPSpOi1yndXcsUWCuDjj0NSW1wSgYcMPvL2q+/lmVUeNWVT95f6+tRzeH1eAtbSCTIOAnUD0oBNx1LEDJdsUTCuOqn0pUtDb5kjJYDPQ4x71gyTXNhKhkLnaMbh1ArZ0+/+1RAfKQDnms2rGyqXdiSG/KcjhQMEnnFdH4b8RXGl3KTW8pjnU/KF4PH9K58bJMhD1Pr1qMtLaOHYbR3xVRlbY0klJcrWh9K+CfieJUCyskTE/MhOEYnvjsfpxXq1hqEWpQ+ZCwbBwwDA4P4V8b6Hqe0rKcsQNuOhz/WvUvBnjy506ZWVl8rgEDO0j1PvX2WU8QVcLJU6zvE/LeJODKOPi8RhFyzXTue/wBFZeh+IbTX7cSW7jeANyZ5BrU6V+sYfE0sVBVKTuj+d8Xgq+BqulXi00FFFFdRwhRRRQAUUUUAFFFFABRRRQAUUUUAFFFFABRRRQAUUUUAFFFFABRRRQAUUUUAFFFFABRRRQAUUUUAFFFFABRRRQAUUUUAFFFFABRRRQAUUUUAFFFFABRRRQAUUUUAFFFFABRRRQAUUUUAFFFFABRRRQAUUUUAFFFFABRRRQAUUUUAFFFFABRRRQAUUUUAFFFFABRRRQAUUUUAFHSkJxVa5u47dMuw+maTkoq7KjFzdkTtIAKytV8QWumxs0s6qQMlQeRXL+KfiNp+hxl5p9oAJwg3Hj8sV83+Ovivfa3LJHE5jtychV6n6+pr5TMM9pYZONPWR97lHC2IxzU6nuxPWfHPx/sdLV4bImedgfmbIVP8TXz54n+I+peKJHcyuQMnavCjPtXJavd3Wo5bLgjv6imwWzqqvDKQ235g3f1r89xOYV8ZK9SWh+u4LJcJgEvZx17sqzwy3gmJuMMMMRj+tYU1g275TuzznvXUyPDLEfL/ANZt+f2Of5Vz86MrMScFenPIrypWPcStsZscRL7SvQdDSGJl7c+laluczB2O9W4bj1qO+tvLf91lvm5BqTSxUtFPmEg4bpg1eS0EyNuB8xOB60yOAMc8gkYy3UVagkVJDHIAspHyuejfWpuXGNx9pM8A2Ou9OpI61pWmqGIpgFo+65qkgeMtlCY+Pm9KuQ2wdC8RUqey0nsaLQuSE3EimI/KeMHp+NMbSi8uIvkmzgoTw30qK1WRZTgFcHO7nmrcUvmEZBDZ3Z6flWZcddxlvK0SmGVWCqd3PXI9v61Xlg3SPIo8yIc8fwmrdy8ly6KxBI554OKIJGjkXa2NwwVI52+9DtY0a7FaOUIm04fvnPFVZH8zJj+QkYOBVzV7URhpLdxk/wDLMDj8KyfM2sG6SL2FSu5KdzRtLiKaEwyndjOR3x7VTnQxP5aggdE9hVrZDNHvQ/Owz8vaoZiL1RCcJKOAx70J6lWKvnFWJB+YcbT3q7FOlzP87HOMbiO9U2snmD78C4TnI6Ee9JEZFkRZzz2IxTa6lXZcltikhYklR0b2piSeUvzrnB4NWra6J3xSqOQeahkhkjIBPmITwfSp1QkrsAksJ3RkbAfrVkTbEQhtrZ6HkVLsj2ABgG7Ed6pzFYSu/wBRz6Gg0+HU0bW4hZ2ZQCTwVI61KYmBypOAPuge9ZqjeNqMok64AxmrdldGBvKmb588EmkaRaZPhgzPF93HIzVyC6IQCTBbpkGlURZJUjdjJJ6n2pWtRMo42HpSZ0xbS0LqwC5jyjOS3JxwR9KjW9ns5y2ASBjpg/hUa3DWgXcTx0J6VaZ47li/AY8kGkaxV9zRW6s9YgjE/wC7f++MYI9DWVqmiS6PKs0SYVsEBeQQfSm+WEDhSNhGNn+FPh1h7BUgkBmt2GdpPSltsOS5RbK7S87sgQ/d9DWnGqMqhiGYsQHB5NUL/T1v4vtuncSYywGOnuPwqLSr4TsUZWjdTyucZ+lTa6uXCd9zTivDaXG4qxhORgGtayv95QKT5YPJ7g1miBkDBwWQ8lR0/wD11FKz2b+egDo/8P8ASpOyMbHpnhbxfPo94NpyitnhuPrXv3hnxdba/ZxujBZMfMuc818hWFy12p8h2ideWQ84rvPB3jabSLiFXYFRgbzx9a93Kc3q5fUWunVHxvEfDeGzqg3a01sz6gByM0tYvhrxBBrVjG0bZcjGM5z9K2QdwzX7Zg8ZTxtJVKbP5VzHLq2WV5UKys0LRRRXceUFFFFABRRRQAUUUUAFFFFABRRRQAUUUUAFFFFABRRRQAUUUUAFFFFABRRRQAUUUUAFFFFABRRRQAUUUUAFFFFABRRRQAUUUUAFFFFABRRRQAUUUUAFFFFABRRRQAUUUUAFFFFABRRRQAUUUUAFFFFABRRRQAUUUUAFFFFABRRRQAUUUUAFFFFABRRRQAUUUUAFITignAqKWUIpJOAKTdtSoxcnZEd1dLBG7s20AcmvK/HfxHFpb3HkFAI1OATyfetH4h+L4NPtJA7lFQkbFPJ/H1r5h8S+LZtbu5I3bbG2QFXt/wDWr4HOs49lelSep+tcM8OLEL6xXjoN8Q+I59buZJnclc8gHqa567YW8G4kMZAWGfTNDRlEI3fN04POfWql25dFjYEOAeT0Ir85c+d3b1P2VU1TioQ0SKVzIxyWJC7snn9Ky474x3bq3zI2CQf4akv5ZYp1Kk7S2CG7VC8QmVZCncnjvSvYysOF5PC5kAHbcgHDCplSK9wyJhcc47VXlz96MjIGMe1Pjj8pQ6NhX525wfwpb7lJa6iXNusMJaIdOhHeopo/Oh8zcSV4YAdfetG2hJBYdxzkcVG9oNx2OTnuBS5ktDTlM63lWMssnzDGRn0qyIIrxMB8OCNpIxt9qjis5opCpUNG3AY1NLblE2ryccj1FKT7FJENrcNbzNb3IIX+9jk1dEL6eRNF+9ibqq+nrVLzBLjzhnsOeRWnYTtbBVDCSAjIJP8AnFZspaElmxmRnjbnsPpUqPlvlOQf71QTWZXdJERGhxlQf5VXiuTu2u2x849c+9UgsXjM6EHhgwz7j61P5yMvzDEg/jj6isl707/4FxwSB1qS0mzLg/e9Oxo8mUm1oLPKRO3mFmbGFYfxCq18izIHjGx89ex9qddOEBORt7qOqn2qik8igFssM8YPakgt1GxzhSgHyPnnn9KuWdykkhEnyyD8qhniW6VWRQrdC3rUSq8WFZPkP8QHNFrhdo2LvnbMAqt90gd6rz2yzomQVYjsOlLbv5eBI++3ccnrirbwmzkMeRKjHjJx9MVOqN4q5k/vbZmjcM6MOuORV61bzYco5Kj0Hf3q2bSO6t9yBi2CDk9KzorZ7eRQFYgngD1ouRZxZqIoByB+8A5APH4U64txMDk/MMc461DC25i78/7I6VpWmyf5SDuHQ/8A16RvFcy1Mq2DRTEbMjHTutXrhEu4F6NtxyOoq21ml2zZUo6jg9KzI4Xtrp1LYweGJwDSWpSi4klvO8A2sPkBwpzzWzaOt0ow23jqe9ZkrB1GFCkfLn3qK0MlpOzZIVucYoaNYuzNyaJ1cq69hg44IqIQtbyD5iR1C4/P8KktdTWYRxt84J+6x56VO222ys6B1IzuB/rUM6oly3MN0EXaC4Xj8+tNu9OFu7HA2v8AxYyAKqYNs6suWjPTHatawlW8bhdw7g9qhtrc6Uk0YxMmm3peAHyTjK9j9a2bjSrTXolmssQ3qjmNjjPHarkmnp5RZPnXB4I59KyFkkspPOiGEXOc9DVJow5XEdYaqYJXtrlCsiHawbgritO4IkUGNCY24YY5x61UuNPh16MXCHZd44Y87vY0yxZreURSsYnB4V25HtRuaxmyS/tpI4o5bdtsoPyOh656g1b064F1bM+WDLxMjdR7irSWpS23su6FmwyKMsrVBd6TIqxy2x3suCcdGXvn3qbXOjzO28GeIptIvI189hGeQQcA19D+HfEEWsWgkV8v/EuOlfK+gXEc0CIcnDYB/u/Wu88M+IrrS7lfKfa6MCV6hu2DX0eT5pPL6uvws+F4m4dpZzQbirTWx9DDmlrM0bV4tTsopkBXIwyn+Fq0xzX7Vh68MTTVSD0Z/KmMwlTBVpUaqs0FFFFdJwhRRRQAUUYooAKKKKACl60lFABRRRQAUv4UlFABRRRQAUUUUAFFFFABRRRQAUUUUAFFFFABRRRQAUUUUAFFFFABRRRQAUUUUAFFFFABRRRQAUUUUAFFFFABRRRQAUUUUAFFFFABRRRQAUUUUAFFFFABRRRQAUUUUAFFFFABRRRQAUUUUAFFFFABRRRQAUdKKaWoHuIxwK57xJrkWk2rTyvsWP5m7kAdcCti5uFhjZmbaFGSTXg3xe8WvJFK4kMRb5VQHtXz+bY76pQbW59dw/lTzDExg9jhfiX4xTXLyUBxHCuRHERjr6+p9a8muiSzsxHQ/wD6qt6lNJcTh3cFlBxn+dY99drJF/rAS2Rz0zX4zUqSrzc5vVn9KUadPCUVQprREU90wUDccVJba8I5zFMA2PbNQJMstrkruIOCBWZeQmOdzGN+8cGounpYlto6uQWmpZMOUbuDiqEmkmOR48jGSF54/OsG0nnUZLEjHr0q5Drslm0cciCW3PBBFDuikk9xxtDHndwBwMHrTsCaMxOuXzwav+baaop8lhvLZCZwR7VDdWckTNuRjj7rDoRSUnsHKmVBcvBlZlIjPHFTxHcwVCNnUds0yaJ5YyknTjBPGf8A69VIt1s7CRd6j/OaJLmVyrWN17IBPmXoM4zVSS0VkADMDk8E5yKry3s9mqyECa3YAAk9frT/ALZ50PmxhcYzjP3azS6l6MqXFsZWYKDzgjsPrUcUctrKufmjPLo3erZvFwVZBuHcdqgDB+JGZh2OegrQGi/DcGZwYzgHJEZNJJaxXT71XbIDn0zVGMGJnKH5Ac7f7tTpM8QYjLgc5FS0FnuQXEEsPyMpYE8segpYwquMYIzjdnkVO9yzRN8xZG491rOX5ZTsyyZqbMu2lyRv3pbPX19aXbsKqyHym4OB39RTWIPzAkHH5+1PjdjhWJz1HoKtalJLqRSW8lu5ZSzxd6lXEzgkcEYz6Gp4n2fIR5kZ9aW4hCLvHCjt1oBx7EiQyRBQvzIRjDDgVdjlBhTJzs+6SMmsy2d7eUbjmJyO9bcEJOXgYZ67SOKzCN9jPlElqyzRKSp5wOmK0IFg1GIlNscg6jGKbNBtAQdM9DxUaWvklpA75b+HPWix0RgKlkolVckITjinRyGG4eLG0jlfepbOfzGYFcFeDUqW4bKOcE8rIo6Gg0UbbF60uBd4ik+VsfK2etJfadiMIQcjgk1RMbREq3X27+4q/Z6is8KW8xw2dqMe49DU7GsVfRlY2whURsBuI4b1/GpYrfzFOwruT7yHoRVu8hZT8iZIOChqtGFdg2NksfG0d6Lg42ZRntWgAmXhPY4KmtezmN7AF64xx/UU2cJKjEKw6AqR0FQR2s0OXgYgqclD0oZUUzSjthHtExwD3PrTjbT6c4aEnHUEHrTobiG7hG8fuh8pJGCh/wAK04mYERzfcH3ZAOtZN3OunuJBqPnYbqx4BPr/AIVd1GzSeBW7uD93pkVm3dp9nm3QEtGeg7g1oaZeKqCORt5BwUHUZqdlodbjGSOatbx9N1Dym3JGTnH+Fak3l6qPLD4kBykhH3vY1p65o0d/bjZmOdeVx6VztnLJbT7JMh16Y75qlqcLjym14Y1nfdMlwp82JSs0QOPMTsV9xW1t/su6kjH720lG5f6fhXG6pZXK3SX8ZaN1+7KvfA/wrX0fV11JUVmK7uCD2b/6+abXVG1OT+FmrFFJa3Ikj2js0Y6MPT2+tdT4ZSK/EsLMwuUy0eBgsM9CfUVzlpFJMz2rALIgI55J/Gn2mpT6ZeISTFMn7wSHgMo7VXoJ6OyPWvCHi9tOuljxvRjtckYzjjn3r1vT7qO9tY5Y3Dow4I7H0rwO2u1vrcapYqVAI8wY4V8ZruvA3i0A+U+fJc5IP8Dd6+1yDOHhpqjU+F/gflPGvDMcZS+t4Ze+t/M9L70U1JBIoYEH6U6v1yMlJXR/Nc4uEnFhSgUlFUQGaKKKACiiigAooooAKKKKACiiigAooooAKKKKACiiigAooooAKKKKACiiigAooooAKKKKACiiigAooooAKKKKACiiigAooooAKKKKACiiigAooooAKKKKACiiigAooooAKKKKACiiigAooooAKKKKACiiigAooooAKKKKACiiigAoopCaAEY4qtLLgkegzUznA5471l6hP5cDuTtLdD1xXLWnyq56GFpc8jlfiJ4hFpp5t42AeXIbB6gDNfMvi/WG1CQzNMWizhRivQ/i54hPmOiOVSVcgKeQnYH64rxWe7L8OCR1wT1r8gzfGSxNdxeyP6M4ayyODwinb3nqZl3MxuBhgFAPGayZbcSnBIBJJU+n+FbNzbLgOrDzB0LVVbSXIDxkh++e9eDex9VKNzKWJrWYrkjj061eaGK7j+UbJVOfTNXhaiQL5sOOOT0NTW/htpVZoZgAw4DdPzrLcvlsjCXSmRgSAM8spHSonspFZlkhZoT930B9a6GKC4sZPKuFVlQ85/pWzFaWV5EjI4QnnB6c+lK6ZfLG2p5nPp0lqxaMsPUCtjStZmjsWjlXzwD0P3h9DXTaloySRumQG6AjgsPaufn0t7cARHL4zg8Hj1p3ViPZtO6NCCSK+AdgVHIzjO2qF/ZkIQPuE5BUc1G6yRIHjfbI/RewPcVajuDcBXIGFXBGDSv2E99SjErWcTh1E0TjnI71RS2Ni6yDmOTjBFaUmGDoDuXnAqJZXdGiY707H0/+vTBIr3UIjKvGdyNwwqN2Vyu47R2IHNLOkkKqS+VPBPY1WKHfhTlG5x6GqBXJ8jDBcADg57mpI5ChwSRx6cU2FUK4ZyrZwR1zUVyjxy8Fs+vY0rlWLts6nDZBPcg81PBHtX7uOfvHvWQt2yKFGCOcY4NXEvgv3gcHHvUsIssSWQfLImT0pjQEL9wkL2xwKkEikACTDEcZOQKvW3m7FZSki4546VOxuo3MtfkzwADg471dh2XGCCAyj5lIq3JClztUjZITgA8UiafHbru7+/NFzaMCi8CJL1CKem6pbWR7KdcjIzjOeD9a0UtIro+W+DuHXPQ+3vWc9vJaXhhkBMQ4VuufrVRd9CZQa1NU7byNgGIZRn0Of8KZGSpQS/c9R/OjT02SrwXWTg+3pROQHdSQoXpjpUtlQb2ZYn09AiyxNlT0b3pkRbjjzCvUEcGmW920EgX/AFsB5ZAeP/rVda0cw+ZFyhPBH8qnU6EtLjJIBcRgoysU684Iqpd2xgkUH5lIBBA4NSxTNEVdVCyfxL0/KrwEd7DH/wA8iSGGMeWf8KQWdrjdOvRIRHKwL/nuqxPaLv8A3IJOckd6yrizlhlZVcHYP3Ug/iHpV/Tr6Z4CZVXzU6g9SPUUn3Lj5lpXW6k2SNtfbgHucdjVtdNaKJXDq0Lgjcf4aZ9kF/bmVcRyKMrg849DVnRZyFe2c8H7ynp/9aou+5vGFzOc/ZpWRiCOQWH8Y9Kv2Vz5MYjcboSP3bE4IHpmnXGmo3mxHAwd0bk8isuIsHEM7OIwRuA/mKa1RVuU6aCVZxtyM43A+tMvLSK3YXELMJVHzL6ioLa0j4kt2JYAkNnjNT2lxPOrqdqTIQu3ruB4/Ks7DjLW5pRXTb0mGJEbGQOhFV/EOhkbbq2xGiNu4OcfWpUg+wZRTvt3OVIPMbehrStZ0lhNu2Dj5WHY/wD1qEuXVHTZTRzcLxXtm0MzFXYEjbngiuZvrGWwu/ORsgHJCnjHrXa6zpB0zUMwZEZAwrdximy6Smq2hZQokwSCRyDWifKcsqbTJdJuo9fsztDre2yhsqf9YtWpNPn12J9uS2C6sPvZHUD/AArjNKu5vDGtBCWDA8FumPQ16TaXVva3sdxBh7e5+YbTwhPUe3P86d+Ua95PuZ3gbxC+lPJZT5KuSpRm4BruLeXy7oSqQiP8jKprj/FFihnhvIERc5LbBgN/9etLQ9VN1EkgyJQcbT1C+/qKpSs1NA06i5Wj3bwVrQvbc20khZ0Hyk88eldQVxXjPhrVfJvIgJNrNkhjwF7/AI9K9d0y/j1KyjmjbORz9a/XOHc0WJp+wqP3kfzRxvw+8vxH1qjH3Jb+TLFFFFfbH5UFFFFABRRRQAUUUUAFFFFABRRRQAUZoooAKKKKACiiigAooooAKKKKACiiigAooooAKKKKACiiigAooooAKKKKACiiigAooooAKKKKACiiigAooooAKKKKACiiigAooooAKKKKACiiigAooooAKKKKACiiigAooooAKKKKACiiigApGpaaxwKBkEzfKR3PArg/iP4gTStPKJIFYk8E84rsNQu1i4yAQpYk9AK+evijrD398wYsUY8HsOfSvks9xn1eg1Hdn6HwtlbxmKi5/CtTzfxFqE+sahI8rMVOTwePYVzAUN8jcEdGFdB5bK0rhi2W6kY2/hWbeGKPcWUk+o71+RTm5O7P6Lp0lTjyxWiMoqWbaQJAM+2altJ1CGNlcfNkA8jFL5sSybyPl64GaJNTtoY2YQ793TC9OKzubqnfcsv5MrhSTjGSecUgmSD/AFZEkanGQ1YT64zIyKCrKDgY61WGozSMBsYlumRkGlfsEodDeu7qNvmDtweUPP61VmvYyAEbYQP4jgCqCQyysfL+UE8cZHuDVebT7wOwIUY6DoMHvTsjJxa2Lo1WQbv3gb0JbIpJLsscSDkfdK8iqKaTNI+JGEZJ6joR/jRJpNzazAB9ynke4pu3cdmx9zOERTknJzxUCTuuWA6noOtNkjnLlTFvAz1HT3phu1j3rJCU4xnHandLYynF9gkuGaRyADk8AcYpRcEZwRg9xUqTW8wMYfg+o6cetC2BdWKvGyNwdpyam9tbDirLURoyowzLJE3PPWoolMLFOHjJxnHQ1NIrxEKc7O5znNDq0ZG3BTPIPX/Io5gsiP7PsOd2CeMH+dISAdrgFj/fHepni+Rm6oeVY9jUbSlYh5oyO560ty7XIpU2Rh1UFT3XtTYVLEq+AvX61PHE287SNnQkVKLZZUOAI3B4B43UjP2bIjabkBUjHQmo3t5YSpVmAHbPFXI0eJWV+CW5HpVi22mQBl2oB0PSmjTlZVttXbcqyLwOlaUd9b3FuV5RsjPtVefSxcZYpjntxVLyxbTAFSy559KbVzSMmjUMflSI8b7lPOUPStEL9qhDIFZgOQe9c4F5ZldsZxjPSr0VzdWr70O4LzgnrUbbG8ZX3NH7QbQp5yn2zxn6VZv4ollDJLwwBAI4pszrqVvGFjJUdmHQ96stZfarWIqVYRnaV6VN7bmqiipFaebuMYwehXqDVyC7bS2aGWPepIBXBwKzpbG9gdjEWiI6ZOKkF/IIh9oTdKOrDvSTvqaR0dmjW1C0jeRLpI2ZG6lMH8MVDZlEyY1BRskhjwKW3e3EYeOTaxAG0nr/APqqyNOaSL7RbYZ2OWQ8A464pc3c2STLCQJc25AWPIxt4xn2rM+ym2uMsOR1IHQVoQqvmkMCBj7v9006+0yTyRPatux94djUl+z00KQvmspg8QOzHIHp61sRWg1O2+12z/vl6qBzVGBo76FQAVYfeXHSiC7Ghakq7yLaUj5l9aHdrQcU9i/AXvH8skLIvYnnil1KyjnTy/mSeLgHt61syWUGoqWUeXNjKSJwfanGT7UWhuoil5Fx9ziQeo96qLvsW9dDntNuGgRkeMjbyVXqKffpLBItxDlcckZ6+1WL+1Z7h5EJQgdAMA+uakktnms9iHcQMKz/AMjVpGDVi1pTprVlKsLeXOBnaR/rD6fWr2nOJI/LnTyZPujnv6GuF+0T6VcecjsgB3SJ0xg9fzr0LT5YPEmjtqNucSbtsq99w5BrN2jozopzVrdS0VW9sHsZgWuI8NG7AdBmsSyT7NI8QQj5txB4wa3NNmh1mAjG26jGC5yMnJqprtjLaiK8hO6QNtdfRe4/GnboOS1uZviPSBf2bXGMhiFJC8qex+lZngzV1Ekmk3eVKkmJ/Ru9dlbtHdps2gxuDkKenpXn/iy3l0+7S7gBNxaviU/3x2NUkmjCWjUkj1HTImuY1tZ4i3BVS3vzmsSJf7GvZIpHKSgnaOzL7+9a3h3WRr9hZX0EOF2YKg9GAGf8+9XvFOlrqNnFfQp+8wQeOc+hpp20OiNpq6Lunv50ED4Ctjg9vrmu/wDAmt+Rd/ZZH3K/GM/dNeceGtQEmmNFKjF4wFUbeWX6VpWrSWGpR3Y4UjqT3r0MDiZYSvGrHoeDnOWwzLCTw81uj3hhgke+MU2qGgaqdY06OZmBm4DjPJ960CMV+7YTEwxVKNWHU/jrMMFUwGJnQqLVMSjrRRXYeaL260GkooAUUGkooAKKKKAFzikoooAKKKKACiiigAooooAKKKKACiiigAooooAKKKKACiiigAooooAKKKKACiiigAooooAKKKKACiiigAooooAKKKKACiiigAooooAKKKKACiiigAooooAKKKKACiiigAooooAKKKKACiiigAooooAKilPFS1R1OcW9rNISAQvGaicuWLZtRi5zSRyfiK/j3Xe9iqFtobHRQOTXzv4nv1v9WmhVy0YYsD0yO1eveMdTFlpErsWMz8LgkY968PlXN1MzOeuTnkE54/nX5Hn2J9pUUD+j+FcEqFLmsQyoBG5GQ3Qj3rDe1jdiGkKrkgbh1rob8xxlij+WcDJbkViS20M0xJkEYHQJzk5ya+PkfpSiV00xQrDK5z34qpc6XCzB1VV8vjKnjNbkOmQyx5+1pvznaRyPeqlzbKXXdLgH279KzbOmMVYwV0qMzI/CZzk9Qafb6c0LSRsCWVsBgMk8VtPAkcTBAzDPUkce9PsLMs5ONwI+bPWlzE8iZSs4fJkZXQBJOuR3pktl9wgAjIDAc4rWksW8mRchmVSDsHTBqkkUiNubOV4PGDmncHBIoPGY/vNuGc4x29qbOoduMAqOx7/5NXP7Pe4ADHqTlyRwfcVWEBDMNwypxwOtJuxnyopSxBGG8jpg4/WqktoIwPL2MrdR3rSmLJkOoIbPbrVUonzAgrzwF7UKQpU7ozmggwSU2k8ZA61Ve1CoPIYqQeccVtQLC6ksBtAwOOpoW2t2BO7A6gOOtWmZeyMHzJ1VgcMvQ7uuPWrFtcp1ICjPfuDVw2qKyt5isT3zx+VQT2IlUbFG/wBVp3M/ZsQwBk8xEAXGeKZHCzKihF5JzkYxShZdPcBwxUrk5XrU1vOly4UHJH8LD9RVKxPJZ6ldrNo5AQMY5+XkGrSMsuCwD4AwD61MtuC5Bb5gcZx29acLQIctkHBIbrmhtMoeLdXA3KWXPGOqn3oeywojGAWGAw/wogPEnz7n3cqeOPUVZhiUyr5gIXqMnNSaq0ivbl4WETjhuhzyKLu1UklE+UclsdfatG5s1uYtwLCVB17YqpGXhwHYtzydvalcrk7GLNbsZW4OR2A6VPYyGQlWGcdm71qXVpEFDrvI7sD0qhPZShTJEVdSc9MU7mco8r0NSzkaBGUx7dx2nPcVoW6h7KdVUrIrblcHHFZGm3YmtDFcL6KHPXOO9bGjqJ7K6ifcX8ogMpxjByKykjeEtdTPXVZoJkivF8yNhtWcdvrWnc6WtxZh1XzEPUpVK2ihv4nimBwejZ/Wk23WnDyJJ92DlW7MO1NO2h1LsyGexeF/lJIBwFPDZ7Voadrb2kaxNGzEHlHH8qdHdLcoPtKbwAAGU9Kttp07W++NxPAx+7jkUm76CSdy7CbfVUcRMLe6PQ9M8frV7T4p4oBb3aFWHVgcgiubEKrhMOrof+BL6Vu6XqMr2wDN5zJw3qo9TStY6Kb6FXVtPexkNxEhZCflfHUe9RIYdWsjFcRYV+hHZhXWaatvq2nEMC8b5VlGQwPpWP8A2DPpdw0RJ8liDHN1Bx2J7Gp3Qqia2G6EZ7ORrWQABVyhZuqn/PFdCbRJ4Q+9tw5Eg5ZT6j/CsqbD2sc5yJCMHJ+6emDWlpdyvn7d4xj5gwPBzwR7U4qyErNEkEA1BPNAAkXIcAdR2I9vWsi7/wBEvhGFZYpByRnArdkkbT75Z7ZFK5JePHy/gK0rjQotdt2ktdyI4yN2Mq3p9KpN3K5eZHDeJNM+1lpo1UyqvTGN4xxWF4N1+TQdZEAz9lmYdR39DXYCGaW0ltmCreWx4VhgOvsa5DxFa2tssGowZaFiFnTnKNnrTdpHDKTi010PSb+KOBI9Qs24kJLccK3pirtvMupxMjvnzAA4I5HHFc14e1xTcS6c7qbeXG2Rj0bt+BrYd/sExki+Vl4YdfpUK60PQptSRFHaCwvGt5XAVvu54z9Kl8X6GZ7aLUIo9+xQkqMvBX/PNXtXiOq2Vvfxbknt3CkdMn6ehrT0O8S5tXtZBuEed+/nKkYH5Vce9zOXZnnvw5vX0TW5NNL7obgmSNTwCev68ivUdLuIrt3hmcfZ5zkZ6LnoefSvIPFulT6BeyFC263lDxMOpXPGDXb6HqI1DTYZUJWQqGHf6iqt1MqM46x7CytdaD4lbcdsUbjqMgdj+B6110ojvbZsNjOGHsPSsi8gXUNMWfO84ORjJHtj61WtL6RbGJWb98g4A4z2x+NPRHRJc60PRfAPiCW0vRZzuUAYr/s49a9N3BgDjBIyRXz1DeEwLcoSGRgrpnqOx/xr2zwtrKatp6FZPMZABnuRX3/DOYezn9Wm9HsfhvHuRupD67SWq3NiijpRX6kfz8LnmjNFJjFAgopf5UhoAKOtLik6UAHSiiigAooooAKKKKACiiigAooooAKKKKACiiigAooooAKKKKACiiigAooooAKKKKACiiigAooooAKKKKACiiigAooooAKKKKACiiigAooooAKKKKACiiigAooooAKKKKACiiigAooooAKKKKACiiigBGOFJrnPFM7CKOAEAyMMk+neuhY81xPiK9AvWZ2CrHnG7oeOlebj6qp0mz3snoOtiYo8u+Jl/HLehIW3bCU8s9vX/PtXA3cMXls+3bnoe2a6PX7k6rqd04OSzkjn9PesTUInWFU6ru55yRxX4jj63tq8pI/qbKcN9Xw0YvcwtQhcgsCpMmFA9B61WuLHyGEMZ3qOeec8cmtt4vnxjhBhccZqEQfZ03k4J6Yrzj6FJtGcgygIAYD5WXpxSNbb2CcMCvU8itO0t4w7O6s+5TwTznpUF3CkKSRbgGUnDelZyOim+hmw2DQuYZgN6nIJPBrY0nTPtIAUAMvJA60+y23iRiXmaMYViBlh9e/tWtoKmy1HDsBGo3qwGCcjBwT/ACqUbcquVruyMUSuQMnHyj19DWXqmjvHGzbQGYHv978a7q6hh84NlZYmw37vk4z1Hp0rEv7SR9+2FjHIflJOMc9ahzsyZRb2OEzt3MpyucOD6+tQXWHZZYmEec/KOuO1bGs6fJaXRaQHD9cr8pHtWI5jE2QNuOQMcGtOa5k46kflNc7ncAZHTPOagkgJiEigvzlgvWrKTm2l5TMch5GRipv9WSVJc9ACOMelSaKGhz7xjcB823JP0FG0SBVkXHbJ/wAa37vT47iOQK2WA6DgH61kyxuJBHIMbT97OTiruZuDuUZrYSFkTJJ4yDyDTI7V484JwBgZrRjRQwPIz3py2p3blcuRwVziqbaMnEoLJJEzK2c4wO/Wq0sCoobZsb1U1s4Ykh1Vw3QjqKc1pE+MjgDtQn1MuS+rMWG9jLmOZSjAZDdDWpHcxSYBb5SMgtzVe609WyV3Z6dMmqLQywFfnIUY4I5q73M+WxrtaNIjMgOBzjNVBcMJAv8Aq3zwW6Gmwak8AVQ4IJGVP1q+08V/t3r5Z4OQBzRcmK1GR3LQlcgt32njA9vWrHlR3bAxKVI5K+9VpYGHysCyhuH/ALoqJHeKWMEiN+RuU8EelSdULmubUKcoAOPmQZx71XkQwqSq/ITnAH86sw3ZkdVlwj4AWT+H8amZmSR3xsyccfdP0qepry8xnSQrNZFyACJBjHBHFWNBje31hYmfbHID97oRjjNW5rZZ9NBYGNi/3VwaW1tWa5gdjuRGCf8A6/pUuRMqdtUZUhW3kL27YjJ3BSenr+tatjHDc2/77a0ZwN/TBqjfWEsDzqUyQd6tGMg/5FVtPvmhZQp3Rn7ysKfxbG0LdTWlim0xweNmeHA4YY9KtWVw5VJbeUDqZBjKgewrQimjvLFJUYTIPkaM8sPeqMNsLXJjUyRsSCqnBWoTTZtKPVGoTa3K+YNplIHDcZHfBp8OnR3KsYiY5ZF29dpK9f5is1rQyW3mRfOp4IHH/wCqrY3mMG2fJU4I3c59qbT3Mbctki7pF0+mXqiVf3UhIMhJBGP/AK9dC1wl7i0cBEk5WQnCk44NYS3T3sKb8mReH3df/wBVbEjlLCFZVXeSCj4yB75p9dTffQpanYT6a6I20rIMELyM1UNpImJrclLiDJZW6SL15/Ct3+0JDajz1V4l4Mg5I9DUEzRkiSIiUHH3e4q07kSil8JBb6jHdQpsdo3OXTg/OAeR9RkcVqaRrb2kzEgNBnDxk5zXP+RBeSPz5WW+TB+7J7fXFRWUyzSz24kME/3/AJv4uec0OOgRbR2/iSxW9VdRtFzMF2lVGdyjkn+mPevPtdsopI2ljQtDIP3kK9Bn+Ku/8K6zt220wx12OeAM1ma3o0enJJMIxJbHJ2egOcipg9dTKvDm95HkuJ9MvWt0kO3jy5O+O1eleGNai1/SB58uL2EbJBn06GubvdMFzH9mRVLffhl9sfd/lWNp97P4e1jf0hcASLjHSqkubU5aNRwlZnq2h3bWE7W8+0x/dbI4wTwatyx/2RdXMTAttIIbGdyH+eKxIb5NRtluISpO0MFY9QOtb1jDNqawXE4zlhFnOSRzzWcWnoj1JrmjzIb4w0T+2fDQni/evDjao4bZXHeB7t7Q3Vg52BczqD1wOoFejaRcRvbXFu4+aByrA8koehPr/wDXrz3XbEaV4uijjZFSRsqwPQHt9a36HDytanYaTqSRXrR5BhufmTPOG9M/nS3cCW+oGNSfk7H06/8A1qwEQQXbj5g8BBxngg9/8+ldiJIL6FJlAdmGDwM5FZHZB2Rn211DFep8w+zyfI4xzXXeGdZbQdVWBZB5AfKHPJj7E/nXFXSraX7xEYCAMBnBx7VesL5JYPmxG6nAHsa6KNV05qcd0cGNw8cVRlTkrpn0LHKs8asp4YbgO+KUjFc14F1cX2m+TIQz2/WU8Eg8qPw5FdOwxX7tleMjjMPGa3P48z7LZZZjZ0mtL6DaXPTFGKQjFeufNjhSUelJ0oAXP50lAGaXFACUoWgCjpQANSUvWkoAKKKKACiiigAooooAKKKKACiiigAooooAKKKKACiiigAooooAKKKKACiiigAooooAKKKKACiiigAooooAKKKKACiiigAooooAKKKKACiiigAooooAKKKKACiiigAooooAKKKKACiig9KAK874Vvyry/x1qTRxOQoy2Rk9h1r0q+fZbyEfeIJ5rxn4jXy+UqsASUxtXnaM4z+hr5bPqnJh2foHCVLnxkWlc4EuIv37Rgg5zg/lUMStIp3qVUnduVuCKmuiIbeJN4XPAHTHNNjzcFlVSQD/AJNfjT3P6ZpRskiusJDLGOfnGMnt61Q1hN0hAYbF+XbnABrXEbeZNMcDAwu7qa5+7mENwx3YjY4APU+tZNo7rpIjnlSPyoWJD4474Getaduv2pwSobC5YFfvCuUW4+0ao0rZKNwqcfKntXb6KqyXORztwCRz+lBFOpaWo220Oe+/eW6DcOEJHbNRSwTLcg7WjnB5XbkmvQrHSJYLZJYUZ1Gcgdu5wD+FMufCY8T25u7aQJKjktHk8t+PT865+dXsz0U09UzmNN1TeksMkLK33cEfmP61Kb2ElI2EilsjBGMn1+lQfa5dIvjNd72dmwC4+8x/hb0PbNd/p+naff2MWoWkkMhUlWEqg7WwdysPxx7jpWfL1OhWW6PJ76A3+6OXdFwTG5UndXIXlittMySbhgjt0/WvbPEXh2SCTHkImV37UPAXjlT6+1c9Lo9rfxsk5WJjnEy/pnPQ9KvmVtBzpKSujzIL5ytGArydQrHNLHFJBkSLtTngjp9a1NU0e8065KyRrHOuSpVfvg/402IDUk2xgCROqjuO/Wk56aGai0Mt7N1iDDaEbnrT7zSop+UODjkjqCRU1qWgwkkWB91gRyprQSzaNHG7euc4IxkfhUp6FuN0cfNZmGZVYE5OPXJqNo90rFcAHJX2rtJbBZ12lcYA4zyprE1LSHsvmCCSBgcEDkc/zraM9LM5p0XuZIjXb1wCOw6/WkcKkatgkdcrxU0ZCDeF3DIxx/OpPJWZSVjG49RnjOf51SZkolOWzjuAGV/Jcjg9KrPGrHEvzKOOozitdoDG5VlLRgDDAjI9v51FPE6AMirg85I/nV3CULHO3GlecCVYDbypI/SqT+Zb4MhCZ6letdJcDz0ISPYQcsB/T2qOfR1u4M8M4HGf4qOZGLpX2M2x1YjbuCyL0OT2rUP2e5V1XGAehxzx2rnbrSnt2ZkQrgfLgcYpYdQMBHmKVx0OOnvT9CYqz1OijsQm8gl0HRGHKkd/eljuTZSbLhTJC/HHOBUOnakSAVkDjPODgn8a24/suqROD+7JGGjJ5P0rOUlezOyK5iLyWms0ks/+PdmYsG5I4xyKLNiZNkg25YY54zUT2s+nXMcttJtCZyD3B68d61obqG7iz5IjYHBCdzUSemhpyvqLkw3SSK27awOF7/8A1uazNY0CFrz5IygOWDr3+tasssUhVk+SQAbUY9eKtLK00atLCVIxz7fWlFWG4q1jl7BrnRLoOX8yN8KSpwp/+vXSWp8/feWQRyx+aI8M34VHNpMNzATG21R1HJx74qPT7G6tbhSm3KcjnII9MVbimJKyuaMdgZ4XubdFMWcFV4I9eKS4to7q1TYhhlTGShxuNWI5Xt0aZFZ2JG6LPGfpUkV9HA/nFcwOxUnJLIfQ/StHtYUlzK6MuK/AYqzMssfByOtbNhqD3tvJbz/MsY3CQHBA9x3603UILO+IYYVyp/eqOT/9eualvLjRrtGc5Rzt3DOcdaehlflVzov7WSwvAJQEiYkbwPlKn1q89stnEtxbRK0JYMVQ5H1ArnXuo9Wh8xSdx6E9evTFN0jXBCDGSVuEJAU/dYelRZp3uKM0tTfmtonmEttllYZljbgqfVfaqmqWJu7cXNoTFdQNvRk7n6e9SpdRXifaYAN6EF4m4JGOlMiutlyHXIhbAbqMCquNtPYl8PavFrFvH5nyXy5DqPT2rtNKv4b21MGoLHLFN8nz/wALf5xXnup6Y9lerf6eGQjDEqc4x3rWsNXhv4g7sIpwR5kZGMn2qJR6o6qbg48sitqdo+kzvp8keyQMXtrj+8Ou2snU9NEglluV2/uw4A5GDxkeuD/Kuv11/wC39NKyuWvLc7oHAwXx7+v+HvWHHCt1pYKIXurY8ITwVzkrj1ySR9a1j2PKr0nB8y2MPQdR/s2T7HOdsZBAkbtXoWmTNZE24X90wwff0rgp9OfULebahEkeXUYyQB0FdH4R1c3+mgcm4hPKMcE1m1Z3O/D1edcrOqtJBFrEcrBRDMpikAOOdp2n35ArO8U6C+rQGWAnzkwQVPzDHPFa9s32kRx+UrljuSQ8BT3z6VDo9yt95qg4G8xMuOUYU07jlHo0c4btXMM7DaZYzbygnBPTk/r+dXNGunjgdMjcjcKOOlR+J9PjfS76CDK3MR3oe7H0rM0+R44rO7bMe8AuCeAw4Ipy2IjdOyOt8S3Jnt7e8jjAk2BXUdAM81Xt3WaziliyGUBXyOoJ4xUsM8U48pjiOdNyEdN3+FVLFPKvnsypW3mUhCRgfTP1rOOm5t8Ksz0jwRd/ZL6LLlkk4wT1GP516oBxgfnXz3ZyzWs6Q/NthbHHQ17l4Y1L+1dJhfI8yNdhHsO9fo3C2MUJujJ7n4X4hZS5wWLgaNLQaM/jX6kfz2GaM0E5pKBC5petNooAdijApuaXNAAeOlHfmkpaAEopRRxQAlFFFABRRRQAUUUUAFFFFABRRRQAUUUUAFFFFABRRRQAUUUUAFFFFABRRRQAUUUUAFFFFABRRRQAUUUUAFFFFABRRRQAUUUUAFFFFABRRRQAUUUUAFFFFABRRRQAUUUUAFITQelNIzQMxvEcxjs229Txj19q8J8ZSmfVS6gmMKq89z/nNez+LWbbBGsmwGTls9B3P6V4T4jIN5DGCSyNuZD6k9P61+d8TVG4qJ+zcD0VGTmzE1WZRdi3VuBtxu5JPUD0rQRPstg0g4diFUfzrmjOLnVyA+RuJ+mfaujvEXyrZS670G8KOwxjrX5o1Y/eKLTZm6neAQkIwDFjgtwQK53WJUW3Rzhy65GT/nFS39+XmyG2rHkYxx69ax9cklmeEAoDwQOyris+U0qtJFHSUmkviSMM3VmOduK9Y8N2wN1BGDuDDc2Ac15rowxdAqAWVsKuOT75Pr/SvZPDFusdxbuqFi4BOG6duaib5Tmpe8z0jQNP8mVC5Jgdccc7eMjj34/KtrVvA/29Bf6W72t1FkvtPyyD6dOP89Kn8M6aBEqbN8rryAegPOfw9a6qJGYtDLIY2iGDzwSMAdOowMVhJnqQTWp41dabZavIYNbh+wXYGN4GAy8YJwOfXPvXOappeq/DO7XUrPZcWO/MqHmKaMn7pPQ98HqPTmvojUvC1rqTLHIjF1U+Uyth43yPmBH8u9c3qfg86bbPFdQC6s5uCcfLITwW68MPQjnOciospryO/wBrBpafI4vTNX03xJYZSMxlTlomX5kz3BHb3rnde8JtplybiOIS20hLbguB/OtDxP8AD1/C9zBf6JcSCzHzqinbPFnqMDIK5Pv3zRoPjOG5ge11LMKPgGXZlOpOcAZQ5JyRx7Vnbl2OqEfd5oao4rVtPTULdtiGQ4ypOdwHtmuLvNGlsZjLA2So+U4wSfT2+ntXuWq6FA8vm2zKxf5lIfKN757f/W5Fcxq3hQXDOFjCSggkOQpyfUfSiMkXaM9Uee2oGqhg+yK/wBtIyJcdM/4+9QqXsnwQdqHoRkoT2NatzpBguPIkgeK4jOdz4HA9PXmpYQL9QkrhbgDAR+d49iO/tVtiUEmRQw/b97x/NIOOD972qRLWO6Ai2IShAdehA9celQfZ5tOvUnt0JU9Y15zxg8du9bVtLb6hGu5WR9vBzyPx70mzZRsvI5XVfCK4+0WpELNgOjfXqPTtXPtbyW0xUwlJQfud69Uktns3YSIHjIwWIHPuB29Kgu9BtdSthLFkkndvBz2/zxTVZR0kYSop6nmaESja6KuSQCfT0pVj+TG4yL3THI57Vual4ZkhVm2ljuwsif4VlSr9nwCzFQOARk1tGaZi6TtsZ8loxTCqwBP3s9KrtG5LbCRJ027sE+4/nWzu3IWjJw2MnHc1Xa1baTkgluhOB+H+e9ClcyjTsUHh+2wkr8rL8sikd6yr7So2A3KVJyeOeK3dhjmyy4I4yRyB6U64tyuzcvy4wWXkHrVqS6CdJM457GSxYFMBRzwen1qez1iaBczBSvqvWtqXTixJQ/N1LDAGPSs6WwxkhcH680NJ7nK6bg7o2LPWreV0jnIDEjDOegrZMEB/eQuH5HzLXBy2gAZjkKR2GfyqSyvtR0SQPbzNIhBVlPQipcV0NYztud5OSzgPbrKoGCV9fY1Nb20jpL5UoaI8YJ6HsKy9H8Y2d7GqXDPbzAFTu6E1o3Hlxkyr8gPz71OQx96a0epq3Fq6ZPbbWO2SEIAcbd3Q09NG3MJYrxwx7E5+lUkvIJ871BGfmAOCPpV2Kyt72JhbXaq54Eb5D9PrimpWZlykcjTwzOzStkE9cMT24/Wm3M0LOXgkiO05IbgkDrxVa+tb+xkw1t5oPA3/ADAmqBuUnkRirWZAHykcfTNbboyleOhvWJj8pWQEIFJkQZYY9Vp+oJb30YIDsh5Dd/y7H2rn7aebS7lZ7eVZLbd35x7VrW+oC5TchKRk4ePvn+8Peps0Q7T3Mq40i+0p2ntczRA5xuwSOtVPtMGsupjPk3AGXjzjPfiutnmWSzaSPc6ZwQe341yWsabFc7ZrLMV2OQucAj0Bp3uZyjyo3NOcMiLvKXK8Anowq99n86Iywx5VOJFJyRnv+Fcva6yLxTBeD7PeqMKyrjOOK0rbVn07a0hyvAJP8Q7g/wCNS02SqlrXN2zvmeFbeQ4zwjcjH19c1j6gGgu47m1yzqT5keOSB1q4tzBeQYiZt4O6M5547H3pFnXyDIMeYfvN3pG9r+8jZsbkXtrBcQyqHVgzd+nWrtxb/amm1C3P2RiPnWPgE9Q2P51y0FybKVbiBShb7yhsqcdwK6a01BCkc6MVWQYkjHYnrRtqdSgpxszKg/0HW7a5eUCOd9rj1qteWh8K+JhJGoFvdMXUE8KpPStnW9HW6tTHGfKQHzEYc/iPzqlrkb6p4YgZ1C39pgbsfgP5Vd1JWOSMXSkd7pc6y2rKx5BDA9ev86ibT0sLuQwr8twPMd8/8tAcY/I/zrG8A37apZPFMWD7SozjJOOB+ddBa3CXumXKyqRN5DNHt/gcf44rni7PlZ1/Erle/hE9l9pJXcTtcgc9Mc+vQcVw2nyNJ9utJnAeGTcisOo6V3byve2E1tH8jE+ZHu4BPr/SuRnsymqhmygk5PHJ9R/Wtrp6GL8jZ0iZZLExOMvbndGD6dxWld263cCXMQxIMNsGcKw6/nXIaVePaXoViVZZTGVcdQeP8K7GzmVpDbMAhZSCx9ccGsnEFJyQ+xvmv7rO3D4GWBwPyr0f4f68ba5FlIcI6jaznBx/kivHbW4NperI2UCth89Mj/Oa7uxuzbXNlMSrRE8Mf7p9K9PAYiWHrxmuh4ucYKGPws6UlfQ9nIyqn1ptJazrc2UUiEMGAPFOxX79hqqrUozXU/jXHYd4XESpPoxKB1opTxXSeeHU0dvWjvQRxQAlFFFABRRRQAUUUUAFFFFABRRRQAUUUUAFFFFABRRRQAUUUUAFFFFABRRRQAUUUUAFFFFABRRRQAUUUUAFFFFABRRRQAUUUUAFFFFABRRRQAUUUUAFFFFABRRRQAUUUUAFFFFABRRRQAUUUUAIelJnqadUch2qT2AzQylucF40uHlu1iU7VVWYtjPbp/OvDPEF99q1vzS4C84Ht/nivW/HurMkcyxqC5QndnkDrxXg13dSXF1cSsVAIIXuD9K/JOIqrnW5L6H9D8HYdRwvO1qHh+xFzrzFmyAxYk98HOBitbVr8wuZNoI3EAAVT8KosEjykjKxtnJOAfwFZ2t6g22Ncbc7s5HU+or4iR+s4b3Y3MZVZdWaBmDKCScDsRnJ/CoL6NL6/KIS0TIu3ccEYz1/KktrwzRGV3KumAZO7Dr/AIiqmqXKxT27xrtiIKYPIPfNBz1J3Zt6NZeZeeaoJ/iyxxk17f4GsMwI4UEggDGM+teS+GrY3EkUqn5Qd3zDsa908CQFoA3llVUckfwgev1rnrPQ6MMr+8en+G4vNiVE+SUn5m5GB2AP0rrpbMTW8SEYJbdkHdtIHJ9s/wBaw9HjMTCMJlNvVeg465rordGacykMMrtDk/MTwSR7Vz30sdq0CG22zRkqpzk4J/LFXI7dizCNFliIO6KTntUix73j3FuuM49uKv2tuY3CNjB+YPjg9sfWqg2tDW5xGp+HURWiQEwvEQY39SVOQce3T3rzXxL8OjctJcIrbwMkEA7lJ+oJGfTpzX0HdWatFICoALAjI56f/qrndQ0NZGeaMGNj87cfe7UOdtLHRSrSi9D5ogsptFuXVp3tZ8fNFKCYnPXg9s+/Xmrw1eG9uVjvALK4UEIVHbHft36V61qfhmz1W0niuIPNaMnf5ZIdQcYwOh/nXBa54FSONTta7smBZJQCXUDj9KzcVLRvU9WEoT+J6nNa5o8WuWqI4CzKcrMnLc9s/wBK4vUtHlsFETKxAyY5F4A+h/mDXc/2PqGlp5tpL9rtWJwrnBVhnIz2P17057u11C2a3uoXVuCQwAkxn04zisINwdpFKCi77nnou9vlx3IaVcFUmUfxY7+3FF5bSCTfCQCAW8tRksP689q19V0Ka1nE9rG0oMnKr0brx7f/AF6xN7Wtw8QU27xt80bqfl6evQ1tJ3WhvGCvdGnpOuQ36+XI2ydCVeNhj9f6VoPpUluqT6dMEO7HlsPkb3/yfrWNNZxXzEMiwXqOfLKHAIz3Of19asaXq97oVwsepRiWNs4lABVx74rKS5vhLcL7fca7XcGpsVvLcWsy/KdpyCB1/r+QrO1fwPa3ubhSwXoCpwf/AK9dJDHZaqsXzLE7LujWXiN856N25Hr3qJGudLuTEQNo5PRvxBBxjPep1js7EqCei+48s1TwjqFjvls1MsaY3pjoe9c8s58/YAYWHWN/X3r3GaRZpjI6tGTgll6g5z/WsnUfDNjqpcXQ3BufNiXEg75xWsavL8Rzyo9UeVy3UcnE0ZOF6ev+NSwqksZETLOnTPOfy7V0GqeAbq0jeS0ZbqAYxx8wHuP8K5Jo/ssp3g2xzydpHI5wRXVFqWqZiocr1JrjTnjaRkcMcfdHp9KpxxbmYsuwdwR8p+la1ndvNgTDzkA4dCBj1zU21bgJs2yEDAHf6YP51Dk27ClBPY5yazWGRiBsB+bg8f8A1qY9kHUnYC+cZB6e2K3XsWk3eWN8RAGCMspHqOtRNZmF/MjB2HBAxzitFLuc8qCOWl0XzCGVxnJ+Vhg4rQ0+O4seN26POdpzgVsx2z3B2Hg9QG61bhsAjFXwduOGHBpud9EZKhZ6FNU82QTBWWTr8hzg/jVuS2VkDpGyYGRt5we/SrR0wmNQDkbtw71PDosrASRgDGMc4x6fWskb+zVhum6xKgwz+YQNu1xkn35qW9W1uZCfJAy2SCMHP07cU4WzwnbNCGyoIX+917/0qYSwhwGVlCjOJFzz9etaxkzlqQ0sZcmm2syMBsQkg4yQOnGKjs9IZZ2CTqztztduScevetRbW2uRiXdnGWeFgcHvxkGoP7FcMRbXSuSMorEbhx9K6E0edKLg73BLWe2Z/wBzKjjsvI/wqrqFi32WMuyoXwUfGP8AOKjvF8S6YSkckcy52KB39eRVaLxPqltHNFPFGVHJQc9OwqrESbZmajp7MwS4XLE4R1547HIqs0strCFuFLk8K2OtbzeLLVBB50I27sMdgwM1He2sMhkkhfzLd8uAMYx1/ChmEtdDnI7+bRbzz1cSWpYA89K7hJFuYhcKQFkUeZEBwpI/ka4HWoIrWORoRI6MQXjPGPw/rWl4O1EoqI7F4ipAB5wRyP0zScbounPXlOjEUliFXCvn7pzxjuD71oD/AIlhV1fEMnXJ4yelV7hl2CWMb7WUEHHJRuuR9KfApbdYzneHXdHIcEZ9Ki2h2qeuhveH9aX7R9jncJ2VvXjirt5aBZJQU3i5j2vxzkd/avPZpJ7SZ4LgFLuB85wPnSvSNG1RdV0uCbIMhUcZ79xWcvcdylLnbRzOlySaVrEMLgCLzVYMBxgHPWuxVxbay1rIQS0hK44B/wAis7xJogmgt7q2Ql04ZAcAVmXGux3E1tOmBxtIzyCOKu3Nqhxm0+U6S6me2khVMFUG3djoQ3T8qp+IbdodTilfP71QyYHAYdqtaySZrQgqi3FsSxU5w647dsg5/ClvjLqGiK2Q08JADHnOB/8AqppaXJvyuzOS1adY9UiuV2hbtCrAtgLIn8sgj8qt/wBpybo7kzEMoySOc+oqlr8cc+kTPn9/DItwFHXjggfnU2jE3thJHjJi/eqfVT2FU1oRF22N6/xdtbXKMfs8wAZsfxVvaTdJd6asaMGeBiy+h/zzXM6BcKbttMeVRFMpaMnor1taKosLqeFgqqTz8vJx6UtVqaQXPF3PafA+pQ3+mAJMHlR9jgDHO3PT6966M15b8Obg2moPCWKxySDnPQH/ACa9ScFGKnt0+nav2ThrFe3wvI/sn8scdYBYTMOeK0kJmkNLmkr7A/MxaCeKSigAooooAKKKKACiiigAooooAKKKKACiiigAooooAKKKKACiiigAooooAKKKKACiiigAooooAKKKKACiiigAooooAKKKKACiiigAooooAKKKKACiiigAooooAKKKKACiiigAooooAKKKKACiiigBCeagvH22snOMjFTE4+lUtXl8rT5n9Fzmom7RZtSjzTSPEfiFc8XUm4iRcKoHPynOT+grxESkzyYJYnLcHpXpfxev202V0ViTzGQTnIwAMfrXltiG/fSSqRv4Xca/E84q8+Jfkf1Dw7S9lhI26m/bSfY9GubgkgyMEXHQmub1u586bZu/dRkbmX7xOMY961NcLWmjaZGp275d5DY/KuWtwt/qtwVGyFRudjyARXzlru59rzcsCO1mIXDAqoG0j+VWrpDNYAfxow5x0FYF9rMW7KgpFGcgYz5nv7VqaXchwhYjfcJwFHGM03exxJ8zsek+Ao/tKxFSSANgUjdyK+g/A+nMLdFClVPJCngivH/hpoyJHFDtKq/zMVXue/8ASvozwpo4tYo02ADGVHc+o9s159Z3dj3MPC1M6LTIWhhQNkY4APVh9a3rCJlLqF2nj3yPp2qnFBs2FT8i9cjGa0LaNQp4OSTnPfiuaMm9GdTirFoptAwwyrcAdzWzCu5F6Ov901nQoWTgAD1q+JUhgJYBQvUk9sV0bambktEGAc4y/ba57VWnZS/y7Tnngc/SqE3iGBfNKuHVf4twAPHQetU38RRS/PyF/v44z9e9G5HPFbjNXsSSs8Py3CYG3sw9x6+9Y93bi8VvLG1SQTFnIOPU46+4xWjJ4hhXBIHP4EfVap3mpwufNjdBExy8YK7x23Dvznp7VnY6KdW+hxmpeF5LYNd6c/kufmktnBMUvXOf7rc9e/ese5sNO1jY0lssN3HjzIHTCkDqeOQec+nFekNNCFEryBwzY3Ho3P8AET0PvWfqmg2+rwGWBwu3GQTyM89fqQMUcl/eR308QrpSZ5deeBL2CB59Kuhex42vbv8A6wDjv1wc++a5nUNMivXjgvoGguVGN0mFf0xzweg4r1pbW5tW2SFgYsYP8QXGOPb9OtNu9PsvENqY513/ACFTzjHf8+nIxWMppO1j0VUcd9UfP2saFLpE+1SXQL8nlHHy5yePbjJpNP8AEywReTf2y3tsQdzKcSDkcH1HpmvWpfA89oGjs5FmtzgG0vPnHPGVc84+vSuevvBVpqReLEmm3W4BoZQCrgjs31HT2oVup1QnCe5y8NxZQzmbSZy8XU2twMJyfUgkHk+3vWhpurwXRSFpPsk5Ozy5z8jD0z/WsrVPC82izxuEWOUABVVcq47fjxn8azLosxEVyA75Od46Gpa6m0o81rbHZy2ssBkUYIc7iinIJPBI7fr2plje2txKYJH+zyZPLJwfwySKxND1+7tFhtk/0lD1iuD04OCrA8fT2rZfUtN1UpuU28ynA8wFsHPUMOePepTtuZyjbSRfl0iVCZIFjljAwZIySM+uM9657VdGtNRBM0CrJgAs6c/TOK14pLnT3CrwnJBUhlI9f16VeXVBcIVnhBbAK+Xz07HPsKabXUyd7dzy68+H0buZLK4MTnPysQVJ9P0rG1Hw5qFghkePO1SxaMkErnBbI9OM17LJpdtcgldpU5LLnDduh+meKg+xQbSyETou4+X17e/Wto1GjFxT2PDrfVGglCspIzjeG5IxxxWvHN9uRVR4psA5yMMp/wAa7vVfhxo2uDz4IjBJ/F5D9fqvUVjRfCq5sbvfFceYg/idMED3FU6kXqHKjnEjeNQjR7sdFznA9quxRoCJASVHDY5wR6jtXoNv4DkeLl4iV+XABP55qWL4ffZ7gmdXZMbflXkjH5GhSKtFHESRRnywZUwvG8L1J6ZH4jmpIoLi2AO2Mx+oOM9OOa7tPhbDqTOLG8FvdZ3bJU+Vh6EDp9aqSfDPXtPXY8bxbjkHYXjY8+mcVteLW5hNxSOZgMYkQzI2xhznnBqa40SK7iZ4owzrkE5wfpj1rcTR7wrJHe2YeZRtYjnI9iO1QwWxgaUwGVE/uN8+KEnfQ5JQuuZHBajoMtqu5VZSctkDofQ+tZn2y4itljuOBuIV19uTXp98rmIxzxb4z8xKZUY7cfWuM1zTYLiAYBAj3dME5JAJNdUW3vueXUXzM231K+Yk20jzIikFAASF9RUTXkGownbCiyk85GCPeshrGbTJl8qXzo1bKOflIP8AnvVxLgrGj4/epkMwGHYdeT361ephrLQy7zS1ij3KD5JJ3Ac7T/hUdr5mnPIiSlOB+6c/KfXB9K1jcvE5YKWjcYJHB54pjWP2woYwBN90KRg4+lOL7mVWFloV5rKy1m1KKotr4H/Vs3D57A9K5lfP0K7AaNUBbDAjPI6VPqVjJYxieKRvMRsyR5zkeoqe18UW+sR+TqgZZMbPNHzfQnvWltDiUuV2ZtjVBYXsLxkG1uEAxn7p69PXmt6xgSdBDv4DfuX9z/DmuTvdGY2qhGEsiD5JEPbtTtI1Yvbx2szfKx+Un+Fx2H5Vk49jphOzOm1OxOsMEm2x3sA2gqPvZ7+9M8M3VxYyTR7GbLY2dNhB5P5VcuLiRxBNuJlg+VvVu3NZ07tExuU/1THJCjqfTNKW2p1QdpXPSNLunuI1xtYOcbW6OPf2xXFeLbH+xrh1wUjaQMoPoRkgVdttY2WccifdgAUberIc9fpVvxRJbaxoySNllwGL4xg+1NblVHroXNO1JNb0KC+UD90ypJz2+6f0q74ZupBNc27sjGLcr7htKlfX8MVyPw21a2iW/wBJuRvVsqnHBz1/lmta1mltvFM/m7ow2x2Ut0PQ5rNSs7MzqNOzEvkjS8mLIFEqkbSNwAPX+fWs/QI8W6SRt5bK0ls655BA6/TrW7r8auDmMBY3zvHBIPasa3jT+1ryJMESgSRrnADAc59sZrZscXZj1s3ihbGBNDKrxyK2Mg8/rXVK5uJIb7fuLL8wznnAzXMyobjyZ0bDAtE644+XofyNa+kSNaJJub91Lw31/wAKmXvI0g2nY6TSp57MRyruLM/4Y9j9K9xsLoXtjbSFgzmJcn1GOK8BSeRLIKWG4YZcGvWfh5fG4sEtmIJRMZzk+oH8/wAq+x4XxXscR7N7SPyjj/L/AKzg/bpaxOqopT1ox3zX7GfzOwNJS9aSgQUUUUAFFFFABRRRQAUUUUAFFFFABRRRQAUUUUAFFFFABRRRQAUUUUAFFFFABRRRQAUUUUAFFFFABRRRQAUUUUAFFFFABRRRQAUUUUAFFFFABRRRQAUUUUAFFFFABRRRQAUUUUAFFFFABRRRQAw9fwrE8VT/AGfTGP8ACWAbPpW4a5Xx7MF0vysnLEn8h/jXLipctKTPRwEefEQj5nzd8W7l7vVI/wB4ZdyeYcdAGJOP6VxFtIZeTMAdoQg9/StXx/fpda0I424bjI4ArLsIwbsFiwPsO/tX4RjZudeTP6tyynyYeEfIm8WzeddWtuF5jQcE9Dj/ADzXKXWopbCSNGAjGS5H8Va+vakwuLh95Mhby1ycn/OK4bVpysjRqw54ORXnrXQ9iq+WJTuLk+exYAIPuqD+tdd4JR76eD+LZKMqRkEVxEsiuR0O3g16b8H9L+1z7uSS3AHOa1npE5cMueryn058OdHC20JI5x9wf5/SvcdPtgkflnITaMEHjiuD8Bab5NpEVQptYZABIXtXpdrGNoQqSc9x0NeDUm7pH1SXKlEtBlCZPDHjhsj2xVy2XdGDwy454qo25htO1gMEADjivN/ip8URoFtJZWDb5pAflTnORxk9hRT1kZVZqEbs7bxF8RdP8PIwLoqDl52IC44HHqc1wt78Q7vxP5UcEhEDSYfdiOMAHqSTz9B+XNeISWWp69Kt5qWo7IgpbYSTtI7hcYPHvzXTQHVL+2S10bTnaAAlrieNQ8hwOh52j6HNeiqSSu9zy3OdR6Hf3nibT9JWdZme5vEQuYEUbQP7xYZCKOOW6nGBWRD401DWbmPMgQnHNunO3HQA/wA6wZfCOrQxMGE22RQXhZSVUg9dp6nvk1RlOr2CMj6erQBmytwTtc9fmCnJ9cZp8qWoa/aR1g8ULbiYtKzyKxG1JjgDnhmAyT7DApF8ZeSzojQiYkZJ+ZlHPGM46Y615lqmqXt60f2ycLN0jt7eJYkRRkkADHbufzrjNU8QXtukDoF+zpKVCO5BkGepOeKShfUy9vyPRHvU/wAQxYzbbu6+VGIcQygqGPPCjv0561csPidax5kivLSeLft2t99TjrtHOO9fMa+Mppi8RhQKWyuPl68cGsybWp7i4LDdFtb/AFiMS69iSfz/ACpOin1NoYl7tH2knjG01WAK91DGFYuJm7Z9x25xSWjg7DEsUwPKsrZU+uCK+PNI+IWtaFeRgOlyAoQiRug6DBGM16l4d+MhfypGlYBGH7t4hwPUEdfpXHLDzT0PVw2Mjaz2Pf4LhZmjEg3MvRtpVlJ7MPpnH8uKtnQbPWbdlZl3A5CScjr2PbNcVo3xAstatoplljWT+/0zjg8f561vWGsK3luJVmlHClMKMj/PSueMea560JXXMnYztU8AXFkj7FaSLacK+XA69T1xXD3vhR5ZnPlDzF+XK5yfqO4+te52urRXK5YjaQACehPIOR2PSq+r6FaX+MqylTlXjcoykHqCD7dKTt0R2wxTj7sz51v9Ae1aN5YfKD8qJBnjjJB6VSlhmtoWLJuDcgrwR9Oxr3S68PyWSHcDeW+Nu4JlyPUgD+Q5rm9R8GxSxrJaSq0fXyzklT/Q5z1wfwrNtLRI7I1VK1zy2CdxMAJMgjAzn5Tn0P481at9QUS/vC5GeDu2t/nr611OoeC5bOcebbGNzyB1D57gjIOPWs8+G2V49snlEA5Er5UAjHJI68cH3qmna6NrRauhltqjrPtCmePBLNLEGY/Uf4VsQJb3xcq0CspIKdGB6E4PTrWWuiyps2jy1AJYjoCOnQ/X9K0bHRLicqWEiRk53sNw+mfajn1sYumpdRZPDzbvOtpCARgmOTke+a0NMEiSAXILqOvmEgEZ9R/hXR6Z4JlVA01tvKHh4ScEHnpW1H4Ma2j3qbiLgfK8QdQc5Hrxx3FW+jM5OKVm7mXDollqVu0fkNBI3eGQ85HfPXoff3q3aeGb2OIFPJu4R1EvX29z+FaMehXMeWnUTHIzJB+7kU/7p4Prx605NYe1tmZ2+fqSflI9cqRnOeOv4VHW6R51WSSdndEE1lbkKl9ZLcIrfxEBgfZ8bsj60JewwDy4LqSZVO7yZ+G47Z/P3rnfEnjtIGBdQWzl8SbSEHb2ySeT6+1eZar8XQjrDbK0xdjkQOSJG5HAIPA4rpipSWx4tSvFPU9Y1zWrNrfy7i0EK4yrhfnXPbcOleea/qlpbKNiPGuC+8xsZCO3+99a861/xp4iWcGWU2PmYZEdgzHsOBzgfTNcjf3uoXEqyCW4Yvyy7up74HXvXTTou6bOWeMSXKkdtqvjuyhfyWmMbMMk7Dg9OcHpXOX3ihboxSyDKLlQ/bHbNYb20k6ucM+OQ7qMgDscn2pLaC4ljkSWItycKQCVA74H5118h57xTk7MLnUYriT96pLAcA5GfxFQNeLG4LJIi8YYDeAO/NSv4c1G4CzW0c0sDfxGMgdeKlHgrVnQtC0VnICQVeTbx7c1VjSNZ9ESW0YlMhMiyArlSp6juKSZ2UBghZ1ILFfTsayGsNY02JfPtnIxvSSPr+YrXt9QXU7UK5Y3C9dx2jFS11O+nNVFqipqGdS/eLGGkRdv1HbJrjNTssO0kcTRnGNh6Cu+ksvLk2szYC4APzZBNZGv2EU8ITcCwb7+OgxnFWnocdWn1OfsNduUW3iVykqH5T1z7EVPJdlXdFBhYtuUAd/T/CsW/s/Lxtkx1zhe/wBa0ZbhdRtre6iBEsK+XKE43f7X1/wqjg55R0Z12jav5luyTOTMo5HXeK1Y7hYSkhjJtX5IkHBX1+oNcRpr/ZZ8gnIIZWPB+ldZpOsWzXL2d3t+zXQJilc/db+79Kho74Ny0Na3cWN8Aqie2mBBC4OR6Ve0cxrZz6dcndC24RkDOATWJbKsazWrPunt8PbknI291rUt5YUEcisdobkkdj1H4VL02OuMnLRmFbae+i+IoJtwKmTZtzwyHrmun1eUHWLCReBIjI/fdg8fzrF8RwtZ3iXCqrwrzu610Pkw3umrOmC6L8jEZK5HpSe9zNK6aRuavBJdoGQknyGwpz1Fclp87SNFcHiWJ84Jzx0P1611t5qLW1vbTY8sPsk256jA7/TmuO1CMR6m6REhHJxkY600a2tZmpKYjf30MU+Q8XnIpHVgOQP1q14Zc6kBaCbcXGYhjB9qyBNFDJa3yEmfeY5CvQA9j70Wd6uk6r5sbmMxPuB/2Sf160LawTbWp2to8jbAwH3ipzxn1rsvBOpmw1K1+Y+WT8xHbqK465mRkhkhQtHKvmJuONwP+HNauh3AjuIy/MbZO4chTjgV04So6NaM09medmWHji8LOnJaNHvL/ebGACQwA9xSZqhoFy15pkUjElmQNj0FXulf0Dhayr0Y1F1P40x+GeExM6L6MKKKK6jzwooooAKKKKACiiigAooooAKKKKACiiigAooooAKKKKACiiigAooooAKKKKACiiigAooooAKKKKACiiigAooooAKKKKACiiigAooooAKKKKACiiigAooooAKKKKACiiigAooooAKKKKACiig9KAG9MVwHxOmZbZNpI2ISccHoT17dK7yc4Q/UV5Z8TLoR6brcvmKsm/CeoVUOf1NeTmU+XDy9D6LI6ftMXDyPl7xNMJNVbKEk84B5/Cl0xvLAkJYBTgL+lUb9zdalsGWZiFGe/wCNT38v2S4t7ZlJb73B6Cvwys7ybP6qw0eWKSMfU5N7Ss3y/vD+OK4++l3zuSMDvj1rptTmURkqB1O9iK5C5YAkKcDNYwWpriWktCBHKSAjnFfQXwM0s+YH3ABiu0d8/T8a+fIhl19zX1X8AdPdbFJ1H3wu7DEEjpgmnX+EWXR5qp9N+DrXZDER0K5PvXZwIcMCOSOFFYfhy1WOwVWQZOAB3AHpXSW8PALcnP5ivDaR9RdRRznjDVn0nSD5HE0pESY7k9f0rzKy+Gp1y+kutTle5uGO4hsZHQdPTHToBzXr2o6cL+aIHdtjfp/+vpWhY6JbWmSsQZx/GV966ISUE2jjmvayscnoPwo09fLluLcybBhQ54GOhI+ntXYxeGba2iWOGKONF6COMCtSFQP9rpwe9Wwu4eg7isZ1XI6IUYx2MeTRYpFIaMYrOvPCFpdoVkTKn0rq/LA70og3Y4zmsOdmnIjxvxV8BdL1yPKEpIBhW7j8a8U8WfswanZuz2xNwmD/ABc9K+1FtAwA2Y96STTVfIPI9Mda0hiJRMJ4WnU3R+c+qfCPWdGlHm2z7Fyfulhn24/Sss+EJUkCsHjkJIIK4HPQD+dfoxfeFLS7Uh4EdT6jNcL4k+D2l3sTf6Oq85DKvKn1HpXXHFJ7o4pYFx+BnxNL4KmAQbsKehcZDn2x9efpUMmhT2E+xo2R41wHByOv8v6fSvqDVPhFLp0hYEy25JyG7jjI/L2rGvvhwHDAQMQADzzjA4H055z7c1uq0banO8PNLTc8X0XULizcJhIpshldOAT1x7jA5r0Lw54xmxtZQJNrCQk7kYeo9OPxFTX3wx8qSR0WSSInDQOcR49QPT24xVd/BkvkIyKxfcSku3mM56HjkfUVjU5Ju510alWkuVnoegeJis0Dh1Ib5DHtyD17k/zx2Fei6ZdGaBJI1J3AMFI4B9B/hXjmg200EkMTQybnTLSshjwemPZhgce1eiaHfy2uT5JliIHnrkADIIyoHfvx15rjqXXoer7TodcVSYHarDvjGKzL3wxE0huLKR7Wdj8+05EnTgjuM4rdtVSdEkgmV4yvEu7OfrV23tscrJjJ+8q4DfUelcz1R1Uqji/dZyselbiY3VonY4wGBjY/Q8rzx1xzVO58HQTZlMRibaMvtBB9mHcV6GLNLjI2gqRuB7Z9RT4tKTIKErgAFMfdPUEUo7XR1qq1qjyZvB0sFywktj5X3t0J4A9OO/Xrmum0XwmFdZBIHlP3WI2E/Ujv9fSu7ttIDMRnr3I4J+n49a3LPQ0XGUCr127e9K9tiqmJfLY5S00fyMDHPXaeoqVrNFicqcZBXAPOe3vXZTaaSB6ex5HHb9Kzr3Ttq7xnzAB8x789D36Z/HFTzWPMnV5jkdRtvs0e45WLOWKnHtjnvk8V5b4qS8mRLQh1ldmllkUkkIDkAH3OOfrXs+oWIlbBXO3kEjIz649RXPPoRaKWdkzcPnEbnjb/AA+uT3Pua6Yq7TZxVLto+etW8LfbEY3f+k3k2GaNQSIIugAz1JOTu9TWPL4PdreW2062VHkTduiXLRgdAZDxg/mT0r6UtPA0awqtwglkYB5GPduvT27fjWlbeGLa15SNdzdTjqe3FdH1hR0OX2EpO9j5e074T3FoAPsAnvGYGWWcMAw64AHQ9Oef1rSufAF1tCLF5kxBxCIwu0nj7zHJ4HVj9K+lBo0XmYVCoyM7W4x/nt/hU1v4bg37to3AYDegPYf41X1xdzRYZp7HzFoP7PGpaz++u4WVHZWjWQkttGOqj1OR+Fel+Hv2etJ0qV5rqGCWf7oUQDy1GemzpXukdiwCogVFGD9BV+PR4yoL/N1Oen61nPGvpoXDBRh7zPFH+GUN1Kwl3zMmA8a7Y06cEKABUkvgCxthmK1WN+AQV+Uge+M17UdFjdQUHzL0PaqVxosdzGyupBHGPQ1h9YlL3rm6oQWx84+MPAlvcoXWKGNgf4fXFeEeN/B32WVpkHluM5KLwR2Ga+1vEXh2OV23EEnOcYBI/HrXjfjzwtE0MjtEm3pvBx+dawrNzsmWqCTWp8l2d9JYyyWs7K0Zb+IZ8vjp9DUlwI7NSg2PAwyVJ498Gr/jrRWsLl3RMLn5XHOQPWsPTLj7bZ/ZmYKVPDsOvr/9evSg11OapHm3INZ0OG6s1MbEqM4P155rj5IJNGvDGwby5gyjd3FdtJdCziaGX5BuzgDOPf3qpqtvFewpHIFbj92wHGcZroTPJnTW5g2NxFNcSW8snzeXvikPcjt9amurp8KGYgOcgf3GHcVSl002r7mI+U79+M4PdTUs7JqNky4VWReHzjNN6mClbRnV6brHmvazy42OBFKR/CRwT/I1vRSboJUGN0RJ9sV5poeqf6P9hYjcrbgc4B/H8K7zTbpZCroxLMgDgnqw6/0rJq2h20p3VzQv5EudCuEPzSADA67l9PypvhbUSdCBBBbDRcdgOmaox38tlIVQKdwLKSP0+lS6HLEMmNdsZJfyzxg9xWbudULXZ1sdyL6wIkC+b5QIB6e+KwdXjaRBNubjue/PNWoZCtx5XGxoxlj6c/4VEiIbPZI25skcehOKtKxsZ32pLSzbl2QkA59T3q1q+Ft7ackhgdrHHX0qhrG230UsGA2uAcdcA4qyzi60m3GRKgC7m6kHtVJ21M5I6/QtSN3olvu/ePakqN38Q7Vt6bemCZIkUJHyx3GuB8LSSpfyRuwUgZAzxxXVaTcfaNyblXcSr+ox3pR0dwdpQtY9z8DX7XNm2HDbdpODnquce1dZnNedfDu6WJ54mfY8ifLk8Eg5/wA/WvQ1OVB9Rmv27h+uq2DiuqP5R4zwv1fMpu24tFFFfTnwAUUUUAFFFFABRRRQAUUUUAFFFFABRRRQAUUUUAFFFFABRRRQAUUUUAFFFFABRRRQAUUUUAFFFFABRRRQAUUUUAFFFFABRRRQAUUUUAFFFFABRRRQAUUUUAFFFFABRRRQAUUUUAFFFFABQelFIaAI5/8AVvnsCa8H+L2ryQ6IqR7TJOzHYeuOMV7nfOBbS5/u183fHKYx30kbAbYEK5HGPavmM9qezw0mfc8LUlUxkUzw+0BudVwdrqrElskDHtUL3Hn6vLI4ABBUA+n+HWpbVfKjuJ8kLsI+XnnjFY8Mm6XGPmwSx/CvxuTu9D+maT5Yoi1RkMWwrkEY+vNcrc4OSFI46V0F1/qFWQnp1J4PpXPXBIOM5/CiCsY4lkmmj/TYQeCWAzivtL4DaZ/xKbdggYADBxk18ZaGm7UrbGS28cAV96/BzTzHp1kmCI9oc8AcnoSf6cVz4p2jodOXKzcj27TLRfJiGM9Cdw/l7VqmAKv8W04OAcZHofbNMsYQq4xwRnGe3ar0g+UcYYjHNePHVanutvYrRJICjlvnA5JqypIHVd2elQnCqoYdc4yc0zcAcFsDvjPWr3RMNy+hO0ZGOe38quwEZBB+b61kxuvy4ZgTnk1pW02wHkcevUfjXNJ20O2JdXaSMrzjIH86lSBTgjP1AxUKThRzxngYPByasRSoMjkHOB7VlKSSNOUsw25JGCV/CrAgUdO3ftUcEy4UOyrjHXqB9KuG4iCg+dEo9znisHUSROzIPIBJGOR2zVe5sFdWAHI7Va89FP3l45JU54qQESFQpJyMc9fesvaa6De5zN/oitG2QPpXO3OiBRnbnIxhscGvQpY1bPOSM9DWZc2wbO0Z9cj9K2jNpXJtFo8+m0hBuKrtYDHTrxVCTw5BIkjFcucnfj+HjHHfvXbXlgSGyAfcHFZk1uyuFOMeo7VtGo07oJU4vY4tvDPlTb0iwjEA7c8emAPSrMFgbKZZXyuwL5ucdQ2OPXkg8V0gjC5bbgkbWx7e1SrAkpYFUbK9CoI61u6j0uYyptO4llbyRTylBkkgFMnk+p/zzXR28SvFwTgArk+3WqFhGLY+UxHfaT344zW5ZxRoq8YAGDx/Ksakk9zRDY7Vd3zYPTjAH4cVbgtTuO4Z98YIqxDbBxxgntnp9a0ra1G/pwevHasmnfQ25rEdhY8jjcCOcHj8K2YbIKpAAHt6VLp9ltxsUY9O1a62W5ANoHPFa8r5TmnIwpLMkg4yOmQMYrOubVuwwWGDxmuue1+QjGT0+tZN3bjqcZzkVnK9jNPmOQk00u/HCg4A/pUcmnqq4+XgAY7Ct64UBmOBzyff3rDvpQW+9kc8Z4+tYSnKWiNYx5mZ8ihegBJwelQGPrwM56kU+W57Ag+nTimxkFe2e+KNzt5LLUesK4HC8k8CrcUWMBcBffiq68bRjPHFXEufIG+RwiqARv6e1ROfJr2HstC7ax+UV6Eg4xnI9a17ZQRjHbrXHT+PNE0+QiXUYd6jcVV+T29/SrK/EzSR915c99sTEHjoOKhVeazIalLodotuDkYwc4qKaxRwpxhhnDAYrm4viboeSslyqHjPm5XHp1rYt/F+n34BhuomUj+FuK09qk7PT10MJQmt0Zms6ZHtchEU/wC7nivMfF2kqYpTsG3BOdvP+elev3d5FMjEMHB6H1rg/E0ancOCevPSq5rS5osuLvufI/xM8MxFLlBHgD+6vIH+ea+fbpTpuolSuUBP3h1+lfYXxH0ncs7hQC33nAyPb+v5V8ueNNLaO538AAFj3xXq0KmmoqqTXMjA1j52yoUDqJF6kVDpN3C223uMKCfkcn+LNOt545LfypmxNB/qz6jNU9UtBGFuYR/ozcdMbW64r14u54FaD5tDS1nRZTFM0cZE0Pz/ACYww71zMixRXOQmx3UZUHg+9dZ4P1SO8/cTsBKpONxxuHpVLxVoixIskcZRd2F7ge9aLzOZw6nFXifZb6J15DHHHSu/0VtscLo4XcMEdhXFzKWA3qBg8Niuk8PSOVVRjBYbcnvSktBUvdbRqtc/aC/lHA5I7fWmaIoXU8EcsPut3rM1GZbLVJFZsQlhkj3q/AVhu4ZXbJjfjadwwanl0OyFS0jrr+PytRTJAQxqmD1GM5qlpblp3VmJXDqB2yBn/P1qdbgXTnIVmiwcg9jk5rF0t3RzL6S5PpjvWWr2OpyejNDULVVheObGJlIQ9uemfxqj4dvkSymtAw3dzj0NS+IdQYJbMMvGP3XoAB0rEWVYtYgKFQJgQwXjtxV2bRhOfvWOh0+5WDU4JEbOWILkcEV11leC23s37vedwbA61wXyQyx7ugbaB3B65zXT2u26uIYCwEcuQdzcAmkbqSSPWvB2rW/mQz+cshT7y9D7V6/ZvvtkOew5FfMmnaiun320YyFCHGDkj1r6C8C6g+oaITJ99WIPrjt+nH4V+jcKYlqboNn4d4hYK9OOKS8joKKMYor9QPwMKKKKACiiigAooooAKKKKACiiigAooooAKKKKACiiigAooooAKKKKACiiigAooooAKKKKACiiigAooooAKKKKACiiigAooooAKKKKACiiigAooooAKKKKACiiigAooooAKKKKACiiigApG6UtNNAzJ1q4MduApIJlUbsZwM5r5e+Ok5Oo35DOyvIELE8Fup4/pX0p4pvUtbaOSTAQMWb8OlfLPxOd7y5to3djLO5mxj7ysSP6Z/GviOIZXotH6jwfRbrqaR5zcn7LosaODl23Eeq9qwoG8yXIVtxB4PGK3PEZViqoCgXKbT6eprn4DiXarbsg8jnivytX1P3+HS5Hfw4jIYkYHTHWueuMlzx+VdDqMoGVGTgcDNc86ruHX3xTgc+JNjwkGl16zQHA3jg85/ya/QX4Q2TfYrd5E8tmQIGz6CvgLwCm7xVpnGQ0oUgjOc1+jnwqs0FpuVRsUjgjoO3tXJi37p6GXO0ZHpNvGIySTntuAxk1fK4XOGznkA9aqWqmVgpG5MZJznB7CtKGDK5PQc5PNeKk0e0+xSuuAzlTn1JHFUZJMDOR/wABH9a1b2HZExwVUDOeuK5y/uPsyk54HXI74quazCKLYn27c5/Ac1K2riBWYPwP4uMH+lcjf66YYm2EhsEArzXHapfat4gu/LW8Gn2ZHzuDg47j6Vxzc5P3UdUV1ud5rPxP03w/K8ct2Zp35EMI3tnoMKOlUoPFvibxCrtaacbGDGRLd5G5fXA9veuItdX8PeEcvAEkuDw1y43szDqfxz0Fcz4g/aAtNORo0eSaQcJGg+XOCTkDpz/OtqWHi9Ze8yauJjTtL+vuPYk0fV7sg3niO5xgsFtUVVGenOOPpVqLwxpbbzc6tqEpXo016yg8dcAjnrn0FfONr8ZfFGsDzrG2aQOCqRRhmYKDgnivNvH/AMTfFGkah9m1aSYXByXt2O1gOysv1yfx/Ctlg5Xvyo4ZZhfqz7jg8I6SebPUL0ADIaO8cc9+/wCX4Vdh8N3NrGv2TXb+PHIEjeZn0yec1+fWlfGjxV/rLa6SCNWyTLcFMk8Z69B9K9R0T42fFW0tLq5h0pdYtbd1RpLcmVRjJ+T1yFJyB05q/qM56KC+X/DELMHde9959ZyX3izQ4hMPJ1i3yduDtfGe56Z/nWno3xEstUuvst5G1hdhtvlSjGeP1rwz4dfte6N4luI7DXbBtKvQdpdjjJ+tezap4f0/xJp3mxPFdW/3kO4b4+nzAjofp6VwzwzhdnoQxMZ6T+9HWu6SKV3BuPuqeprNuoSvKhWz1OcfX8ulcXZazfeEblIL8tc6a+RHeN9+I/3XHb6114vY54g6SI8bLkMvOeM1zxd00ddrbamXPFsdtx+gGAQPQ0lrODJ8x5A+UnoQfSpLtwdwBVgeR/WqKzbHUjgrj3FaSfU0cVy6nS2Tkg5YL7nn6Vr2g3DByCe3GK5yxnAI4wD0Kn9K6Szcnbg+1JS5jBK2xt2kO/aQAD16Yratot5GOvvWdYKGCYHHXOOtb9lEGIJNOL5pO5g2aWnWeCpIzmthbbCmmabb8LnHNaiwjHQ13JaHFOV2YtxDjOAMY/CsS/jCg4XGa6i6jyDxmsDUkBUkZHBrnmi6b1OS1RtsZ4J79a5K/mIBHb0Hr7V0eusVkwABx6VxWoSkueCcn1rkb6Hr0YOwiz/Ox4HPVv5VMZ/vEsFUDPPQDnJrMLjK4PXoRzmuZ1rUpdS/0aOYwaeP9fICN8owflB7DkH8KnTa5rLc0tV8essht9FRb2ZTh7hsiKM+me5x6VlR6dda1GLnV755lByQzKkYOew9PYelcbr/AMQLHwhbiC3g+03CofKii+4pHXPv/wDXrwm48Z/EX4x61e6Zoupadpj2ziNobvUYLFnZsn5POdQQMc4+7muqjhZTd4rXzPLxOMVFWWjPrEeJvDPh7ERu7G2RePM+X5vqa3tD+L/he0kYNqdvhM4KsuFIH+FfmTeQarbeKTpWr6m6XCuYZS029fMDEEBl4I9xXt+p/DPwPpXw2s2sPFmq6j8Qv7ReG5tY5CLNbQoGjm3FflPzBThmJKngV7EcFJtKU0n8zx549N97n3fafFXwtq8T51Kxmg4y0hQ4B7nPTNWLzR/CetRq6RQxlxgSWp2kfitfEPh79mzX4W0+7t/FWmRLcY8lZ5GWRpeqoPlwx6cZHUV093bfFL4Z20srRXaxQZ8yEnzEZc9Vxnv3pzwWJp6pqS+RVLG0+kmvR2PpDV/C2o6Rvn0fWpjGDuENwS6H2DdQPzrktQ8Y39k5j1bT2hKggXEfzR/4/nXlPh/9qc6g4t7+GOyusYYF9quT39B06V183xO07W4pBI/y4IyvPHY15FWg0/ejZ+R69LF+1Vk0/wAyl4svYby1cqFYMCMg9SQa+cviFZIJHXywcZdQOMD6/nXsesanbgO0DgIQcZOVIA44+teS+MpFIlVV2tJliBwoHfGfz/Orw6a3OiSdrs8ee7ktpBMi/vIXyyeq55FbVnFE8OHZjZzjOevHT8xXP6s32O7LxtuXccYOcjitPRp1aCS0JDRyASQ72xgnsK91bHjt80rGHN52iao4X78TblcdGAPBrurfXofEejNKFBmjb95GBwPXFcr4lhUWCsudyttKg8LWfoWovplyrR7ir9VPrWu559ROMuUu6pYqyZX6qxPUUnhu5NtcPAwIG3cn+8P8a2dQiiurctAuFZcrz37iuRS6NhefNlSrK249uexqlqjN7mv4wX7NqKXCj9zdRgjPYjrmruloLqzjXOWOGQ/40njbEkNrsU+W6B8k5OD7+1LpKrLZ27qwZCoBbODnPIpS2KWkrHSeHJhHNeCROA6qT3IzzVKZWsZJIWwU5KnPbOR/Orfh+Ereh2OFaThWORgVmazeo08PljcHXuelZx0Z3p6I0tVVX0yGV0ypIbI5B7VyiOVjtm2ksknDc9M811lsfM0VI5RiMZGOnfisBYVdWRCGVWb2P+c1a2MprVNGrcSfJNKihtvy1p2TtPbWz7sFD1xxg1kWrJcSyxDKO0a4jA6nbVvS5fIs13pzn5gvJ5otrdGiatc6iK5RWPG6RjkY9q9x+E18rW7OxCiVfmXPQivB7Rw1vJcohPlN5ZY8g+nFen/DO6aG5T94DEYskZORk9vp3r3MnrOji4SR8hxPh1jMuqQ62PcByKKbGcovOcDGfpTq/dIvmSZ/Jc48smgoooqiAooooAKKKKACiiigAooooAKKKKACiiigAooooAKKKKACiiigAooooAKKKKACiiigAooooAKKKKACiiigAooooAKKKKACiiigAooooAKKKKACiiigAooooAKKKKACiiigAooooAKY52jNPqKU7UNJ7FLc4H4nTrHpbAHktjJ6HjOPrXz58QUmj8WkThd9pZQoI/T5c8+h5r2z4n3Lyi0VMFQ8jbcgZwV/PpXgvjW6dbq7kY75Lg5d26r6D3wK/NOIqqs4n7rwZh3yqR5xrdyskjgNv9z2rEsmAl3HLEDBA7+9WrqRs46gnJOf1xVLTXMksh3FgOMe1fny1R+sRl7w3UDuMuT909B9Kx5AMrWreS+aXx+OaoRr5r4J4B4z3qo6GNc6H4cw58W6a+QAJR2NfpD8MoNukQBAvK/N0/Kvz0+G8TDxRpwJCjzASenFfor8OIwNJhOPlG35D/n/ADmuHEe8ell6tBnfWo2KjDaPZR09q1rOPK7izHBwCOnvWXCASq/xfLnbyFH+Nb9rGpVxn73t/n2rzUrnrR3K89oXiHyD/e6Vw3iPTHIdhuXB5IBAI/pXq4tlkUnJHHJzmuf1bTVlDfIGU9SegrKVludELXPnXxG17ZbyQ4wxBbZnHP8AOvKfF3iS/t4HeSY28IU72kOAT/u9c19S634aeQEsu2RjtB6liT079/WvPNQ+DmlXk0l7qiz6hevny41lZY4+OOO5HqadKnHm5tiqlVxTSifKl1d63rbD7GCsBcIJNxXcx7/lXpPw4+BUd/qUdxrB+3SIAPIA2opHVeMH/wDVXdX/AMLJNPuJJYIS9tyRHJ0GADjIz1Gefau/8EwR2dnDGYVZUHBRNrnPYjHX3r2IzUd1oeROlGcXJas7PwT8PNP0y0VBZwxA/IpWMAhO2Pp3r4e+JeofZP2gdR1O8tILtdNv1b7Jex+ZBIF5AaM4DKc42ngjrX6MaHKjoWZScjnB+bPeviX9rT4Zz+DfibJrcUDSaPrKhzJ12OMDBJ9sce1ayndXPNpwjz8p4z8Xdch8WEalBpNjpcjZ+0f2XbrbxPz1CKMLgmup+G3xX1648Kx6dZ6jNEPNKyxwxjbI7IY856jKFhwR1PrXKXlh59s8cSqDIjITyeGHQ/5/lV34TxXXhDUT+9BiWZZdpGRlVIBI789ulbQqRSuzGWGkpWjsd9beGILq7srLV9KEOo3Hl/ZmI2SIWZcucdUwDwQetfSd18LfFHw0+xXmkSzy6fJCzzQuclCiLvUjP94nGO1eY/B/w3P8aPi/oNlEnnQ2rrNcXTIcRRxuHx6DceB9eK/Q/wAaaHa6hZskcCbVBQpyAyEFSPc4NY11CVK8lc1jUnRmkvu6Hybpvi+31kTW1/bpDcYZJraZdwccglc8D1B69u9aWlwS6U4EUz3GnPnygTuMffBFavxQ+G0ErK9un2a+BYRzr124zkn0GK82+HnxPNtqg0TWFIlcHdIBtDMPr3znAr5qtTVOWnwn2eFvVpucVtuj1CaDzF3rypHGBxis+eM+auRuyc5x7V2drpaXtqJLdvMjYZV+BkVlX1gImYHcGJ4IrnUoyfKac6lsZenuSSGBBB6jn6H8q6qwYjHf8a5eKExzYxtx6d66ewJbB6f1qlpoSdVpS9O36Cur05SSBz9TXKaS27A7e1dfpi9Ov51Udzlmtzp9OTKjgVfZcLVTTvuf1q654J7V6MdjzZfEZl5t5HUetYmoJuU4B/Kti7fa3HzZNZdwCwOc++a4ZyWx1KNlc898Rpt3dfwriJojLNkgnqRxXp3iCx8yFj0OOoFcVHaBZ2B7Vx1JqOrPVoyXJc5zULJVtZHlcRQquWLHFeP63rUviC8nt9MDx2UWVZymNx7kD29a9Z8d+HdQ8VQ/2da3x06EFZPKKNuvSWI2qwGF24ySSOOOa5Wx0aLTb+OF0QKpxHtIIY46jsenX2rsw1JTXPPYmo246PXsUvCvwmhv9I1aRLR7jVkiR45bj5gzFSHQ565HT0NfDHiGxudN8V6lC6Hzo7ouySoNynJ7n8K/UrwzdQ6aIXttq4xljxgCvmL9rT4MG21pvGWjwCWxu9ou40XLK3ADcdQe/pgV7tOd1Y+UqK9W7W58TePBJa3VvdhyZZSSSGy2Rgg/rjPtXu3w30q21/RVmv8AUAsTrDI0sanzB8pJC8gdMZ/WvO7nTbfUZl3iMhTjDj7v0rd0m6l0WL7NaMxjZwEGOgPAHvWyquSsZfVHzOVz2f4fQ6hr/wAQvDenRom5dVgnMync7RoThS3YYG7A/i69K/QjWdMtZ7CRJLdXXBOCuc57dK+Vf2NvhDeWNxdeNPEkX2ZZV26fBL8rbe7kHp3A7+tfSfibxlZ6batslErgHo2fpmtfaKitXY5nR558kEfH37RP7PmiXN3c6to7DTrmQGSaFj8jHpkDsa+ULiPWfC0mLhJvIL7YnYsFJHbPb1r778VQXfi64fy4hIuCQ74AX6AH6da89v8A4FzXcrvdlZ26hFbeufpjHtiuWdZzndrT7vwPeo4HlVm9T5w0HxMNShEZkYbjgjIyB3Ofrxx7VW8RI5BGXYdAMkkV7Jrf7PkKEy2a/ZbsDJCKVGB0J5xzntjpXJ6j4BvLaKSG5i3XHQ7SVUj2/LpXnOVPnbR69KDhHlk7s+fda09iGUEiTrj29vyqjoU+y+SCRjHE5+Qk/db3zXp/ifwcbVZGKsAobK+np/SvJ9Yt3gl2fdzyr56HPFd1KfOrI8etB03znXX0ZmhmidNrA/MjDBBJ5rk5bJ4HlTd864dfTFdrpt9HrmiQX7ITcf6qXHdh3P8AOuf1e0KSsVX5gT3roi+hNVRnFSRpaKqXNki4J3eh6NWJrWl743OcsMgqwwQAas+Fpt0r20mf3hwDu6Gr9/bMRON26RBgk9/Q/pWq0PPlG5FbStf+HoEJ3yW7Eqrd1x8w/lS6LEDYzAZCow5zz61h6bdtO5QMUYZ+UcVsW8wg03UY3bZI+AADwaT1IjJLU6fwm+xvMmcY5ZH9yCOf51z95bLAF7yRuwJz2PetbQh9ktB8pyI15568VR1CHdq12jgllTfxwQc1lsdz+G5paj+70W2cE7SQ4B7nt+FYsEqNqixMOJF3D6npWt4auvtOmGG5QtGAwQnGe+M/jWAYnkniKsUIbGf7uDWiIcrmhdK+n6nbSHnC4Knrwelb9/ZG1uSqnhlBGDkc88+/NZWsR75bKSR+f4j3IroLmL7XGCitvRBjA+8O9PzBO6F05T9nmhLNtlUZwO9dv8OriQTiKUruUbec5/zxXBacziRmbd5ZXKgjoa6/wdeix1SCdgzwuQjtnGCff2rpw75akX5nBjYKdCUfI+ltKlL24BywHQ9cirtYvhe6S6sIpIxhGGMZzzgZ/XNbVfvmDlzUIs/kLNIezxdSK7hRRRXYeUFFFFABRRRQAUUUUAFFFFABRRRQAUUUUAFFFFABRRRQAUUUUAFFFFABRRRQAUUUUAFFFFABRRRQAUUUUAFFFFABRRRQAUUUUAFFFFABRRRQAUUUUAFFFFABRRRQAUUUUAFFFFAAelV7k4ic+gJqxVO/bbaTnoRGxH5VMtEXTV5JHlXxDugHhjyAIraWQ55wxYY/kK+cPGd0XjO8DdgksOBz2r3Tx/K11PIqFm/0dMc8g45/D2r538b3W67dV7fJ16/WvyDiGpzVkkf0hwlS9jhbs492O1iTxgge1R6WhjDg88Z3dqlvT5UJPGcdO1R6aeSztxt6ZxXyux93BLcoXIGXOQCeQAaLCJiXcDOO1LPnL5xt9PQ1a0+38m3D55PTA6/jSvoctTVnXfDQG38YaeSy581cDGSeemOlfol4BhMWj2wjQ8L/ABEE/jX50eA7jyfFmmP8uRKo56Gv0b8DKG0ayC55UfN0wK4sQ/d0PawLtFnc2keSpJxj3HNblpxjOOMd81i2KkYBKgHPHXNbdsvTHGBXmW5UepFGrGhLBTjb3Pf3ptxEzrtC/iaIBvIySM/wirG1CSDy3TJP6Vk3c3SOcvdPDnOxSeRnbzzWN9gQyZb5T0IbrXZ3FuH7Hn8fyrGvrMFhwR9OD+dKE2hpdDK/sSKZMD5kI6HvzWHfeAi8rSwuYiQW2qDium3PaPuwRz+tXI75QNrggjHU8V0/WbL3lcPZNanJadY6tpzMZZfMwRtMa5cc9TzjpSeMrSy8aaBPoviKwFzaTJkSRgYQ9jk8giu2+0QSKMhVGccdqrTwwSJgBHUnG09Kf1iKIlh4VLcy1PkzUf2Sr8zyyeH9ftJrViQIr5WRlz2LAEYpdO/Y/wDEEl0kWr65YWaMeVgJdx6kHAHrX1StjCMKVypGNvsfWrVvGoKHCgjPMgzjP8qtV+yFLC3ZB8GPD/hr4NaMLHRLK5v9Qbm4uGj2GQ9M7icEcdBzXaap491efEcOiMqHgSeZlmH+6On41g2908SgKgKg9/6Vfj1e4AwDznPcf/rqamJlPchYBKV2r/M5bW4vEGsXCyRxMZVUxxLEMAZ6j3zk1wepfAnUNenacWNvDcsdxuWYKVP4e/f6CvaFvpnK72BXHQc8VNJf7QFDcnAHeuVyX8p6EJToaU0jlfDWk3Hhqyt7W4mExSNUdh/EQME/nzUupvHOdyoR/skYxWpNH5zl2Hfkg8VSvLYJGSFHOQOefrj+teWqXJK5ad3zS3OZeMGXIHOewrVsVb5SP5VCbfccn6irttGQQT19+1bt3ZXU6TSOME5rsNN5H9RXIaRyBz0rrtN7Yq47nLPqdXp5+Xirkh+U4NUbA4UY5q+xwh5r0I6o82S94yLkHOTx9az5cbe/r61qXS8ngVQkXI5Oa86cW5HZH3omPqFv5sT8/jXBX9hJa3bHJOTk5Ar0yWI7fXjpXO61pgkIbYOOlTOnzx1N6MuV2OZmFvf2kcNwocx5C9eM/eA+v9K5rUfD1kWwY1bJ4KjBFdDfWLpKTnvg44qkEcH5h+dRBtPc7I07aowX0SIqBtK4YHIOeKfc2jXlo1tJMzwtjggHjuMdK20t1lXPTJIwacumnAYr7V1xqtaocqMJq00eU3nwB8E6nMs934dBmLFneGRo8jr0HGTitLSPgt4a0OQT6X4ftUkjbcj3eZSp9t3Ar1G2sNgzg4xkZrYtkKsvQ4GMV0LGTW5wzw8V0uY2l6RcTQxq8+4LwIwMYHsBxj2rStvhzYOwlmsnMgOfOd2yT371vRXki/eyQOgJNWVu3fAyRj3oeJgZOnJaJWRlp4YtLeMpFaW6euyIKx+pqtdeHrcxH9ypOMcDr9a6DzWJwCSO+aTyi/v6ms51+bYFFrU8v17wvG6/6vI9D19q848S+DY5YnYomRwF/P8A+tX0Rd6WJlIwDXJa54dUxthBnHArhm3Zs9ClWVuVnx58QvBRa3maNCSpOB0zjGBj8vzr5W+IXh82s0h4wST7j2Nfot428Lq8EmVzwfQDv7Z9K+PvjH4ZS0juMAOVJG5RnPrjjpXZhK3K7S3McRT9rFpI8a8HX3lJPAzMM4YgdyO9aOqgvGZFye+AelcvpT/YtXC5IToPpXZyMJoCQSVOVwMZHpmve2dzxIawt2OOeVrK5MqkgbwwHbFddNcpf28VwpHmPHkbBwynjmuf1K1cxPtAwBkEjrnrTfD2oyLaRxZKvHkZPp6Vr0OO75nEpPE1rqJKqeTx9Mdamvt9ygUnl8D8u9aGrRGR7e4Rh97awHcVF5aPGYmby2jO+Juzeo/EVRi4WdjpfC0++GYSPhANiAnuO5qS/UNrrgg5KY3diDnmqfhuaOadYnGEdHBYcfwk5/StHzRPqk8hwqqgjCn+Egf1rJ7nZGXu2KNjutrCVcElG6dOKqXUscUimJ9yHDY96vXTM9lMV+Qgj15zyfpWJbKHuo4mIw3Qn+VNLQi6udBqChxpMrOrKwkVsZ6ggittL7y5IpY9xj3eUQB39M1Xt7YC2tUlHznIUAZ5HeptQiWOCe3VyUWQTr65/wA5qlogjZFkl5IJSCVOd23r+FXvDV2d0ayjD+Z0A/Kqem3fmRHI2oy5PvU1vcC3u7WdmXZvO7j+frWkHqjGtrFo+mvh8f8AiQxdm++QDkckg4/IV1Ncd8Obs3GlAEjCjYMDjHWuxFfu+VT58JBn8lcQU3TzCon3CiiivWPmwooooAKKKKACiiigAooooAKKKKACiiigAooooAKKKKACiiigAooooAKKKKACiiigAooooAKKKKACiiigAooooAKKKKACiiigAooooAKKKKACiiigAooooAKKKKACiiigAooooAD0rP1XL2roCBu+Xmr56Vn6mwWMk84GfrWdR2izeivfR4H47uDb61MNgGFO714r548RzfadQc7cEuTgnNe7/E6XOpX0q42leR3FfPmoy+Zc5IIHbJr8RziXNimux/UWRQ5cBTb6mPdt5jMCOM1LaxqrsMAKV6nt71FIwkuCWXbz1z2qa0T945GeR2NeMfTxsZNzhZ2UY5OOOa3ZoPs0EMZX7ibufesd4vO1WGJBkOwGPxroNXi8pndlJXhc+4HpUvQ5Km4/w3L5XiDT5FJGJ1yw6da/S/wOEXQrHncDGM54zX5j6TIftUThgNsikYPHWv0u+G8q3nhDTHU5DRKQA1ctZcy1PUwL0Z6LYqe3Ht1rWt8oBxnFZtnhUXIGa1LchiDn3rzJo9ynZmlDg88EA4GKuRnBAIIHtVKD6VeiGUwBjnpjiuV73N7CmPcmR6VSubHfyPmJOOnArUEZ2/KcUGPcTx9MdaWgk7ao5q403d1HJ9BWdLpsiNlGI56nmuwltg5yciqz2a5IAxS0N4ztucd5V1F2PtjqfalUThs4/Ajmupa0HdRjjpSGyXHPAA/Ks3FdDoVRdjDUPjbs+bHcHirkUb4G773qver62XynB6cGphbbwoXgdORjmuiJV0+hTSHpnI7HPrUyRlvTOavC2GM5C/TFSxWihgoGBnOQKFo9SHJFOG1aQZxjHp0FTmz81vnAc5ycjg+9aUVocc5P1qytvsBz6VEpNmDnrcyvsgQEHr9KzL6Esx4ro3UYJHQ1l3MW7I4zXJJdSVKzOceDaSDU1vDjHqKtvDubnpUtvDz9aaWpo5WL+mx7QOMe9dPp3YdRWDZJ0/wrf08cit7amDdzqdPBIHp0rQYfIcVQ05eBWiw+Wu6C9086fxGbODk9veqkg3Mc+lXplznp68VCy7vfNcc1aR0QdkVTDuX8arXForgjHPrWokfGPWmtEDk459a0iri5tTlL/RhLxtz3xXPXWiCPPHHavQ5bfOc8++aoXOmrLk47VEqd9jsp1uXc4D+zmRxtXFTw2jMeV9q6efSwPu9O1V/sew/c/KuZxa6HX7Xm2M6K1C4wvPqKsLEd23bkevpVpYNvOKmEfFS77GblqQLAMdPwp62xJB3Ee2KtIm4dKmSLb7Vo4p2MnJleO3C4GSRVhY8jg1IsO41Yji4xVpLsZt9yq0AI55P0qhfacsvzbeQK31UMxTGCB3FJLb7gRgY96uyM+azPI/F+heZA5CnOOM8V8m/G7wyHtbjKDaq8gZBNfdmv6Z5yHscGvmj45aCGsLkLGBuDA8dua5Yx5Z3Z6FKXNGzR+aWrxHTdZOOArcY6da6i0uFe1ljBG0jOSOfXms3x/Ymz1yTjC7j15/CotLuC86xD5kddqjvur6eD5oJniJcs5RL92Q0JXPyEYKqcn1H49a5eS7WyvTubKP8AMCODXSGYefGTjEnAznsOa5vxRCiTiSMDa39OoreJ51f3NUblldpd2xDYLLnHcMKoXAZGCsf9U4YE9hUOmyMkETrjb3+nerUsbMJRgfOCB78cVexEleKZp2Ew3wSoQAwYFR2z1rVsnVLl5D9yU4J9a5qznMNuY2woc9+3vW5pxU+QJMEnG70AzUPuODvuX0kjkt5oSeN2OvftXNvK8eoxq2B5BwRjtmulnVLSWdEAlG/gqeDt5BH4HrVIWqPqfmBBuQb2BPUCqWqE9zqVd7kRJ8sEsaBkJXkN3/PpWJfSzlmDOBIBhx3Pp9atR3+11knY7w5LDGM55rL1WeSaeWQAAHgHrgUyNbnS2pjfR4JYW3RbSmc/xDmrccEapbTuyqmNzYycnH6ZxXN+Hp3jRIif3Lvnr04xW0uoMkD2BKjy2xnHJHNESppuNke9fBXU/tFp9nJG/Zu29zg4/rXqanIrwf4QXhtdQgw2SWKnA/hr3ng9Olfs3Dtb2uDUX0P5k4zwzoZi30YUUUV9SfAhRRRQAUUUUAFFFFABRRRQAUUUUAFFFFABRRRQAUUUUAFFFFABRRRQAUUUUAFFFFABRRRQAUUUUAFFFFABRRRQAUUUUAFFFFABRRRQAUUUUAFFFFABRRRQAUUUUAFFFFABRRRQAh6Vk62f3PB21qk5rH1m6FvlmBKqDkZrCv8AAzswqcqqSPm34oTNGboctkkAnr+leD36q8krbj6YPAr2z4tzpPcXLxhisZxwcgCvEbsqWYtn5jnPc1+GZhriZH9VZSv9ipp9jK/jck4IPBBqe243HPQAfKelRopDls7SRwAOlEO/dKd2QOuBya8txZ7SVtiKyXzdft1B439DW94wk+z7o13LluO+Ko+DrYXevoSNqoCWLelXPHD79Tlh2ZSNsH+8OOlD3SOSeqZn6U6NKSUxgBgO3vX6R/Am8+3fDfR5S6lvJUH6gf4V+aOmPtaRskEMT7V+hH7K+o/afhbpkbMT5JIIx6nIz+tZVY6aHZgW3LlPoC2IIB3E8cDFato3OcY45zWXaHKfMRj1PrWrCdoGT09OteXUVj6GnJPQ0oCQnIHPer0JJwecjtnisyNtwx0q9blgwwMYPauKWh2cuhoxL75zTiu4EYohGcZP61YUAgHFZskrtHketRvEQPU/SrZiPtil8vnntWWpSRneSfxpDDjOBk9a0hDu7Y5pfs/Y/rVq5onYzliAGTn8BTltd3I546CtEW4xyPzqWO2A5A7Y61pG5XPYoR2wLAkZA5OatxWwAHQVZWHHP6kVKseOwx6VVrsycrkIjwM01uPap2fIzgCq7txz+lOSVrkoqupOTgYqjOM5A61dkI54x+NVJTgHrnrXMxsoPHu7dDU1vFyO460/ysfT2qW3hO7d0HSqSB7Fu1jxjitrT0+YHr7VmQJ09fStnT15zV9TNbHS6avA4rQcZSqemp8o71flXEftXox+E86b94zp0z/LNRMlWSMnp75FRyR9DnAFcklfVGql0IguAPakcdqlC4Bz2/Cmvx2pRHcrGMg1GY6mcHg00ritDS5UeLJ6ZqrPARnAzWicZ6UwjJ6VDRrGVjLNtjqKQwCtIpluRTHiUGs3E059SmI+2KeIe3YVOEANKsZWo5QbGImTU8Y+bp+VIkZDe1SIQDjB/wAapaEsmSMZziiRSegp6YPFKcgjj5T3q2zDUy9SgDxNxg14R8YdIE2nTYQE4IBr6EvE3RkY6ivNPHejLd2coZc8frWc+6OrDys9T8nfjRoj2OsSHaRlm5YV58J2S0ilzh48MD/FntX0P+0xoK2d/dblG7du/OvneMY0uQEZKHHTpXrYaXNTVznxcOSpzLqbN2BtilU8ON49Fz1FZ+q2y4w3CFcrilsL4y2ixvkqDgkUl5umicNubYPlUfzrvS1PHn7yuNt4vKsSFUlVyOmB0qzCnmWpOf3qEcd8VZ0uP7TYXUbD5hFuXv06/pmszS5xIxjwuWGOuTimZ7qxJ5CxmNCPm27ju65rotNLSRLFwWB25HTpzWQ8QTU3Mh+XHXHoOK09IB80EnC5OAvr70nsOCRZ1oyQC2lKndt2kd+OKW5LoIpVZdjLlmHXHGRV3VBE8cGfkk2nPfmmvb+dAUGF+Xdkjp7U47FvsPNvDc43H92R1HT1rNgUQtNHccw43KD1xWhGC8Mar8hTgYGT1pLrTvMsYpTsR2ZonPcjGQadyZWSuVLaQwh4kkyhYqNo5Hoc1fFruKygkhzg4/hPH/66pWa/ZfkwCV4J9cdP51o6VfgXUltKN8T9COuTxTEtdz1f4eXS289oysjTDIBGeh9PxFfQdvMtzBHKhDKwyCK+YfA8nl3trAW8lEuAHfsVI6H6V9D+G2eGOa1kyHhfBHb8Pbv+NfpPC9fl5qXRn4lx9guflxC3X5G3RRRX6MfiQUUUUAFFFFABRRRQAUUUUAFFFFABRRRQAUUUUAFFFFABRRRQAUUUUAFFFFABRRRQAUUUUAFFFFABRRRQAUUUUAFFFFABRRRQAUUUUAFFFFABRRRQAUUUUAFFFFABRRRQAUZpCfzptAAxrmvFpJ0+YIcPgYrpT0rlfGTMmn3bgZVY85Bxg+tcmLdqUj08uV8RH1Pl34gsZpLp/MdUDZz2JryLUJQZSGbHv1/WvUPH9y3nyQqflY7jnivKb1s3MmGGTjgnivwfEO9V3P6qwicaEUMXmI4cLyOahQMYpWLHv3qZCGgyABknA61EDstnGMep+vtXMz0k7o6L4aQ/adbwW2s2cevFVPGEok1q9JOXWQn5utX/AIZYh8QQABiFBPHWsvxaxbXLoBQd+cjPPWo+0TOHuXZj2zbIclgCx4r7f/Y41dZvCU9qZApjl5zyemRXxDgtZxgfeDjntX1P+x/qiWeuT2ZbPmRAkE8kj0pVFdF4SUYzPuCw528cVsQn2xk9fWsXT3JjBHfvWvE54wAK8+cdD3qbszQhxtyO/atCD5VX0rNt27EcdRitGGTleoPfnpXmzWtzuTZow9R61dT8az4HzwfzrQiztHesxk23ABx+dKqZ68U5ctgYqRUWp5RbDVT/ACaeIwe3tUqpn06fjTwMdcEep61okFyIR+nXvThCCvPengAA470HOc9PetFpuN3GlQnQZpGOOo/OnHj/AOvTGfjAyT60XSEQyHnjJ/lVWR8EnOB71NM2SQOfTBzVOV8ew9K5qjLI3kBPWos7uv61HLJk44O7jApY2JYEYPpxUR94zbJMA98CpoUxzjFEa9/wz2/KrUUfQ+vc1psLckgUehzitqxiAANZtuuCTj8a2rJOAQMZ9auGrB6G5Yj5RxVyR+Bn69Kp2hPl9CTVpjuT8K7U/dOCa11KzL09+9MJEg4NSN1pmOcisG+whApwc4x2prjPIp+SGHfNRyYK4PU1ktFdDTd7kL+1RHjtmpHYYxk1AWAByD+FNS1N0BKr26e9KoB6+lN+VQQxPtT0xxzWi1ZfQayktntUboCcHpUzBt2O3tTGTt19abQ0QlMd6UqV5zT/ACyBilCnj2rOxdxoH/66dkDtSj1PWlyFHXNFhEyUpGwDAzz+VIhzwMin7cKTjPtQzNjXUOv4Vy/iOyD20mR27V1TAHgZFZOsQ7oiD17UmKDtI/Ov9rnQNrXMoJVSpz0xkV8caIi3B1GNsLiPcvPcV+gn7YOi7fD99KeSoJxn1r8+vDjg6rOCBh0ZD+Vd2EvZ3OzGWkovuZtq+J5I3JB4cc1urGt1Gp3ncVOT61hXX7rVlwBl4yvzevSt6yVhAsgXIA/CvVZ87BbplrQy3mPGdwXaRgdOlYGnIU11o88CT7vSt6yPl3iqeFkBUEds1l28Qh1wlhkeaoLHjjNCIqdLGvqEyLeXYUYY7FGeox1/lT7RkWWIxk7uGOfWsq8lL69ImMpu+8O+BVi0lYXJ65Qc5Hak0RB2dzpJAvlyx4Vm4xnnAz2/CrduSZSW+ZcYGRxWRbXD3OoYVGPnoFC5/KrdrfZeD92VEq7CPQihG71Lcdq4usICwIz6ZqDWS8FxA27egcDHatTzzbXNqoBDKWjLA/rVPWLd3inQtjG0rx3z1q0TrYikf7VbvJ1YZBAwM1R0SZhdSBhkDnJ7HPWptDWRWcSZBB6EZyDxTzaFJfNh4jbqAO/oaL9yY6I7zQzLCN6S7XDcpjnB7j61794K1NdTsoJQuyUqA304AB/KvAfD1ulzAoZvKOwlAOScdvzr134a6gSzW8hYyyOWBzgdOc/iox9TX1+Q1XSxCT2Z+d8XUPrGClNLVHqAopFbcM0tfr6P5qas7BRRRQIKKKKACiiigAooooAKKKKACiiigAooooAKKKKACiiigAooooAKKKKACiiigAooooAKKKKACiiigAooooAKKKKACiiigAooooAKKKKACiiigAooooAKCcUA5pDQAZ60bqQ0lABRRRQMRjxXM+MHC6XIvTeQuB1PtXTMa5XxkCbaEBNyhixA9hXFjHajI9XLY82JgvM+TviPGf7QuX2lsMQdx5+pryqYq8shwAOmMV6z8SY8S3YK4JYEA+nrXk8sYJIDAEfw571+FV01Vlc/qfCW9jC3YUKyRKAU4U/WqwP+jMT6+uatzxDyFLbV45bHNVFQrZbs9SQK5LXPSWx1PgEG11GGU4UsQNx9M96zfG2R4idj1PAb15rQ8MZt7yDIyu5QRmofiBGF1iMAc8motqVKPuGFJGEXKDkEHBr1z9njxB/Y3jXTZnxh5RGw+vFeVKjMuwgqG6k/St7wDfGw1q1lDeWySAjHsae6sc8I+8fqbpE+6CM8tlQc456Vu27luccepPWuB8AatHq3hvT7lJGdZo1xnucV29vjaPT9DXFLVWPehtqa0JGenWr8DH16ds1l27joG3Edcdq0Im6HI5rz6iPSg7o1Ldjx0FaEL9Ky7c4Hp9Kuxue/auexoaMbfhU6Nnt+lUo5MjGatRvgcHNCQ7FsKGGKkVck/nUEbZHX86lGT6VsibD+OgH5U1hjk/qM0u8YximyPjt+ANDYldjTgZ6DH6VBLhR6nHepXYY9vcmqs7jngfWsZSsUlYrTSFc4P5cVlXdztHJPXpVm+uQqkkZI6VzN3eCW7ES9TxgDI/OuFXqSNVG5omV3f5ScHj61pwoQBk81DYWYVV9cHJA71pJbc8ADJwfeuyMexndPQfEu7nBxirsMXTqR70yCHj1Aq4idPTr71q4GSab0JraL5s89K2bWIJgAY+tUrVBgHP41pRLnHOKcUZyepct846VOW46moUHYdan28Gtb6HO7ETiocENntVk8/SomHOP1rGWpJA74zzzVeS4AH3sH3qeZcdqoXKEZx9aXLpqbRimhklwM+3rSJIe5yPpWZPOyDnpmmR3nIO7865W+WVmdSpO2hsghycYb8akQgHGCPr3rPhnBx7+gq3FIO5I9zXTFmck0TE56EE+tNGRnNKAOuc/pQOTzWglYdgjAODmhlyMZpyjJGB+dO6c54Pam7ARbdx6fjQqfNjt+lTlPypRGMcHAoUUCZHHnHtUmDjqeaeFAwP6U7HehoiTIOVJJ6VQ1BwYmYjJxxWpKgMZ7/XrWJqhbZjP4VLVlYStJnyT+2PFjwVqMgOCUwD/PivzV0CMf2pgjAL4yD3r9Kf22Zxa+CLlsdsHtnivzS04mOdG6fvB0HNduG05joxMvcgzO1Bmj1g8E7W7c4rttIhQW93HMGDxqWRV6e9cdqUe/XnGSo6jnmuw0q+DyvjB3YBUjrx3r029D5+L96RTgDuI5M8K+3g9KhmdYtUExOQHDEH2q9psZMzISEVmJqlqSFJpVIAK8moT1KmyK6QT6nNcLwHZnGPr0oW4SNmLls45HfmiNAxDA5OPTA6VWmBkUrkkM3BHarMzpbdXjEDRsckZ3emKsWsgZCrhk2PkMBWULnYls2fmGK2LNVt7lc5ZZeckZ460FxbRuXdys9vbyptEhbBzxyP5d6ivbpEuY4QR5kke+MkcH1pLmM7rgRAsyKXTuDj2psRjvrcsUEbhSVB7DHIFPyAqRTeTqhQlhH5e/kc59KvadG7JLyPL4kHr16fzrO1BY2jhnVmIQhWxkYFaVo7eQ0Y+X94AAOePWqSuVax2/h63DaTCApEkBkk39DtBDE5+n8jXovhdfPvPOhYKkbGTf3YN7VxHw9fztPaOXasMk+3zJeigo6EZ9Duz+Ar0H4fQNcNPJ95RBGQDzswoGD+R4r67Koc1SDPgM+qezw1WLPUVwQMdMClpqcAfSnV+vLZH8yz+JhRRRTMwooooAKKKKACiiigAooooAKKKKACiiigAooooAKKKKACiiigAooooAKKKKACiiigAooooAKKKKACiiigAooooAKKKKACiikJxQAtFIDmloAKKKKACkJ5oJxTaAFzSUUUAFFFFABRmijNAxjVx3jtwunTMPvKu0DPXJxXXueeuK5PxVH58UiY53quf1rzsa/wB00e3lSviYtnzN8Upla9lBb5vLSLj2Arxy4DRM525YngmvZ/ilp/2aWSWNTuWQhjjGT64rx/UYvMdmDZzgqo4+tfjGOi4Vmj+mMsanh42Klx5jR/MT93le1NtoF+yx5BIBJzUlym2FGGQmMZNPZdmlCTJGTjnvXmdD3oovWEphKSry4Yc+tdP4y0tZ9VSRVIXarDnPBUVzWnKv2CJguGMgHXrXU65fhF0+diHWWPyyfQispF7qxcuvDWlR+DLO9jMp1Lz3SeNh8gTPykH35rlGtxZXjiMlCDu4rVudfW4s2hBJAIJrHikeS4MjHHOfqaiN02ZpWZ91fs3eIG1LwVbQs5Y24A/DvXu9pNmNRzwO1fI37LOrtEtxbiTdnDbR1HqK+r9PmBUcY4z+FYy3PVhsblm+5Tg8ZwfetK3+7xxWTZkrjjAPatOFxjjvziuKcTthI04WwQMmrcb4rMifIx/SrUcnNcrR0o0opOf6VcjY1lRSc81dhk96k0Zoo/4VOrce1UUb16VMr7u9VcksiTPGKbIdw6/rUQbb0xQ0mBn+dS3pqNK2wORjggfSqVzLxirDuMHGOetZt5LweRmuKo7jMjVLvETgtyP4RWD4aP2/V552wQhx7e1W9dlPluOh45NZfw/uAkOoO53uJyMg88gEUUkmzoUbUpNHpOnxBhnd07mrs0flqSRuxzkelZWmXpMQ5LKCTgir0tz5igA/WvQhNKNup5zi7hHNsb1HpWjbShscj6d6524nKDPvzz0qa11McjPI4HvWPO46GqV0ddA2DwTV+GdA2CenrXMWt/uHB59Qa07W4LkEntVKdzNw7nUQOpwvGT3FWRCpHXjrWJa3ODgdhWilzwMnr+tbxqLqckoNbFgoAR37fWoWjBJ9RQLwHjIA9KYlwS3OOTQ5RuZ67kctuX6cZ74qvPb4Ud8VqpIrHkfjUVygC/KOvFDUbXKU2cdrMfktk9GHfisXziFz1x+NdJ4vVYreHrkvjgdfbPb/AOtXLy8sTyfWvMxKV9D1qMuaCNC2vOnIwepzWlFccA5BFc3DJsbBwD061p20+UAz+IqqE9LNlTpo21fcalDnFUIZs9DxVmOX1OR7V2HO1YsqxOT1PpUiv0BOPwqBZQc8nNOWQY6fjmlsTbyLBBZeM0quBkY/Ko9+RwaQuePX2rSxFicSDduHX1zT94IAPequ7LD19KeGOKEZyQ8vw2SCf5Vj6pIAh46VoSyYGM4rF1NyUbP40riS1ufGX7durqngwoCd8khQL1JJAz+QBP41+d2nsWaNy2E3HFfcn7eWqBLO2gRgXLE5NfDat5YiQD5VUsfau/Cx9xl4t2jBLsUtT3DXZQGyNw5I7V0GmDMgC4xIec/X1rm7xhcakxByCBzjrxW7ozf6nkBg3UnpivRex4MJe8zWhfZOoJOW3fTrUWqjMsW0nJj4H0NLdn7PrMsZ+fEZIyPXmoXmBkjyBlOScZ4NZpWNJb3IkjdCBKASRkL6VUS58qQ5yItwJGO+Kt3lyGucrwgOFPSqlyyywTdm3c4q0iTUsoxIitkGENzxxg9xXXW9usVmjsQ/lsVBHUjGc1x2iyiTS8E4CnGBXV6dLLPZKHIjP3Rg4GaaWpW5Za9CQxgfMSWXeB1HcfpUUcMaPIFYFC2QpPNTo63dv5TA74mBwvqe+aqizaSOZg/zhMgnvijQptFa8Ty2KpzFkALn8639MEd7bMw+WVMEA/xD6Vj2sL3K4kAcYBxjo3etHSIXi8zOQqSDd75prQFqj2XwDo32rwxfQKqvMt0jxAryVYMrD8u3sK7HwLa/ZrqfLMo/uN6DgcVk/CG8hvVuYQAFHlSD/ZYbl3fTDfmK7mztPJ1OWfGC0zIR6Dk8flX6lk2HjUoU6q3TPwviTG1Kdeth57PY2x0paO1FfeH4w9WFFFFAgooooAKKKKACiiigAooooAKKKKACiiigAooooAKKKKACiiigAooooAKKKKACiiigAooooAKKKKACiiigAooooAKKKKACkNLSEZFAAAM0tMp26gBCc0A4pKKACiiigAooooAM4opM96Px/CgYtIfxo3UnY0DsRS81z+pxLJcbWBbAZhg+3H5V0LnB9qyJVBvN2eoI/wA/lXHXipKzPSwc3Cdz5y+NsA+zOgRgVbcT0wfX3yK8LkYSWhXGZEOMgdj619JfG7TS6zuCQQm7aT1Ar5yCeTPtJAUkqa/IM6h7PFSR/RnDVVVcHFmbqGBEhxjHBB6Ul0w/sqNVJLZyOOKsajGAi7cAg0JEstvFGrHeR0H1r57Q+1W+hbiwNLtQBhh8zcVe1Nje+FZAN7SQSiXr0HfFV2kUCZc8qRGPwp+n3QUzwMuYnUow9QeKye9ylZLUytOulnnUcBmTB561oQyo3AYbhx9K5llk0zUijHDxN2pmo3csU7mN2TnJA9Krlu9Dk9ry7n0z+zfrJs/FkEBYkTAqxr7Y0edioUOfbPWvzY+CniVrHXrK83hGjnQOTzxmv0a0WTzoo5UOEkAYH2rnqxcWephpqaudlbHdn1rQiccH8KyLJsJkZz6da0YmyO351yPVHZF2LySYPPerMbbhkfrVGNsrjPGe9WEOPb8K5JI7YMvxv71dglBA9azIn6EmrcL89RjtWbRtfQ00c4qZX49PaqKPip1fPU1m2CLQbJPTNI74BqIPzj9M1J/Kok9NC72Gu5AGetZ10fboeD/9ar0h5HrVG6GB2/qK45PUV7nJ6upkDZ3EEleucfnXO+FbsaXrE9mxWPzxujx1LLkfyrrNRty6kYDA4wT39vzri9csJUeOaFcOrZ3Keh4/TitaFr3O3SVNo9Ds77A+9w3Jz29RWkl7hQB9B2/CvJovHb2BKXcDqy8b4OQf6ioNV8bzXkIFlKyg43Ho1dPL95xeyd7HrkzSyD5ULDGcgZAHqf8AGshrtopSDkHpg181+IYtXuJRcQ6peQyKd2xJmAHvgGt3wV498U6UDBqci6taDgbzmVfxHB+lCs9ZFqjyR5rn0Xp+qFsA56YP/wCuuhstR3YwegyCa8w0fxFBqUSyQsQOhTPIPvXQ2GqbMKXPr260p07axM5K56NbX4GCGA+tW11A4HPT1rh7bVQxHPfoTV19Yit4i8sioqjkmknbWRzyhZnVtfHPXNSRX44OTivK9e+JpsEZdNsHvJezynav19a8+n+JPxDkud8Umn28ZbmIQZwO/JbvWMqt3aMTanhJ1dXZLzPqCLUgSMEVM2oBupya8I8LfEbWr8KmowrHISfmj4H15r0bTtb8+IfMCSOg71rCo722MKmElDW5oeJZftUltDnL5MmPbpWUbfyxyP6YrQijNxMXdcseBg5xTpogc4HGKmpBu7e5rH3IqJgyocnt7+1Ot2O44IzirE8NVihViRnmuDVO50xd0aUEpOBnPvVuOU9Tx2OKy4AQcE5+tXYpD3r1KcuZaiasaEcikZ/PFTBgF4z9DVNH4BqVGPpWpi0WlfjJNO8zPv64qsGP5VIrDHtVJmLJg/SkklCqT6dfeow/IxQ749CKZi9xrTZXd09jWNqspELnP8PatGaTBOK5zXrny7aXkD5euai6itRpH52fty6qt34itbYc+WWyPwr5LumCNcbTjamP/rV9B/tb6yl/8ULiBeViT5s+vrXzpLtNlcSE4LEY9smvVwt+TUxxkrK3kVUJM0WCM7QK39FJuLiFVAIZiOfTNcvHlnznAxXT6BFtthNjB5OT6e1d0loeJR96Rra9IzeIb2QAkrEFyD7AcVhu+yZFz1JHWtW+kEl1LK33mULg1iXRKsmBtJ5z+NJG8/IsytkxL97H5063y3n7l6cj37VFekFoXAOBjPfn0qxaKBOwYjZIMZB5HpxTMk3zCaTKIoZYmK5Mh49sda7HTCDZBM75Ryfp/nFcfBaN5kpB2sv3sDrXQ+HNR+yajAuEcMDuVh2xS6m8WlZGtbyyTSHaNrfKHC9Kt7PkZgwAjYqQG5Hvj0plpbJFezxg/I+MN6jFRsmdVTdwki4f3IoRdrk+kyGO7fhTGrA7T39qvBhFIMHaXGCOTVWZRbeXMwBjBxzwTUsoYzSSR9mG0se1MV7M9l+EtxJE9qysuZtyMgGSABxn869mgXcFZvvHk+5zXjPwhj/0y2bdhIn2kN1bODxXtUa7GcejEV+s8Mxf1e7P5245mvrll2JB0ooor7U/KwooooAKKKKACiiigAooooAKKKKACiiigAooooAKKKKACiiigAooooAKKKKACiiigAooooAKKKKACiiigAooooAKKKKACkBpaKACk3UtNPWgApKKKACiiigAooooAKTNLRQMbTqb3oyaChTSZoJooAim4rM27rnjHyk/yrSm6GsveRdLzwWK/XiuWod+H6nm/wAXbBr20kiHykQM+/GRuHOPyr5O1Jt90yDLA5JGRX2f8RNM+12KNjO7ehY8YJXj9RXx3rduYbyRTkFSRwOOtfmPEdJxrKdtz9y4Lrc+HcOxkXBL2QdOQDgg1Po8QaVmbkIN2fTFV94+zTJ90464q9o8Zj0m+kJxJwvPeviGz9RjukUrNz5zoSWAJ3Z75ovSbObevyDHT1qvp0n+kupznryan1V9xBJ3Ej8jSegpfCZ/ib9+lrqUQzFMmxz/ALQ9azb8I0MEyDPy7XPrWhYSrNaXGlTttEjExMem/t+dZ+nxG4gubN+JEy6D3HUVvHY82e5qeA9TNhq2xmAjlwAD0zX6Y/CPUhqngnSpzJlxEsZOc5wOtfldbym1uI5Bw8bAj8K/Qf8AZY8YDVfCxtS4dYwrqOwz/wDXzXPiI6XO/BStLlPpayPAyckZ4rRjk3Yz/Ksqyl+UAjBJ6DjNaMTcDrkV5q8z2updRtoB7+1To+SOPrzVSI4GAeB7VNE3PPHvWMlc3iy4r7WAI69DVyJyR6496z1bOM/nU8ThcdKxkjqWqNJHwR1qwjdMdPSqKSAED9c1ZhO4AnHHP0rmloNOxcQbh+tTbeahjbnHX1xxU4AxzWTZTbGuuBnj8KpXS5GegB5q47Zz7daoXjZUjO339KymrRsJXM24ttxPv7dKxNQtN6suPwNdBI2TgBc+5xiqksRkY5QBu+Twfx5xUU04s2hJp6nCXugq4ZliUls4VRjJ71kS+EEXLJlccjntXo8lkHBAViRkH354FQPpy56dOD0rrVTyNnPqjzGXwyTIcJlmA4P+etTRaP5HJQqAccj8zXftpvbGR16cVWOkkPjyyV4O7HSl7Sy1M+ZyVmcnDaNaP50J+YcArwcV0tjqpKAsuG7gjg81Oul/NggBR02/zqdNHBIITf8AUdqFLrEailuWYdYMCHbGWk6HnjPrinCOe8Y78sfQdMVZs9FZpMsAoz+PSugsdLWPA43Y9OtKMn9pjcox2OWbRJH6KQfrjFV4/DUzlj5WcHOMc4r0ddHV8c7fqK0IdJQc4/Pimk72IWKsrnn+n+FZCV3AHnnjkV22j6QLONFC4AGMdq2IdOSM8L9OasrAPmOCorZQUfMxqYnn0WxEke0cfp2qNk3Z3Y5OatlcDp+FRPgcAD8aUn1Oa7M+WLB29h2qjLBjnH/161JGBzn8xULx5HT2wKwcFJG8XbcoojL6fiKmibj2PpT1jxxjJ7mnKm04A/KrglBmvMSpyPQ98VKp45NQoMYp+emTn1rpvchsmQnuc1IrH8KiJAHAxQj9+KvoYS1VyYYIx70O/fOTUZJHJpm/OcjBFFjLzIbiQDIGMmuN8Z3fk6VctkAKhJPtiuqunwT0zivJPjz4hGheA9Um37D5TANnocGs3uiorVH5hfGzXf7b+IGv3m7cBIYU9+a8rv5NkIi9Dkiui8Qag11fTTFsmSVnwepJPf8AOuXu233TDPAbHFe9RjaKPJxs7yYwfKQOORXXacxt9HQdGc457CuWt03XCBiPWuttuLWJdo6k/XsK1m30OSgt2MuWxv4XPTjvWVKVyA5GB1z/AErXkQtFKcgseMelY80LHllAAzQjSTsLBcIZgh+aEkD6H1rSs4m8sFjgoTk+oPSsC2XzJdvb+lb2jTia12g/Nu785WqeiMk7vQcknk3gkQgs37tlq5axA6qCjN+7UnA6cDms68b7LfoxO4+w61PPcSQ3CzqcFn5PsRzS6A3qdlBcqIhtJOFzuIPAPSpLv57q3IxsPC+/+TWUboQwxMj8MuCG4yBWxpiC58oOcBl3R7uSTnp/OkjaMna7LCPJHZPG4+ZWB5HWtWxcSx27BBvx5ZQjg56VUiLLJKCQF/h3nLcfzq/oCySWMr4TdDKMjPADHj+tVYnmVz2H4U2TRLHNKjfusE5PJJJGffpivW0GAM9T1+tebfDKUywQyOxOY5FIH1zz/SvSF+6Pzr9i4djy4VH828aT58e2Pooor6s/OgooooAKKKKACiiigAooooAKKKKACiiigAooooAKKKKACiiigAooooAKKKKACiiigAooooAKKKKACiiigAooooAKKKKACg9KKKAAU0nNKT1ptABRRRQAUUUUAB4ooNJ0oGB60f5xQTmkzQNAKMUCgGgYUdqCDRSAjl6Vl+Xm4ccfK2R9CK1JeBnms+RcXe7t3rCodlB2uUNfjD2DiRAyryQe/avjnx9Y/wBn65dIRkl24xjua+1byMT28sZ4DKQa+VPjJo4tPEVwy/KjEFSepBGc18RxLRlKjGouh+ocEYpRxMqT6nkRz86nKt6VoBXg0hIV+UzMx3H0HTFU3RnvNo4BHFaOqD7O8EK5BRBjvg1+YyR+8QXU56wh2Xpye2SfWrWoRkxZ6AHGTTYYm+1yl14C5GeKS6mxvBwVbB6Zwagh6I53Unb7QHHyuP51aEizrBqcRAnjYC4THH+9+IqO+i83sFzzk+tULG8Nncb8BkPDKehFdCWmh57spalvWbUW980sZISQ71x2Br6B/ZH8dJpXiZdOmk2CU+XgnqCc14lqUH2nTvMiJcRgYxzgGoPBevP4Z8RWd5G21UcbjnHFZu042NKb9nUUkfrfos4aLrnJ9a34ZAcA4U+/NeYfDLxQniLw1YXkbKweNQSnQ+tel2rZUcYb+VeRNan0ytKzLwXC+3rT4yQxB4/rTVHfv04p0XQ5HPrWZokWIzjt+lWFYf8A6qrLnA4NTD1yTWMjeLLUbeh5q3G4HfIxWavDHpu4q1AxDY7muWSNHtc1onzjPfHWrQOAOeKoW7ZAH3c/5zVvfx0OOvIrFrqRzXI5pAvt65rLnmYt8vTocjgVcuZQQc5wO1Yl1KN7ZB9enb3pKF9WWpXY5mQydCOvUVMjjbtU49MjPFZplLnKknPQgcCrls7AjOBz1yOtVydS200XHQPgbcjv/ntSrZeYHBxgnoaWEMPl6Y6gcZFaEY4HA/KnZ9DK7WiM8afuHKkgHIpV0rc/C8nqcn8K1kjUH3qzDGoPOcA5znFSoMq5jppOGztA98U8aaACD3rpFQH+H8cdajaAbydvJH0NUqbjsZqb2Zkw2QR8Yxj9a1ba32gMB8vXg01oV42nj371dtYmzjOT7dKqNNtal6tXLFvD0yMe4q2lvyCB+dOhjYKB0H04qzHGSoPYDGPWuhRsjlk7bMaEGAOfpTioGe+PSnseOmSD0NMcELz+XtTszIru2UyM4xnms644lzn8MZzV2WUBWznGMZrLubgAE8elYTtbU6qd7jHkBOAOTT4ju5OT6YqjJMC3Y8ZGO4qe3mBwOv41i3bc26FsLwM96UoByMDP509GHpz7UoJPbAFap3IuyILnjoKUIdvUE+9O8sgZBwfzoK9/1rVaBcQKSOtKPTPSng55zSM4X3PT61pdszcmxoJOR6+tBbGaM5/xqKV8d+Kd0iHqU7ph8xPBr5Q/bW8Vrp3gOe3V8PcZRTnt/Ea+ptTm8uFjnoOp71+eH7cHi8ajrdppSP8AJbhtyjoSfWlBc0zanbWT6Hx5dsWYuT7/AErFU75SffNauqS4JAOeOSKyYVyx4688V9BDRHzVeV5ouWKF5C3PHfrXV27qkAJPzkYWsHS7cgbiODziuksYA11bbv8AVlhnvxQ9WXSXKrshv1H2KPAKyMNzZ6cms2+lC2jJjG4FSfWtfVnTzyi44c4weAB6VhXzN5Z2gkA9aS1FPYqWi5kUnof4SOtaGiuqXcqkfL5Zx2AOaoWx2yc9QMk/0q/oK7fMkcdTjir6WMI6OxYu4RMytk7l6g+mKt3qCSOBkJXMeG+tQRBnj80EOBncCelMimaSMBjwpwBntSL6mrZyBLUvv+Yp0POeemK6PRp/OgtWMmAp27fSuVtFUKr7DtbI6VuWkQhuplhO1JMFPbijqbI7SwRXga6uYixhbaRHwW44J/TNXfDFuslwY43BS4DICx+pGfxFX9C0oXPhZblUd3WYiYNwpQrxn09Ky7exeK/eM5QocbFX5sj/ACfyr0J0XGMZNbnBTqxqSlFPVHunwvtRHZQBXyUUlwB0Pb+teiKOK4H4ZgWrT26jjauWznkZ/nmu+HSv17I7PBxsfzXxZzf2lO4tFFFfQHxQUUUUAFFFFABRRRQAUUUUAFFFFABRRRQAUUUUAFFFFABRRRQAUUUUAFFFFABRRRQAUUUUAFFFFABRRRQAUUUUAFJkUpGaaRigBd1ITmkooAKKKKACiiigAoJ60UUDCm5NL60lAgJzSMad/jTSKCxM0Zooo2AXqKTmlHJo6UgGv8wxVKRN0q/Tn86uHpVdx+8+vFZSR0UnZjNuU5614N8btGLSJc+X04DHtzXvp+7n8a84+Ktgt/oF7wFMW2QZ7dv614ub0fa4SUT6jh3EfV8wpz8z5L8hItWjB4AcZLHjr2puqXHn65ckKAAx2mtTV7MwaoHZASGUg44rClJa/klUhgzHgD3r8TmknY/qCk7pNEF4Ss29cZIA2jjAzVHUhhk4GO5Fat/EvlyHbhQOueaoXkPnWHmkk4PI9BWaNaiujJn/AH8T7CC68msJx8x471sqxic8/e557isq6jIdmHIzXRFnm1lc0tI1Y2ZRW+aLow9QetGtWCQTtJA2+EnIx2HascNgg559K2rSRbqz8rAEgOVJP6UNWd0Zp8ysz67/AGM/iKb/AEebQrqXfLbncgJ6D0r7I0qffEvByK/KL4SeM5PAnjqxvQxjiLiOUA8YPGa/TvwdrcWp6fbXMTh4pkV1KnIII615teHLLm7n0ODqupDle6O9hOQeoxU6g/hn8qpWkvAB69AfWr6dAOlcb0Z6I8DGM49qdnnGPwpAPm9fakZsZGcZ71jJ9RR3J0Y4GFI9jU0cgBwDgcZPeqiS/Njp+PGKkjbcG5Bx6fjXO9dToRrQMAx98H5auFsLnGM8/wD1qy4iwIxjHGASTir5O+Mr0yOprKSVjKxRuZ/mxk8HJ71iXd0rEkMW6cnIxWjrDi0haQkKuDliMgV4144+K9r4UO+5VvK7jYc9P8f0rKEzohSnU+BXPTIpxuyGAOefer9tOsYAyMA4xg8V852H7VHhd5ArpdrL0bMRx+Z/HpWxJ+0ToEqFo7nysHjzAcY9a7uS6sjrWDrPSx9Bx3kaD74P+e9WBrESLy5Y46A5z+FfNr/HXTpC7R6nb4BI+bcvUdfrTJPizBcfI2oW7ByEAV8c+vIxj3qfZTSOyllVSW59GzeLba3JG/p3PSkh8e2qHkgc87u1fNzfESNwXW6RyckZbOT1PHaoz45RwQ0gYNwNuOGxnn9aUoSS0PcpZLG2p9VQ/EPTWCqcsScHZ2/z/hV2HxZpVwATceWfRxXyM3j0rLxKqscZJyMnPY9D0rQs/H0rnaJi27cpJxxxnjnOMd+nWpTk9JIuXD9N7XR9Wt4o0ZOtznHoDinf8JpYMuIXBI6Z718tx+OWgMheYBFABLPksf8AJ7U9PH5AKibcQAcA4H+PWpbmnaJX+r0OjbPqaHxtESq53E9BWraeL7ecNkhfTt/ntXydH8QBGqst1iRcsu5wM/Wrtn8U9mR9rUv8oVGbOfVs0+aatqc1Xh26vE+t7bV4J8bX5qaSVXH3x9K+XtP+LZhKgzoQRwVkwR6E10ul/G8FFWSVCB1JbgVo62mqPGrcP4iGsD2u7AQkgkfU9awNQnUZGa4eT476EqH7Xe28B4BLyjA+vp3rl/En7QPgyB2x4ksOOCiTK7fpWU2uW63OD+z8VD4oM9El1JUdgxIAPHt6VfsbwO4C9x0rxe3+K2j6zcIbK/juEPIZeePrXo/hrUBcQpgnvx/OvPjUbbTG6TjH3kehWc3mRDPJ+nWrG3I6ZFUNPcMucEDHStVEyMcn6V3R2Xc86b5WQNzkn86jYn1z7gVPInvj05qMDY5AGe/IrVSGmmiNSTngj36UFRwc80H5nxz7YpTgnBrS+lwegw5J9MVXmYgfyzVpuvOce1UrptoJ7Ch6K5N0ch4/15dA0G8vJGG2NCeeMmvyg+Mnis+JfEt9fykv+9ZhlupJJFfe/wC1R4xGn+F7qBJeXBUAdya/MvxbfeffSxZ3AOXb0LGt8LHnlcurP2eHfdnN3cxkP6k0y3Xe+B0701yW7cntVyxjVFc45+6Ca9vZHzdnKZr6ZBlVc9CcBR6VtYEbB1yVHA296qaZAscTyHoBtRew9TViU4TC4J2/l7VnfU7mlGKM66cIRuO4889iTWbqLFJEOW+Ydq148T3SJgccemKo63DtuUTJwp/h6CrW5yz2Mst5c+PmG4YzWlZr5MLhTgnJxWVe/wDHwoH3gR+VazEOVK/KAuHXOM1rucfW4+zkKwjH3MfMv4VGGJvBA3yq3KmmWs4jfyT9xj3HBqxdW4nvbdkYrj5eeKmxr0uamniWS1mixh1bBx3PrXQaHA0l5DlTxxuP8Qx2FY9oyySRMhwmCrbR1PrXYxwCOwtwqqsiN5qyrnOMcr/WlBXZs3ZXPS9Cuorfw9cW8e+M3MceBJyqyBlJYr06LgfU1Tu2+y+I7nyQ5gk+RXZMEgkN+H1rS8HaYb9bC2jiE9w7GHAbh5GIKk59AcflXS33g8Tatb26jy4AUSZ8bm3kjJ9xxgcetfXrCzxGGjbofEyx9LC4qSfU3/h5lEkd/MWSLaWBwAQ74H5V6EK47w1Z/ZbWYhtzFDkH2IOfwNdiTuORwDzX6Bk9N0sOos/E+Kaqr4tziFFFFe8fFhRRRQAUUUUAFFFFABRRRQAUUUUAFFFFABRRRQAUUUUAFFFFABRRRQAUUUUAFFFFABRRRQAUUUUAFFFFABRRTQeaAHU0807OaaetACUUUUAFFFFABQTRRQAdKTPGKWigBp60A4oooKFzSd6KSgYhFKKM5ozSYCZpetJ+tLmmA0iq0vDr9atHkVBLHu5rOSNIOzGp90j0Ncz4qsfPtLlAM+YmAD04rqUGD9eazdYtxLFz8pGeR1rnrQU6bizuwtV0qykj5M8V6X5N9IWj53EbR2rzyQYuiMEBScc1738R/D8kdyZVQksuenNeKXdqVuzkZKk8V+H5jh3hq7iz+qMmxaxuFhNdiCXE9m4xx6d6z2iYWcwPII59qvWxDRMR9/8AiqJwEkmTGdyEDJ6GvKPoWu5zTQo2CT90YFZl387AgY46VsyRBJV2ttVuvvVOW1ZpSuNuBkVadmedViYbDBPrmprSYQygsMr3FNnj2uahziujc8/4WazD7Qw+YLLnh24DelfcH7JHxUXxB4cbSLyb/TrAADd129OK+EY5TIoUnkdGz0rt/hR49u/A3iqz1GGTBjcCQN/Eh6/WsqlPmjY78NW5Jq+zP1j0q986PIJxx/8AWrdhkDHnn2NeZeC/E1trulWd/buHguEDg559a7yzuw4zu6e1eDUurn0sJcyujYBGcc9e1Dt8ueg/nTInWTAqRgCMg49cc1FrqxRGr+pH09P88VYiJU5xgZFVW+/65FSQknCk49zUNWR0LY04WJGG4Pp0q5C3PTj6VQifcBnvxjoatx4ToSfxrnntYzbK+rWhuoGTAYHg49Ov+FeTeLvh9aawQ08IfqyrjOD9DxXsxw4x1Pf1rJv9P80Hj14A7elcWkZJpHbhqrg7HzNq/wADNPuppJEjaFmPVcAY9+P85rBl+FcNi/zW43L9yRv5+nSvp240wAMAMEVk3/hqO6jASPgnORjg/wCFepRrpxXMz1qeKcLJ6o8DsPh/p0DKzWa84OV4OfXPTt1x3rah+GGiSWy+dbFpW+9Ix5J/l1PQV3V54dktJNxjJIPAHOKp+UwbAbK9cHg5/wAa7XO+x71GaqawZyVt8H9LnLERtGz8DD4Pscd+M1bj+BOnvHI/25oZQNyRRsMEt/nP4V1kc2GEjAE428duBWhb3ZjOScSDPPY9Ov5frWbsz1Y1an2WeeXXwHVEJguZXEfA3EHOP59f0p9p8D7iO1eRtalgiVdzIhwQBzxx/nFelPdOYQquX5IAz6nkH8D+tXYrlY7YrIrbeS2DncuCMD/PehqMTp+tV4wSv1PLbH4Fi+jhe41GWQn7+GzjIIBOfUYxWvpfwM003QWa4upfmKAGXpjn8uK9BgxEkcW4IqIEHfBz3/AVo2E0e5TNJyWZiwHXGdvPp2pwjG9raCqY2vaVpadDzW7+A2jLGWU3AQDGPOJyMk/WsqX4DaVl9st1CDk/fHPOeP1J/KvaWvY5Dy3BZgFx2Bxmq0s6SNt4aRQAAR2zxz+VNxg1sZ08dibWcmeV6b8FtMgYb/MfYMEsxHP4VbT4VaYkBQDkAghhntwQcjkf0r0eDfcKuFDjoxGAvToBn61q6f4ca6iQsNy54XYAfxOMms7R2sY1cZKF5VJHjN78K9LuUjj+xmYsMEEcdPWqmmfsg6JqSzXV5bb2Y8L0Vc19NaR4QjjyzRnrwM10K6SscYVPkUc4Armmo7o+Xxmcyt7Ok/mfJ+kfACz8LX7i3BRGbJXnGR+OK9h8JaXLpyJGWZ1HTd1P416Fc6Mkjfd9uOKqLpaRPnbgeoFeTUi+dyR4s8U6qs9zQ01tiKCD9fattDlOvHtxWNbDYQOvpWnC+QOeldtN+6kzzKivqSv8wAXn+tQNGD349DU+cjJxmmNz3H41urGadtCHYV6nr3pMDHGB9BUrAY7/AEpjkL74rSLC/cilcKp9a5vxFqi2lnI2QMDqa1r662ox9K8f+LnjaPQdFup5JAkaKeT6kU5XbUUaRhc+Sv2t/H4854lYMEBAXPVjXxXJK11cFmJLMdxPua9C+KfjGTx14kvb4yH+z7VzjJ4Y9MfWuCgjAg8w8bjwK9mjT9lBO2rPNxGIVepyx2RVmQLJhc5HA961dMtTc3EcaKWA654/GqcEJeYFRnnC10lqi2NqcH94QdzVrJ6WOWC965PPdRq0VomMKcZHeqzfu7qRnyMMcj07VSsCbi/iJBKhwOOc1Nqs+buXc3G45x2zQkOUuYl0eT7RLJJnPPTFU/ELZ1R49uAMEc1o+Ez5krZJ5zg9setZXiKFz4jnDcDj86pLUmp/CTRi3mUuST8xU8c1qBC8Ucq7ghHGD0NULkHzVJX5T0Par1gu61eIsCQeMfyrR6HAlqNIQTDIctjjoB+FXJLlri0DJ8mw4IHX3qCMBPkmTPGVYdVNS2AVZHUnKucAgcUm9DaKtoa2jXDXCgAbdrDg9/8A69em6JbLdWkXmkRp5bYOevXgfj3rzjQrAx6nCqAEeYpZW6Hmvb4vDLSWltIIisUZMQTGM5OSffrnmurDUJ1pe6rmOIxEKMUqjsdn8IdN82zuLlVMc9o8ckbA8Mdw/UetemfYGbUGusHO4SNgY+6On61ynwu046bJqFsXV4o3YBl+6x4HHtgA16IqA5/H9a/Wspwq+rLmP594izCUMdLkfoUYNPEDtCP9UFbA9M//AKq0lztGeuKTaAw47Ypw6V9FTpqmrI+ExOIliHeQUUUVscQUUUUAFFFFABRRRQAUUUUAFFFFABRRRQAUUUUAFFFFABRRRQAUUUUAFFFFABRRRQAUE4ooIzQAmcg02ngYpDQAuaKQUh4NACnpTaUmj8KADPFGaXFIRigBKKKKACiiigAooooAKQmlBpDigYfyNJR/Sg8UAgPXrRTaADmgoWjFBpuaAHUYzSZpO1IBTSYopccUgI8YxVW9TzYmXHarbLnPrUbrvX61DRtGVnc858e6as+nltnzryOO3evmXxNZNaahOMMmTxkdq+yNZ05Z7Yggkj0r5y+Jvh8W93JjPyn+H0r864kwe1ZH7XwTmau8OzyO0H790IOCCBjvUhi3FXGCT94dhUiRiC5b+Ek4+bvU0q7VnIwAo3Yr85P23lTjc5eVDHcSIY8c5C1VvFKhXIwRwcHH0rSvlxdeYcF+nNVpl82Nl7kdKEcU49jnLmH5mIHX1qiwwTWxcR4XacjnjNZs8W0jHPGa6Iu55tSNtSBTg1ch/fyKc7CeCapEVNBIEbnp/KrMD69/ZO+LzQXf/CJ6lOd53SWhZsKR1IX0r7Q0q+GxeckcnPSvyWha+0H+z9btWeKeB8iRe1foH+zz8Zbf4m+FoJJX26lAvlzqxy2R3x715+LocvvJbnv4HEqceST1R9FWs4Yjt7Vd80EHnHNc3p12FABb73XmtqOXfyOleVFcu57S1JmI3dfm9xT0baw549qqu+Wye3NKkmCO+TxmobvsbI1beTb/ABdeSKtiYdevt3rIikyQQQMVcWZiM4z2zXJUIa1NRJfyqRkEo5x6Zzg5rOjlLDOSOnfrVqKTPc5HORXJpcFoVrmzBOapyWgIwDkDqD0rZZQw6c+wqvJDw2MD6Vom4u6NVUdtznrm3WbKsgwOMnpWNfaJBODwFbkFhXWSw7sjA3Y7VTe2yNxwPT3rX2j3udlOvKlrF2OEl0F0YsrKfoag/s64hPdv4c13DWhz8vTPpUT2LAggc56Yq1WZ7FPNKsdHY5FUkjCgqcKTxjkf54q7HcEIFDt0AGBzjPI/St3+zieccmojpmORjvmmsStmjvjm0WrTiZwuGRThAQR938MCm/arnhI4SUAABx6Vqxaa7NjHPbaKtwaKzkLg8nnjrRKvbYv+1KcfsmJbR30hXI3fLnng5JzWrp+iT3UgRU2nPJJz2ro7DQlUfMCAB27V0VhYRQkAcjqal1G9U7HPUzl68kbGboXhMKUaYiVx6jH04rtLLSVij2hQQPbH6UtrEMLxwO1aMQPHHGKnmufKYnF1a8ryY9YlUHAAqMW5DMc7g1WODjrig446elKWpwXsUpLcdcZqjLCS2e/0rVlHTGPSqcqZ7nnpSsrFRZQ2Edjx1x1qeGUAcDPahoyG9qhkQrkjvQlZmt09C4JPTIPtS78kE8+9U0LbQM49SKeZeMZ6V0LsZuNiV5MGqd3chV6802e4KjqKxdRvtisdw465obSVgUblHxDrSWsTMzBVUE5Nfnd+1/8AHOTxDq58K6Pc5bdtmdDxGOh5+le0/ta/tDw+ANDl0yxmWTXLobIYwclB3Y+1fnfqU1ztmvrmdnubmU+ZK3Lsep969DB4dyftJbLY4sXiVRj7KO7FvCk066baSGaGNsu4+6zDqRS3MYRkiU8JwasaBZJDaSXUg7b8n2qvE3nmacE46DIr1JSu9DhowUYXfUltsRNtTqepNWLmYi3f+83AHpVRnMO0BhnGSfSmRzebeIp5UZGKLXNbrZGppcKxS2mTjMgJz6Zqjqcv+lzjGCHPFXHkEYUZK7ehrBlmd3kZjuJJJz600c9V8qsjqPBWWGQAy/y5qn4lTOvyHPGKt+CQILbc2cg4NS+KbPzNTW4UDawwQOoqV8TNXrRRzV4+RypCkZ4NS2GWgde475p+oLuRjjHAOBxUemyb42Vfv/StUcXULh3M0eGwMfdIq7pO4TEOec5HFU7qbbcJlMqR97NXNJ/eSHAYBT1pvYuPxHd+FbIahqFtGcbnlUHPGefWvqTSNKU2uq2CyMk9rPG0TcDegiHOO2GBH418teFpGt9Tt5k+ciVSi++a+ntFkkjt3uhIAWYRszcdQDj8M4r63IlG8ro+J4odRQXK7L9Tp/Cdj9it5pBtzO53+2D/AI5ro1B79TWL4fuRcm4VVOyNunpk1tg5r9TwqiqaUT+fcznUnXbqbi0Ciius8cKKKKACiiigAooooAKKKKACiiigAooooAKKKKACiiigAooooAKKKKACiiigAooooAKKKKACiiigApp6mlNJQAucH1pD1pKKAClpKKAFzRk9aSigAooooAKKKKACkJpaD0oGJ/kUh60po/KgBKD0oHU0HmgaGilzzSDrS9KQwNIaD3pDSAOlLSdqBQAHpQM0UCgAamHrTzTcUFIr3Sb4iPUV5J8RfDy3MM0u0j1YV7DIOMVzmu6UL+CSMjhgePevJzHCrE0nFn0mSY94HEqZ8d6pZGPVZUcZx3IqA4PP3twII6E13fj7SBaawCihEbG7Pb1rh7mAorNuGFfGfavw/E0XQqOD6H9WYHERxVCNSPUwNSRjMxGc9Np7ms6VTEwc5Jb9K39UjRo3dSc9entWLGTJH8x+7zmudHTJGJOpE7ZB9gap3UZwTjJIrb1C32y+YAQG7ms5xvGAPxqk7bHBUiYjpg+lNBxV25gx0GM1UYYNdCdzzpRsdH4d1WN4G067lZbechcnop7GtT4YfEbUPhR4wh1K0dmhR9k8IPEiZriY3KHIOAfSrF1E8ZXdg7lDBh3GKuTc42fQzh7k+aO5+q3w4+Ium+PPD1tqumzia3mAJGcsjd1PuDXolpc8LxjPQZr8q/gb8a9Q+Euvq25ptJmYC4tieCPUe9fox4D+IOn+ONFh1HTbkTQuoO0HJU+hFePWo8u2x9XhcQq0dNz0oPuAxjHvSoM9vfNULW785BzycfWr8bblHevPaUXY9FS6E8edoHH0q5ESMHGeR0qrEigdO2atRkkrgDJ747VjMvmuWF6gnGT1Pap4pc5xjg468VCq5YM2Oe1Sj5vl+gFcjig0ZaVsjHXinMNwz+PFQR8KOdxz6VKo3YP5VDViUrDXj3KRjP0qo9t94H8c9vetIKW7flSmDOABxWd7GsXYxvsu5SAvHtTxak4ULk+/atZbX2qZLTA6daiT5ja5jLp+4cjafU807+zf4thPP6etbqWXPTPtVhLI5zj8PWkkUnYx7fSlDBgBnGM4q9Fpw4yGzWpFZYPT8qtw2hxjntxVJXIlJblC305R0B+laFvY56jj0FXIrfGOPxq0kOMYrSMbLY55TZBBDsAJ/nV2FGVeSGOe1KEx0PTnOOtSKCDnqa1SOZyFTnPFKx7d6B0z7d6bIeM9KbM1qyJ/mOOlVnXuBVkDI96TbyPfpTNVpoUmj2jkVC6gDnp6jtV94x6VVkwOAMD0FWo3GpFQtjHHNV5ZtoI/HNSzuBn+ZNZF1dDkKc444ovy7l+YXd1tU+leA/tLftBaZ8GfCs00sol1O5Upa2oPzM3qR2ArU+Pvx+0n4RaJL5ri71qRSILRDkk44z7V+ZPxC1jxF8T9el8ReIZJJpLqcxwBidqgDO1R7A16WCwc8Q/aSWh5uKxscMrX957GBr3jG/8AFuvX3iHWHa71C5YsgY/LH7fhWHbpLqF80krGSTr+JrrP+EOvdUfyorfZGiDLsQi9euT1qZNAj0q/t7FSJpN43uPX+uBX0VShOjTu1ZHgUKscTV3uyrrnlaboaQK22SZgme+AOf1NYlo4ezPcA8VoeLnEl6wDgw2x8pc9z3P51nWkTJZSE/ebLAY7VwxVlc9bmtLlK4maRck53cZNXbEgSZI4yOlV2txCjBHEhADAgcAEcirFoB5sfzYUYP1rRqxFLXVmprqC3bahHK7q5yQgDcDuyOTW3rrmRchtwXqTWCybbYZwR79qSMq+stDqfDErC06fLuPT1rW1RVlkVlzyvc1k6AfLtIwQAN1aV2gdZQrY+XIrNbnZFXppGFeJvtwwzuHUexqhprhHcEZrXeT9wowSzDArMaIs4ZF255I9DW6OKpHXQbNCJ5VJbkcha0dKiy27IUrwRVKOEkiRscGuj0SyVpN+QxY4Ix1p7kwjZ3O/+HGlpqGr2akZjMyhixwFGep/lX1Jp+lxyXOswMv7i4kWdAw+6VTZgfkDXhvwl8MyyG4vyjGGAx/KejZcL+mQa+jLeLY8jsPmPGPwFfo3DmGbpuUloz8g40zBRqqFOWqK2k6f9gt8DIYsS3fP+cVqKMCgDFLX6DCCgrI/GK1eVaXNLcKKKKs5gooooAKKKKACiiigAooooAKKKKACiiigAooooAKKKKACiiigAooooAKKKKACiiigAooooAKKKQn0oARutJRRQAUUUUAFFFFABRRRQAUUUUAFBOKKKBiE5pefrRSZzQAtNp1N6UAFITS5yKQDrQUHSk75petJ0GKTAWko60dRSAQ0meaWigBDS0YoFABSdKWimA1xxVS5h3Rkd6uEZFRSLlTUSV0bQdmeEfFnw4plFxGCSMnHvXjmo2e+GfIwzDOOhBr6g8f6Z9o09wq88/NXz3qdm6BmOMg9K/IeIcK6WI9p0Z/SfBOPWIwfspPWJx1ujXemyKFBEZxx1rmkXdIy5+6MYPpXaaVH5Wr3EBcbXBIC+uK5jVoXtdVCbjsk5XI6Cvkbn6ROK3KMsXnQMCc46AVnG3ETsCeGGc1tIhgnUuy4Jwc5qnfwLHcle/3gMcYoORq5j3GCzjhgOhPpWdPCJGbYMd+eK2rqFRyFJOfzqhPEGjDDAOOmO9XF2OKrAyVxuwSQO9bN8wn0iE7cSQnBJ9D6VmTxeXIcYIrU02A6nZ3FuWAliQuobjcBzXZB3ujzZq2rMVj3Fe2/s6fEzVfB2rbLWYmInDwseHX/AD3rxIfKeRnFdv8ACyXbrmxSeVwce9c1X4GdWHk41U0fpd4L8cW3iKziuInAl6SRHqprvbK+80dRnGcdq+Q/h/q01msbwSESKBnacbvrXvvhbxX9oVEnVkkIGWHRh9PWvEdrtPQ+vWurPUoZcLx+VXIZSW9c9zWDZ34mVSCGHseK04JTg4OMjgVjKKkO6sbEY3Kc9qlRcLkfhVG3kHy9Swzg+lW45AFwAR7iuScWmNXLCA59utWI1zz19xVaJ+oA6etXICM9a52iywkeQOKsJb4A60sCbl9jVuOPkCocWx3Io7XODVhLXJ9asxKMgHirccYFWqYc9inFaDcMVcitMCpo4VHSp4kwOapQsS5kUdqNucc1MsIAxjNTIBnpU4UY6CtUlYyciBY8f/qp4TB6dalxkfTt60LlT83Si19yLtiBDjOKXbjqtSZB9/ekPTnH4UcvLoRqRk44PT0qNsn609hx70g4PXH1pWKulqMZCRxx70jAdxnvT84OOh9zUcjAH2x3NCj1JuQSyYz29cVQuJwuc5OafdXIGefpjvWFf35VGcnCqMkk4wKq9kVFX3C/vACQDg+/avD/AI0/HO38CWMtnpbJe6w64BH3Yfdh/SpfiZ8UnEU2n6QxBYYe6xx7hf8AGvlzxnG5eZ3OZmO4u3Xn1/CldSkjup0rv3jy/VNQu/FnjeS+1mZr+8kWRyZOVztOBjsKqXugfar3w1o0hSB0gdpZmOPnZyd2fXBA+gq/4agSXxxamUqYS3z56be9bt5f3N78QNQl0y1gn8uP7NG9wg2RjB5wfTIP4V+rZJQjLBpvufkHEmJnDMOSK0Ub/ocb4ilt7W5Wyhw/lt8sY5wB/Efqc1x3hyKTVtfvZRhmQkLjoTXaeINHXRrTEMklxd3TqjTSIdzMR+XXOAPrUttpK+BPC4ZkVrq8kMaLn94SOox2571zZjTnVrctrJHo5PKFChzJ3bPKvFNk91qkOmqF8uBv3jAfeY9TWlaaBJeLcTIrC2tQPMIGcdhWrp/h43mqzbnBkOXMmche+M0/xlr9vbwQabp26CDAeSNXzvkwNzH646dq8n2UNXJ6I9iVSorKC1k/uRwVwS13KuOMkAjjiprFAACcHkAk1PeRpb7Jj1Y7vpSsm2Nm/hZsj8a4JO56cFy6MqakcmRR0BrOdRJbdcDIyPWr96u65Izwwx9KosQUxwAG5Ipowk9ToLCX5FXGVJAFaV832e4wy8le5rFsGH2c87SCDmtPV5fKMLghlKhix781HU7E7RIWixbRvwoDYxTGt03ZJ2huSPWpmnaW2KqBtDZ5PODT4YBPGABls+lWiJNMatn56II9mwN3OK37KBrbydpVSx/X0rMs4jFcCLgZOcCuz0TRJNc1axtEAbfIq+nJOK6acHOSijhrVY0YOctkfQXwo0th4cRByso+cN06g9PqB+VenR5K5Yk56/Wsnw9o0OkRTQwrtjWTCYOeOn9K2q/b8sw/sMNCL3sfy1n2P+t4yco7XCiiivWPlwooooAKKKKACiiigAooooAKKKKACiiigAooooAKKKKACiiigAooooAKKKKACiiigAooooAKKKKAEJ7U2nEYptABRRRQAUUUUAFFFFABRRRQAUUUUAFHSiigA/GiiigY2ijNFABRRRQMSkx6Up6U3NIYueKSjpRmgBc80lGMUUAFJSig0AGaM8ZpDSY5pAKTTeDTsUmMUF3MbW7NLq1kVhn5Sa+ePG2nHT7/AMwxsIpflPoPevpmeIFD+teVfEfw/wDarGRUQbgeDXyef4P6zh20tUfo3B2Z/U8WoSektD53v82upQXKAbOM4PaqHjC1UzpKgHByCPzrqNT0xY/MjdQDx2xWZqNo02mIWUFlXaT/ALvT9K/HJLlep/Tek480TkbpWuVVlbO3qMVFdRtd2gKAb0AGe5q3CAWXn92zbSBTAphnaJcAMTj39KE7nK0YBx5hEnGTxjsahlgKKcqGDelX9TgMU7EqRnr9aqxv5qiNgcZ6+hpmDjfRmZc25cnC5wOBTNNu2sdQSXOeNuT27VdulYDIB4OQf51TmiEv3Bz6+hreErWPPq0rjdc02TS70xupVXUSIfUEcGtv4ds8WvK6HHTmsbVLyS+trTzH3NAvl/hnitPwY+NahQbQCOTnFXUs07GNG8Zq59YeDJNyRHG48554r1zRAWiU4LgjHzHIIrxzwFIXiijY9CMY617NocAWMAAdAQOhB7/XPvXz8/jZ9fTvyps7XRtakgVfMYyR+w5ruNP1JbiPKtntuHc9a82tELxqckkjHGOP8a1rS7ksCGiLFM8o2cYqebWzNErnpUE4YrgY9c81oQygxgknb061yWm6ytwqYboMY7/Wt62ug4IBGP0onT5tUNaaGssgAx0q/byDdk1kJJjkcjsc1bhlAbIHX0NcUom3Q37eULx2/lV6GTHf8KwYrnBHIB9KvQ3IPf8AOsr2JWu5uQSAt0q2kgOeaxobjFWUuPmqosOW5rI461Okgx1rKS5wD6enepEucnqMfWh3b0FyM1kkx3qVJQw7D61lrc84zUy3GRwcU7ohwNIMCR/IU4nJ5qmk/HOKmE3fg09tzG1ixvGPcCmsAOPb0qHzQvXvTTIAOvFDYiRveoiR689qa0wwefxqF5gvfihK6AmaXaP8aoXd4FUg8ZqveamsKkltvfrXGa74sihVlDh2/uqeacpKCvJlwi5OyRo6t4ghtYXllkEcY67uvsK8h8XeKbzxGzxKHtbXP3B1bH06fSr+q3M2qy77gsQPurjCgflWRcWwXcCDk9a5ObmsepGkqWrWpwetQ7UfCkcc5FeW+MLYKrMRyecYr2vVLE+UcgnHJbtXlHja0LqVGQG6kckj0rWD94N3dHg11qd14e1g6hahftIyAZV3L07g961vAXjq2V7u71ZGj+1S+YXiA27ic5x2FZHj+08kM2SBn73TtyK5nSt0lom8YjbkKOlfa5bmNbCQTpvRdOh8HnGVUcbVlzrV9ep7HPLYavqn9oCWOay0yHbZqn3Tct1fHoqg8n1rivGJuESK8kjeS6nAj09W/iDfek/76DYrJnuZfD1oBA+GdS7qx4I9KueHfEMmt376pelI7wbBCCgWNEQDaB6cjNepPMY4puc9H0tscEculg6caNPVde/9eZnzW50qwaOAMLjadxYjr3ya4KHS7jUJXvth8vcAGboD6V6bNocmt6hCqsXTDvIq8g85OfrmqXiFRF5NpGgWGAECNPuhz94/U8D8K4ZxfI5dD0qbvUUVv+R51qtvvCjoRwRS6jEY9FspOnmboyfQr/8Arpb2YRag0bNuJG3p0qLUbsPpSwDO6OfeB7EYP8q89as9KotLoxZSUfJO4jGSai8sYIznnoKknUM4yMFsDr0pPL2x7jjg4JrXocBo2jbbdRnALdTWlrLLFbWzSD5imRjp9aoQn/Q485xuGCat64TJp8S5+6vr1rJbnf8AYDTXW7snLAYAK81Z0nLbS2DjrmqPhwKFC7htP3gO1adjD5N0wYYGTjPeqS1Mt4m9Z2i/LOUz754Br1L4LafHdeIGu3BdYVJ44HYDr7kV5zpzLIu3k5+8B2Fe8fArRGs4JZ2w8bDy1YjqMg5/TFfRZPR9ri4J9z47iXE/V8uqS6tWPZLeD7PGE/u8GpaMUV+1pWVkfy3KTk22FFFFMgKKKKACiiigAooooAKKKKACiiigAooooAKKKKACiiigAooooAKKKKACiiigAooooAKKKKACiiigApCO9LmkPSgBtFFFABRRRQAUUUUAFFFFABRRRQAUUUZ4oADSUUtACHrSdKXv60hoGGKRqWkPFBQmc0GjtRQAhpKdTelSAuaKTPNAamAtFHWigBCKAaWmk0DHGkJxmkBobgUgGtyMVi6vpyXNtIrDqODW4OlVruPcnSsqkVKNmdVCrKlNOLPmvxtpKwag8bZLHtXIXMQiLQOTtK5DH1r0n4gxlfEYDDIOSQD2rz/XYcSs4XdInOc/rX4TmtJUsVOK2uf1xw7ipYvA05Sd9DgWtjBeSxEFYycqeoNRSoVCu3BU9c10OrQb3VkB8tvmXJ7VQnt0lkZduVPcjpXleh9JKCsZ17B9rg3gA8c59aw5YPJl3LkA8fWuis4/KaSCU7h1U+lV720PluyKR82celLUxlC6MqWJJ4cBSp6j64rFaIgtwVAGD9a24d8bcklOnvSXMQhlGVO2TnPbNUnY5pw5jnbmFTkoPlPr2rT8HxlNYjbaWxwR6fjUb2rJJtcMd3I2jrW14YtB9sQkEZODuIIB5rRydrHJ7H3kz6G+H83lwKFU4yB1AH+ea920FwYtvzZH3eOBXzz4El8kKAQAmOvftXvPhiYtGF3AuoGcE9+M+/pXjVfdlc+jhH3DtIo/L+4R5bcHb9a0kQImMFcHn3qrYAyBcsN/A56Voi34U4wScjmsu7RbSGKzxyKyMQVOc/0rb0zXCpxKwDfp+NZRQfN0U5xnqKhkiBCsTyGzgdj7+1EW1sJxuehW1+sy4GCR9OavQSnkDAx1HvXm1jqM1mwwQec811Om65HNtLMI3JxR7sk0w20R1KTcqSOe2atw3JwPTrye1YKXG6TIfPYnFWY7hd3Hp3rB0y1sdAl6ykdeatw3hYDnGK51LkqeuPQmrMVzgjnOfSs/ZmyaR0aXgI69Kk+09M1gC7ymc4xxUqXe3uGA96jld7MOZG9HeYGM+wzVqO7xya5tLvnk++anS7xzk01HrsJ2Z0yXecnINPFzk/8A165+O9DYGQO2M1IL4Kcbua0u2ZtG61yAeSM0xr8ZxnJP6VinUNqnkH61DJquzIGCfak7W1MuU33vQoyfxrJ1LXFiB2tz2A71l3F3NPnB2rVF4SeD+orGpWtpAqNO+5DqOo3F6xG7Yo7LxWJJZggsVBduST1P1710DWpK8YH4fzqFrPOFIHPOP8a5mpS+NnTFqKtE52SzzgjIBPGelZ1zZBVO4nHbjpXWTWioTwp/DGax76A4bnOCQRTTUdjRT5tDiNZtg5OdxbkevavM/ElkWR89WH3Tnp27V67q0I2sW5AHIOK898TwFVYtj5eeRjbVptopLufLPxVtCljKx5w23GMHB4P4UzSNAhENrJuLxrCvysDgnHAPoBXYeP8ASI72Mh3JiHz7iefwrjI9RZcNESABhc88epr3sLJ8lmeZiafvczK2vaT5z4IaSU/e29uemPzqtLZSARopA44CjHaumj1L7RaooBMqtken1/lVSIrZP5rfM208E8fQewrrcl0MaNN2cpbkWhammgLMlw2I5UOWH3iccVz2uTr5TzD7g5WPOWz6n3p+oN/aeotKCI7cEBnJ6/j0/KsW/vReSbE+SKMYB9fr712fWJSpqk9kY/VKdObr/ae5zsOjT39+XVd7yEkKO1U9UtXtZCjDEiEq617P4V8Lvo3heXxBcmJHvFKWiSDLNxywHavHNWDtcyGThyxBGOhzmt6mHdKEZz3f5HjwxKrVpwjqo6X8zn7hQVBXtzgU+BGkQKCSuM9OholGJADjPqBxirtlAVieMZU4zg1ym/LdkiIps0UDAJ/PFWbk+ZbgcnC5ANVY0b7MhY4AOML2rUW1M0Q25J4FTszrS90paQpSU+pONo4roLaA7PO6AnHHNZdrFsuiroVdGxyMGul06MeaqK3ByTxVrczkrIt+HLQtcCL7zSnaAB3J6V9Y/DXR207w3b+Yq+YMoCPrkn8z+leG/Dbwg97qk0uHBjQGEkfKZCwxk+gXcfwr6ctrdbW3hiRQqoiqAPpX6Vwzg7c1eS9D8O47zNNRwsH5smooor9DPxQKKKKACiiigAooooAKKKKACiiigAooooAKKKKACiiigAooooAKKKKACiiigAooooAKKKKACiiigAooooAOlBGaQGigBPpRg0dDRnNACUUUUAFFFFABRRRQAUUUUAFFFFABSE0UcigYgGaKXpSHrQG4A0jUZyaDSKG0uaDRTAQ00CnUhqQE6UUY5oBoKDceKXFJmnA8UIQ0g0w59KlNNNDBCLSkf5FFKDxQA0cVHOMxnHWpT1pk65Q0mNPU8H+JEPmeJgAcEKyjJwc57V59qZW5thM+AyMVZu2K9R+L1s1vqGn3S8I85QsTwOAefzrzy3tPM86JgcbyBnowzzX49ntD/aJSSP6d4OxUfqkIX6HKG0cwOGfIQ9QO3pWXd2Z8vzEDfL1A9Pxrq7u2NnJuQZDnBJ6VRvdOLb/lUcZJ7fWvkFfY/Ubo5yXT0mYzwuARyV7mnxxJqMTRn5WPTHrUotpFdhGcMnO08flSxoswUpmObPzc/rSk+hi3d8qOZvrBrGfYwZBux8x+6acLfzoGhJAcA4PB/wAiui1XTW1OJtsbG4Bz+lc5DvR2UrxnBAHTFRfQapNO7KSQbswyKAf4G961/ChMOoBdoDbgvXp+dF5ZGVcqx8xBuHXkGmWVyTOrAMHjIOCOTiqctNDJ00nc9e8NK9pdtl+OCFIx/nvXuvhCUSQoxztIyvHUc14XpjtcWFnfKQ3mDaTnuPUV694KvgrIOMS4yMkYPt+WMV5VVOSaPSjC9M9f0vDxr/DjI5HXj1/KtyIBkDD5iQABXPaM4CAEAOTyD2zXSWwKkArjd6dKxTtczsOktwWwOuO/Garz25i3BcEY5I7VphEOSNr4/vc4P/66imjLjB5IHpVJ3EmzEPDdBjpnPNSxpuPBP1B6U+4t2XPUHoOOaSIAfT0qWkzVO2xq2WpT26qASV9PWteDWEYDeCg65rBhXJ65HpnpVqKJcnBIPsam8o7D0Z0sOoRy9JFA9+9WortgBg4HUelcsIW/vAHHJxzThFLn5XPTOM0/bWVjRR8zsFuWzkYHHLZzU4mKqOuM5zmuPTzhwJGIHvU0ZnI/1jfTNczrpO1ivZeZ1Ruec5xnrzxUi3W1eTmuYjSQkbugPTNaNvE2OpyD0Pp7UpVvImVJLqbQu+eDnjNSJcMwyucHuapwR5PHHtWjFGBgZ4rndRvQiyQIWkJBJ/Cp4bfLcA5qSCEkjjg/pV2G2C8mhKTWpEpJFZLbco44FPNr0wtX0t92Bjj6dqmFsNuQPpW8ael2ZcxlfZASc8e/rUc0AAySc/StYxZAHU+1V54flORnsB60STRabuYU8IAI24UcVi30W1GH3s9F9a6a4jPIAG71PSsa9i5bGA2PvMf6Vyu62NkcVqcQTJYqBzjOeB71514ojDqSybVI6NyR7n0r1TU4QjMAoZjkgnsPX8/5V514oj2kr8xLDJYDGfarTuro7Iu54T48thHa3LbRkrk8frj2ryCJ0llDEsV6nGRzmvbfHcIe2m3jfkHvjH/1q8OuN1qx2KTtJAJHWvXw0rx0MK1PnsbEbpEm5yp4zkdqzLm6a8yQ42dCEA6elVpbx3wm/CqNpxwB7Y7VFPfRWFuzFdwPEYUjOcda7Isz9m0hmu36G3jsolCYAZlBz+J/wpPD/h4alqEFsx8rzfmZ34wKf4c0WSWOa+uM+TyxIXG8/wB0cV1ek2K6dby3Txh7ufiNMEEAfyHvW8W76nNUi3Bl/wAdXreTFHBtggt4hFbwg/dwMM3414brAIY85BJ4PUV6brd01zBcXFxMURRjGOp9BXmOsMZ7hNhznJwp4H1zXo1sRKtZy6Hz9HDRocyitzDmX51AG/ccEelaUNuFHzKcn8CKn0fSjqV1Em3cN3LD0q3qQQsI48FexXofSsbaGjtdRRnQj9w0bdd2AKvKMBIwe3WoWtgzLngtirl1DtghITBBwcd+Kk6H7sRLXUHt7hVuI0mCkcnnj2rqNBtxd6gmzks25R354Arjooj5gUgsAetdx4I2Ra7bozEhmC8cDBrow6TqRTOHFVHGjKUd7H1L4H8LJolj5Tr+8X0Oec8/lt/WuyxVOxPm2lu+MEKB068c1cr98wlKNGlGMex/IeaYmeJxM51N7sKKKK7DxwooooAKKKKACiiigAooooAKKKKACiiigAooooAKKKKACiiigAooooAKKKKACiiigAooooAKKKKACiiigBCKQHmgnNKFoAGoxkUHpQP0oAQ8Gkpx+tNoAKKKKACiiigAooooAKKKKADvRQaM0AB6UUhPFJQMKDRmgnNBQh47UlBooAMUmKWk60rAFJS0UMBlKpozQRikMd1FNpR0o60CACjvRjAoxzTAKY5ytPNJjIpDR5t8WdNW68PzO2cwSJKCB0B4P9K83t4EW6tpo8g3B2hcfxDjivb/ABXpw1DT7m3YfLLEVz6V4rBatHpksEjEPav5qsB78j/Gvjc1wqqVdVuj9X4Yxzp0bReqZla/pSQSHfvMLkAgcAe/51QjsotjK20si56DOPWu5ks11S0uzPHtkcgAAcLx1Bz3rjjbywTTW06hSvAfHXPavy3F0HhqzXQ/obLsR9doJ9TnNU0l2d2jGZI2BzxgrjP8jXPtC6yE7AUDEbh/CcdOK9UttHkuQpUAv90DuapeKPBVxpzRTRp8rAM8TKef/rjr9K4pWtc9WMLOxw1pchB8/dsFW6Go9e0HEwvLPa6bfmUdc+9XJLUwr86/u345P60/T9QbSWNnOpa0lPyP/dP1rnt1N7J6M5iGTbyoLEHaQe3rUWpadHgXMW7Ywy4xytbPiHRntmluIyHDYYonQg/xDHUVl2ROzeucEAMTyMZ70c19TNxOw+HOsLNaSWEx3HO5c9c49PevZ/Bl4qMqbioIyuD/AEr5qljbStRjvIQY43bcG5xg9q9n8Ba6s86Nv5UZK9QwNctdP4kax+Gx9IeHJshEb5HXuecj0+tdtZ4CDvnofwrzrw1cZETbhjGMDof/AK9egaXJuVQcZXj/AOtXlptsiV0aarwdvGD0oaHj36Cp4FBDDnBOOmDUjwjA6A9K3i0iHaxjzw/KWHzA8daqNHt4BwtbFxCQuNpBHeqDxAnBAbHQ1aXUIkkCFcAk8j1/zmr6AnGMKPQjBFUoFA5HI/nWjbHAGFxx0PaoaL9CVIzj7o+o9KlSLn39CKdEhPJz7etTJGScAk8VzyRomJHGRgbeeuasiME5/pSrAdoJPb7vfFWoE3JhgOlZNIpSVrkcEYTJ25yOcntWjB0O0fNjOTVdMAcY29sVet4cnjBx2rKeoPXVk0MW8g7fyq7bLlsEUlvAcDjGa0rS1VOfWlytyVjGUtB1vBuAIA68+taCW+Mc9aSFAMY61a2gH3rujGxyybbIxD0Hp70vl54I/KpgmD/SpUjycYzVsm+hSePKEEYGe1VZogh4H5Vpuh6dsYqpMgOePr6VlPVGkXqY065BUKD68dKxr5duRgbj3xkCuiuI+DyQKyb9dgJ27m4A6AD8c1xNM647nHaqixwnLEsAMEAbmNeaeJSIRK+N0mS20YYp7Z+lema1Hknc3yjrx0Hpx1rzjxTHIpMmI1Rc7UbqScjJ5qIyb26HfCCe7PDvG26Tz2JCR4IUscE8c/zrxOeNY4vvODsJfKEeX8xA+b347da9o8dyJGrI0rTSjpgDKcnr7egx2z9fHdQQLeCRxvXldu4jI/DFeth3ZG0qd0Y4hKMZGyFzg7l649qbY6e+q3odwFswwXKcZHpV/wCwPeqsj7kgCcAdT26evTtUoVI18mF/s8Tj97g5IA/H616sEebOsoPl6m2s0FxEkNun7q3GSABt4/HJx6mnXDrcrmb5YM7UOSA3u2Odo61mxzfZogWzHGAf3fqM/wCf8KZqOqwOkt1IuLeNQiKG+++PugD+Hrk1rrfQ5b32Ob8S6oskrxo2Y1GFLDBP+0R71x8Fu0t0ix/fc4X3JNX7udrhy55Oc8D64rqvh/4clvb2K6EWWQ/uyw+UHOMkn0rdWtqctSNtSO40NNHie3O3FuQrsW5Z+d34cfpXMTR+be4PGT8ozXrHjXwyujra3It2a0vEaW3ncY3KOCPzzXmcsJS++YNtY/K3GK6qkk7cp5tCm022Q3NkypGxPQ7Sf5VYurIS2oGDu2nkcYxUsqqPMgPVsNgn0PFXLhGgsYnY/Ko+f1x0BrBHfJe6YNtETdGMqPmGQfr3rp9IxbXNvIj7mVxnd+orEk06WFYp4iWRR8xHVff6YrW0kncrIeCwI/z+FaQfLNNHnYiPNSaPs/w3OLvQrC4BLCWBH565xz/WtSuO+FmpLf8Ag+0QNuaAtEwP8PIYfoT+VdjX77gaqrYaE11SP4+zei8PjalOXdhRRRXceOFFFFABRRRQAUUUUAFFFFABRRRQAUUUUAFFFFABRRRQAUUUUAFFFFABRRRQAUUUUAFFFFABRRRQAUUUUwE3UuaZRSAduo3U2igAooooAKKKKACiiigAooooAKKKCaAA5pPSg80dO1AxKKKM5oKDOaQ0Z5oJoATHtS0hoHSgAxikpehpCeKVwEzSGl60lFwEHWhjxS0lIYlKDikB60UD3HbqUHim0maBMdmg0maUGgCnqEe+LpyK8e1G2bTNfum2AnlhGBndGfvj3617VKNwrhPF+lNFcW+oQJuaEkOhH3lI6fSvKx9H2kOZdD6jIcWsPX5Xs9DE0e1MtoFULvjO3HXIHQ1l+JfD32pvNVSzqeMcZ9jXW+GbZYV2REmF1yjHqD6GugbTPtUgSKISsxxtAznP4da+Sx+WxxeH51uj9NyniCWXY/2c9YyPG9Bvn0XUosv5YVgQWXO054Y49K931fwRZePY2ayjNtJ5e+FwSY3QnKtnHIXofY03XP2epLnwy97bJ/pysHeFlI47YOO3+elZXwZ8T/2dqSeGNRYweUXW2Mp2iJiwJUj+6T2r81cfZzdOR+6Kp9Zpe3o6NbnjXxA8AX3ht54rqBojFIY34ysbjqD9RzXICO3ns5bWeMRsELqzDkgf19K+y/iHp/8AaM8lteRAGWExGRmzuA9T69s+wNfK/jjwrLpWoEQxMkecxZGDjuvWuOdoPl6HdSl7aGq1OC0a42ulrOwIJ2xyFcDOehPpVTUdAeGd5YVLwucHaOEq1fWYeE+W2cncCoPX0qxZ37mBI5OHUkEjuvrj+dc+iZ1wjZamRGi31hLayMxJGUOOgqfwhrk+j6iiStuQEZ7ZGavapoaFWmtm2ocHy+c8Dk/SsOe3dmWX7jr756VqlGUWmVyH1z4B1ePVdMt5Y35OQSB07V6lo78R7ju65AOK+Tfg142awm+x3RBhbjPv2x+VfTWhXodY2yZBwd3p9K8aUHSlfuZSi0d/akSZ4P16Ve2B152n+VZVi+9f7+cnNayNvXoATWad2YuJXlUk84z2wKz3i69vUVrumQfX2qrLDkde+ea3U+gJalWBcnH6YzzVyCI5GByeMVEkJfBwcdg3r61dhXoD24olLTQai0yxHHgDufSrcSb1bJP4cVHbx/MOw6ZxWgkAbg8etcr7shu25XT5Mckd8mpI1I+6M5PU1YWA7SAuT6dal+z4I+Udeeaze+hrGSQyFMlcqOvNalrF9KrwQA8kcdiK1LeHp3+lDiKWhYtojWjChAHy1DbQjAA5PXPStKCPAAxzWtODizklIfFFgDHHvS4wwxz7VKiA4yDUqQ46AD1zzXQ79DNSs9RsceD0NT7RxjntgUqjAPTNKy4z27nFJ6K5D1K0gOaqTL6nPBq+8YIGDk4qtKBzjn9Ky02LjoZM0KdTknruNZl1EAvTJPOTzWzOu0Njp6ism/OUIGOO+fu1yy0R1xbZyOtMqRsTgDPXp+NeReL7hY94QIZW4VmyTnP16f1r1XxPOXDJEgfqS7PhV/LJJ/L614r4xulsw485prgg5baOoHp0FY3tueth43gePeOpBaGRnUtI+SEwRz7nkntXls9u7M0pRWj4ZV+6GI7g/j+Nel6loz6xdPczqxtVPr/EOec9+me1cj4hhCzyoCCGTITuT616lF8um5rN8qszjPtziBxLJA80MrKsKw7GKHkMWHUg5GCDgfpFYX0TiSWYsCWHKnaSenWtG1sPt13cRSSTQo8BO6GLzDIyEYU9CBxy3tz1rnL1VD7A26NABzwOcf8A169WnLseJOklLUv3upi4BCHYmefmzg9MD2x3zWPqF9NessKDzCo2omeAPanrZtcxZB3DcVCL+ldL4Z8JI/765+797AGc47fzrpW92ZpD/hv8Hda+IWtw6bY27SErukkAyEGeT+Wa+pr74Jw+E9Kh0u1TBEYW4uFJAzleOp425LH39hXt37FPw3tIvhxqWvzwoJb668pZlXDsqHbsB7clq9X8Y/DpNd0+4lsYl8oE7pFXAIByVX1BPfvgV0QpuUbs86tio+09n0PiPW/h9F4s0ttBnLQqkR+yOo5gkA449CeD7GvlnUdGudPuZrO4t9skDbHwcjOfX8K/QDxRpJ0HUHCofOm3DzBgnkckflXhH7QPhG2uJ9A1S3Qx3V6JIZYtpCtFAi/vTz1JcCqtoFrS0ejPmC+tmiv0YrkhB8vtmugkWO605Qy/fQDK85Hoar6hbK+pSfMNhGFA9q0be0liVN6FSNq4OOQQD+owfxpLc2exam0Mr4JguiQji4EUcZ5YkhifwwB19TWBa2riXCoGHGD6V6T4w05NN0HSLYMRJ9jjldG5AcZxnvnBxn2ri7PTZLlllGGJAb73T0rtrUnCSXkjxqFRTjKTel2e2/Ay83QXMW4hXQZzzyDx/M166K8P+EbNa6h5jYVwMN06Hg/0r25Tn/61frXDtTmwai+h/NnGtFU8ycls0Oooor6g/PwooooAKKKKACiiigAooooAKKKKACiiigAooooAKKKKACiiigAooooAKKKKACiiigAooooAKKKKACiiigBDTaKKACiiigAooooAKKKKACiiigAooJooAKD0ooPSgBvTmgnNLSEGgYE00+tOpDxQNCZpcZ+tIaM8UDCikJpM0mAppCe1N3UE0h2FzRikByKQGmgHEZpuOaduGKTNCATFBGad05pO/pSATrS4ozSGgY6kApM0ZoACPWqGpWguIXQ9xWgOajnICHP4VMldWZpTk4STRzMNj9hOFG1GbKEdAf8APavoL4H/AA0LKut6lCRKy/6PFIMbO4kx744rkvhR8Oj401JLu6jP2O3fIXHDsO309a+obHR0srXywuNo2rz0GOg+lfBZxjPq6dCk99z9l4fy94q2LxC9CGPQIDbqGjG05EiY657j/Cvmb9pD4AS21yfEOihlkLq+IhyGyD268gfnX1zbqGYEjBKjP4Uahp0d9YyW0iq2QSpYZ7dK+Ar0/aLfU/WcHi54WopxPiT/AISeDx74ehuQywarZqEu7coFwwHzED0zn8APSvnj4x61G/iSwgjkMRERJOMBsnjPoT6mvqP46/Ce4+HmsQ+LtCUJazkrdQhOhzjOB7kr+NfKfxF05dfubm4ZQrB9ybeADj/9deDW0fK9z7rDQhVj7Si9Py8jlZ7Qxh1aE5cYY46HH5GqUOmrdMBuOV43Acg/St1raWLSNNN3BOqSqdk0pyshB6DHpRp8C+YxRsMwIIPB68/yrns0rnelzRujIgtHspAsoK4cbSDgfj7VFr/h4q0kkSETcvtxjcPWu01Pw+uq6YssC7L+L+HdjzAOvB/DvVCwlOp6QVZVN7BuGyQYK57MPcd6UXfZlRg5LU4HRZHs72O6XKvEeRjgjHUj1r6p+GviFr7ShIhGf+WkZOSp9vbpXzZdaaZGmeAjzkOfLyBj6d69J+DusNPceSreXcxKWVT0YdCpHfsa56yUlfsVKlofU+h3RZVUkZzyCc5HtXRwMHOB0xXn+gagXkTd8rjAwe/TNd5bSB0UquCfevMi7HLOlZlvbu5xn/CozGHB29+wqwi5AHOfejyhg9T9DWidjBqzKyw4bGPpVuCLG3K7ie3pTlhzyBjPWrUEZHABx354Na83UlskgjYNjaf8K0Yo9vbkjmooIsHIGK0beHOOM/WpWurMJWIkhz15FWUtt3GAakS3xjBwOp4q9DAp68Zoa5tEK9titbWuwkfw9hWjDb4wRzn1HSpIYFGMdR71ZiiJOO1Uo9CZScmPt4gBgY+laEKEdAKrxoAPercPQZOBmtr2RhLUkAPQjFPUEdRSL0qZeuMYqL2IWgAAjB5A7CkZO+KlUj2xihx15ovoTsyq/fsKqSkt2IOO1W5cAH5v161TlbAJ+9jvWOzuzWKKFzGxHJXjoOtYWpSoAd26QgHGBxn61u3LnacED6c8Vyeu3WVkjjXzZOCQp6L3yfSuabuzvpJydjhPFVzIwkUzeWjYARRnP+P0ryjVNJfUHk2/LnBZ2wxzn26tjPt+VesahYz3EnXbI2XkuASFXOQEUdz9Px61ymsJbaXaybdoiQYZ3OOfT3PtShF7M9eFRRjyx3PLfElrDYWjb1ISIHZGTkDsM56815Rq+nyXMx3khgDuJ/h46fWvWNcia6Zp7lGjJP7uHcGKDH3mI4LHjjov1ryvxNqccSm1tXiZySGYDPOOR+hrtpx6IzjDc4bWNTk0vUYWsZ5IZ0DRrcR9VVgQw98jjFYENo8jqXLBpOQG6565I+hreXS3lnLFcyOVyzEE+pAx06Vq2ulralDMwdyNz7WyORwB3Jz1NetThynDVjZ6GZp+kl7hSy7sY257egP+e1N8VzXlwsNjpW4W8R3PKuVMh9MV0BgKxsFPlsc5bHygf446/WtbwF4d/wCEn8V6JpEUeReXsNu5b77BpAM/lniunm6I5ZN22P0n+A/hG50b4Z+CfC5Sa0t7eKN71pCA7yMpdx7ckivcNbYm3a3tYMW4TH7lDhRjHU4HFReGdLgtHRUXDQR7s9SWZvfrwD+ddRdW4ljBYc54H+P5V68FypI+KrVOad7HyN8RfhtcQXK3csXlK6yMyDHUKWOTk8AAmvlX40773xfp1iJIlh0zR7iUD+/JIynafVioGB7V9+/GlyLaSJzlSsgUZ4LMjAZIHqSMV+b/AMTb55/jJdRMVaS1tIpJ2k6eZuIUAegBUe+KwrJRdl1PewV60by6HiN/pzQ6r8yAYOMqdwDZyT71sQx/aNUhQRsYzIG46sBgfyH8q6q88Obb+WNGCNFHuYtgnng89OjD9ak8C6Qtz4puZFRSLBtyKQcSDcF6df4icegNRRXNNR8zfEuMIOfkXPiBYI72cLqfPSwxKFU5X+LH4Age+DXMWPh+S3kmtTnAC8YzyVNdZ4kWHUbtokDNMsvlOWPYDdn+ma0tM0FG0n7dKWWS7lYIF+84A4Gew6c+9e/OKxNey6HyKf1PDJy6jfAliY72JSMq6ZOfXsa9YgPyCuUsrbyNaErKPnYj5RgAZ6D9R+FdXDwMehxX6VktL2VJxPwHiys62IUiWiiivpD4EKKKTNAC0Um6jPFAC0UmTikzQA6ikB5ooAWim4pc0ALRmk3UdaADdQDmk5oFADqKBSGgBaQmkNL17UALRmkpD0oAdRTaUUALRRSUALRRRQAUUUUAFFFFMBlFFFIAooooAKKKKACiiigAooooAKKKKACjNFIBQAe2KP4aQcGg80DDOKQmgj2zSdfagoTrRS0daAGmmk4pzCo2PNSNBu5pCe1NzzS0FD6aDzSgUEUALnikZqOgo60AGc8Ud6TOKM8igBTR1pM4p26gAwc0cAU15VUdat6Rouoa/MI7O3ZlzzJjCgfWolOMFeTNadGpWlywV2U3mEf+FdB4P8Cal4xvolWJ4bJmw8xHbvj1r0fwZ8GLeN45r4NdTZGAfuqfpXvfhnwfb6RApMaK2BxjpXyePz2nSi40dWfouUcJ1KzVXFaLsZfg3wja+HrIW8ECwwoF2BB0OOc/jW/Iu4gMOh4xVyZwjMiDngcUyK3ZnJPevzydR1ZOc92fsNKnGjBU4LRDYoAqg8gqRzVh4CygOAMnGR296swWxfOOjDj2q1HCHVTjPf61g2dUTifF2hw6xpcttcRCWOUDdHjgn+IfiB+Yr87Pir4OTwv4v1TSmj43GSBz0aM/dGfpx9c1+m+p2Raz2nkkZBPY18P/ALXGkPZ6zo+qmHc5U2034EMp+uGP5V4mOslzn1+SVXGp7Poz5f8AEemrFPpbJHLGwD+aznKMONoUdu+fwrNMMlpfROSrNITuA4OO5rvdU0+zm0u1JW5Mqy8yMuIkB6ZPXJPasO90d7iJ0VQ5UFgD1zjGa8mVS+h9dFa6GlosYmtThRvQrjJxuODkfjx06c+tUPGOk3GkXNtrunW22Jx5d7F1B9/qCM1a8FXQu4UjzvdWIZOx9ffnH6V6Gmmw38cltKoSB1Ge4JPTd7ckeoqLtO97A1ys8R8Q6bDq1uNb0yX96kmyZF4GcZyP1qn4QuZLXV4r60wkoYu46Y9cfrW54k0G58DapMmJBpt6A8BYjGOuxh6jJArEtraOPV4bi1Y7H+WWMfwnB5Ht0pwne9zeCclqfVHhi5h1LTra5gICtEOvUHuD+NehaY4VF+XqAcdq8H+HHiBrO6S2nGA/EYI2jdkAgfXt9a+gdPiV0DLwhHAb09686pH3rnLUhyaSNKIBtp6EfpVhEAbkZPTPrTLeMgYXrV1Id4Vs8Edj3rC97HBUViJUz8pzj37VahgOWHGcjFEcDKfbu2eatwp06fiK6E1sjmbstCSCEbuOBV2FORknjp6VFGgPA49qtIobHOcetaJmN2TIM4xVyHscH8qgiUdTkircXykk/wA6d7PQVyeMcfX2qzEOaro+fUfWp1JPY496qNhMsKMY5xUyeueR0qsmeO/1qZTt7Z+holuZlpPqD7+lTL19SPQVWi55HOanBKjrQyHuS/dAxg4pHPfGM03dnvQW4BA+pxSvoFiKRc8Ht6DrVWZDtbGOKuSEHvVS5XKc9exrJ3b0GmYmoSFhgv5Yz/COg9/X6VzGovsjO3IVmyBnaT7n866a8GQwXkjPUdK5HVrlSXc/MAcNIT046KPz/PisOW8melTZzWpSCLEUMfmkZPkphQB6k9hXBeI76CyQ3F3IrMi5RDnyY/RsH8gcZrc8R6s6iYWsGHwC5PGOepOeTzwP0ryrXbaG4uZrm6uJbnknypPlQcd2OPyx7Ctaatqz16dLS7OI8V6/da79o+yl4dPUlRcc5l9eoB79MZ5/GuI/sw5aSTbHGFLEIBlQf73r1xgV3ep+fqZDWtossUZPlIqbEA46A9egp8HhK8uWMskBJJOZSu3g/wB0fhXpR5VbX5BKSgzgFtURSUiwCM8oAGUdPwpwtRCfMdlkkA52nAU89PxruYtEnTxho1tHqOn6Zcy+ZMLzV1DW37td+1xtbO4KwAPBPBwDmudvLczM0pUZc722qEAz6Lnjrjiumc7QTWx50mpz0OelhLS4fK4OM46DH6V7l+xp4PPiL44aJKVBtdJjl1GUsOuxdoz9XkX0615O1hsBUBd+Pvjjp0/rX1x/wT+8MH7T4v1hoyRutbGNwQc/ekYf+gE/QVVBuU0kcOOl7OhJo+6ND0828bvvKPK25goz64H5VoTI2Blg+Fz83HPQf1ptpMkcSk/KAMZPaq13rFnEZHe7gCqc/M459q+iSPg9WeK/GmQLqMMt5LsitkMwijHDNsIT6/Mw4r81pLseJ/iT4huo1Y/a7kRrI55ZExyffgmvsv8Aaj+Kq2UmptHIhbZ9ntY0fLSSlOHHspcN7lQO1fFXhiCOx+23JMrzyJIiZI4dmHJ9Rjd+YrjxDTnZH2WW05Roao0brSI5Lu4aKVpmLN5gAK7ABnr3454ra+GvhOeHwjfa9NCwjNwI/te4gNxwg75bOfoKpWumfa7WWMrJ508ipGjOFQ5O0s34DFezwWc+p+H9I8D6MoubSJhFIu0f6wkMXDDqSF257Lmpoy9lPmauaYqlKrT9ne3d+R5JF4auNSnubhvvsWkEjncwAzuPJ9eK7UaQY47O3jg8tUaGKNeuxVTv9epNey3nwKuraO+/saFtRsrM7HuTH88rY+YqvXaGzj6Zrz7UdNe1nWORGSRGKgMMEYWvuclw8asZT6s/J+KMa4TjGOyOflsiEjO3bhw49SCBWjH0B9adKobZxwtIor9Jw9NU1ofz9mOIddpyHUhOKWkbpXYeKJn8qOKSigApc0daD1oASiiigApQaSigBwOTRj8aOQaPagBKSloz7UAOpMYNLSGgBRSE8UYo+lAAKWm+lOoACM02l/QUd6AEpcUlLmgAo6n0ox15oHFAB/niijmj60ALRSUUALmim/jRQAneiilBxQAlFPBzSE4oASkpSc0lABRRRQAUUUUAFFFFABR9KKQ0DEooxig0DDNJ+tJijoKBiNTcnFLmk7+1AAW4pnWnsuaaRgYqRojZeacgoxQoINBQ8ikozSE0CFzTen1oxzS4zQMQH86UnFNI496hM+H29+uKV7Fxi5aInJpnzzyLFEheRuAqjJrU0LwdrPiRh9jtH8onmVxhR+Pf8K94+G3wbj0cLcSRefeMBumkHC/T0+teRjcyo4SLu7vsfTZXkGJzCovdtHuefeBvgpdagUudVJCtytt/jXt2hfD+306FFWJUVQAFUYArrLTTILJVBPmOOoHQVowwGcgudqDsOK/OsXmtbFS30P2fL8jw2BjaMdSHR9FjtipKgKK2Z32xkDrT4LcLFyfwFVZ33vtH3Bxn1rxW3N6n0KSgrIZbwAF3IySec1bVQ4CqOvWoI1Lk47nJrVsrcIM4/OkxoelsI0GD8wOamghwGHJwSKkQHPIqeNQN/wDWs2rlmfd2ebYjHReK+b/2p/Bkeq+DpLoRCSS1cMQOoHQkfgTX1LLCGQLjj0rgfiH4YTXdC1GxCgG8t3gyezMpAP54rixNL2lNxPSwVd0KsZn5lW9uzaVdwtdPb7X3pbYJWQjOM444BPJqqlsqsMnaSRyRnn1rv9Kiu9C8WSPaPFBPIHt2a8iDpGDlWJDcevXp1rnDpsUF9NZB0lFvIyLKjZV8E8jPOOK+VesT9IhUu7P1OJjsv7P18tGpRZMgMvGcjP8AMV6/oNut1YJdKMNM/wC+VcfI2B+XauJ1fSGdfMRVLJhw38IYDFdb4Bu/s0iIQfInXa6MB1zwQfx6/nWiXNszWreULoi8XeGI9c0efSbpcLLmWKY43Bu3bjGP1PrXzjLp11o9/d6Tfxtb3Vq5Ri3BXtjI6+vrzzX13rumi8smiPmthSytjkE9D+leHfGrTY5NVTVv3cNxOAZECnLsq4LE56nHTn61KbQqE5P3e5d8FXv/AAkNlHa3AH2y2KiS4Xg7wMK3HqoXn1WvoT4f+I31G1+wXrBdSt+PTzF7EevfNfLvw9njh8R6a8mY1uEa1uhyFKkHY+cAZBwOOa+kLHS5nkSRZP8ATrJwomK89MBvdTz+fSsKsbO50VYx5eWR6pbkSDHy8jjHNXYYONvT6DpWfpE63sJWVDb3SDbIo9fb2Na8cBTG0k4PO6uZq2iPElG2gqQBGIwTx1qeOMp0GeKfHGwBx+OasKh9Dj19arZo5pIjRASSP1PNWEGcULHu7fpUyr2PFba2IHxrtUngmrUQ4PFQRocH86sRgjJ6+tTFMhoeYvMQgkhelTxAIoAHAqNFJPP14qdF7NzVxXYfSzJk6+9TJgYOc1AvGOx6EVNF82Acmla5i1YsRsQOMEU8Ng5PSmDA9x1pxJximmQh+8gdqC+7mmbuT6U1yCBjOfrSGPLc/Q9jxVK6mjXhmAb0zSyzkZ5wO3FVZHYgkv254pNNbGih1Zl6pNHtYk8DPbr3rgfERdw5aTeqsQEDFjnH90DAHvmvQrqNWBwu7n+Lp78VzeqWXm7c7W29cKNtZ8lnc7KM1B3PHtTs77U02pG8ajJ3zAAE9BhB375J71zc3gaCYb7x5bh92VQnaiccDA6n+devalpoZ8E7iDzxjOfpWadGJbcyn8aUXI9X6xeN9jgLTw3BAeYgQDkDsPoOtSXlgWVi3DHkn3Nd3JpoQDch3dM9hj29axb+1EcfC/dHBrtg+qZ505ubueYwaRcvqfiG9tbDS7+Cy0sw3MWpYLQ+cwVJoBkN5q4OCucAnIxzXGXelsCwB3BBjBA616bcaRbweGo5rzRbi11S/vWvLDUXkkVJbFVC7RE3BBc5DjOdvpXIy6cFJxu5JyuRyPwH86qvKyihUo3bmjjHtwquAPnPTr0r7t/Yt0kaT8IbK4ZVze311OzJjna/lj9Ex+Br42NmBP5m3HOO9ffH7OFkth8I/AsGxl83T1nAcfMTI7P83v8AMa7svk5VPRHl5pK1K3c95s4g8K4wA3VvQVznjc2sWnzvPEkMKx7Q6qCR3GPfj8M11dtbbIhknIH9K8N/aR8axeGPD945Z7qRI9sUBB5lONoOO2SM19Gmt2fJUYOrUUI9T4N/aP8AFcfiXxrepp4WLT9OUQ26BTmSQ9fx3d/b3rkNO0iSOO2gixI0+VjfrvIPzH+YrUh8P3F9qlxeTStPaWbDzpZGB82Y7jge5IA2jgCvbf2fvg1PrurWmpalYj+x9ObLNIDiaTBKxD2Gdxx7DvXlXcpaH3y5cNR1eiLHwZ/Z4vdWvY59UBjsbcJL5bHDGMJuHTtk5/4EK+ifBHwp03TNTs4Le3BMEAd22fekbcCOOmBgV2vhXRzZWMiqUjuGKo5K/NsU8gD3bjHtXf6Ho6abbouC8hXLORklickk13QppK7PlMVjpzbSehhwaN/Ztk9tGAqg7cquByRz/n0rz3x98H9N8UyyyeSIZCjOjR/eA4GT69z+Ney3dsGbcxwDjjNVWtRMXbHykbS2Oo9BXpUa8qDU6bs0fO16FPEwcKiumfB/jT4Y6l4WIdk82EnKuo5x7iuIwVOCMGv0C8W+DbfxDG26MB1XCtj/AD6V8z/Eb4NTWUks9vAy4JJZBkflX6Hledxq+5X3Px/iDhmdP99hlddjxakbpVi/0+fTZfLmQg5xmq2c19lGSkro/MJwlTfLJWYlFKRikpmYopcD602nZoAQ47UlLSUAFFFKBmgBRQelAPOKWgBlKP1pSKAKAAdKWiigApO9B96B60AA5paSjtQAdDQB3ozxS0AJ/KiloIzQAlHNHQcUUAA4FB5FHejNABg5paOlIaADAooz70UANpQM0lKDigBcAUmaCc0lABRRRQAUUUUAFFFFABRmiigYE0UmOaWgA7d6bSnFIaAEPBpCeKCaafWgoDxQORSHikBw1SOw4Ubc0maOlAhpFIOlONJjFBQ3NFOHA600uFHWgYZxTGlCD3qS3im1CZYLWJppm4VFGSa9S8E/AO91jZc6qTFHwfKBwPoT/hXFiMZRw0eapI9fA5XicfPlpR+Z5ro2j33iK5ENlC0hBwzdh+Ne2fD/AOAsEWy6v0a7n65cYRPw716z4b+H+m6FbpFBbISo7Lhf/r110FidmDgDsqjAFfB4/Pala8aWiP1zKOFqWE9/Ee9IwNK8LWOmoFWMSMMAYGFFbKwgjbzgdAOAKv8AkDbTTGAOB1r5KdSU3eTPvqdOFNWiikLcL0FX4rYW6gHluuBTIIGlnAA4Hr0q+IgJSThj61FzRkMzlkAUYY8VWMB3hByaukZZn6Y45pLKIuxYgnJ4yKa0IerHWlsFAyBnvkVoxr0prIIozgc1JbDKj1NTuxpEipgipwPn24PIFMVcvxTz/rlAznae3+femUWFGVJ/CsjUrbzYpFA56r9e1b0Kboz2x6dqoKA6sGGSp5FZS1Li7H56fGDQhpnj7W4o03RG4aRVfP3WO4fzrktb0KWEaZrB0+C00+9U2sRt5c75E5dmGd2Txz04wOle5/tG+GWsPHizEZS5tkcc9duVI/IdfpXlNtpKXul6vYQ6DfarrzIsmmSWsnFs2fnJQAl8jt9TXxc42nOmj9Iw9Vyw9Oa8v8u6OUS1DSR2sjYDkgSEYCjacZP1xV3RrPKBcGMRuSWPy7f/AK/Uc1ahiW+sopI8GVGyMHgc4P68VsadbKtxI0ijLDcSRjqCCD7Hp+NZwbWh6nPobdiJWt1S4B+0RJgkrgN6Efhj9a89+PmhxHwxbPHF80bABQCQzNknHoOnJ+nevULWyKWgiRSXGNpPPy9s/hWT450ka5HpGlQKU3zGRvkyiBcBQfqSBj2NaOLaMKbtUUkeFX/gKa28L6DfQRb5bvT1uWXBOCm7evPsu4H39a+kvCbf2p4fsdWjkDCSJTMD1MmMOD6BgFI46ioJvCUcvhOa1e3j36bJLcwrsGBGjbtp6ZUruUj36U74PWf9nWt94fmbf5EjyW7OefKPRT67ckEfSs53k32NJVHUpuXZ/gdbptsI2QlWbyjtz1wB/hXUW8SyIrKc55qnYWxhnZSpDdWAH3gONw/DFatrbrGCAQQOQQex/wAmua3kefVncaY+nY+mKcilep/KrXkqRgkY7VG9tsxgnHbFXr1RzqS6hHk4Az17VYRevb2IqBFYDr+VW4mye556VrHszOSa2FjXcuCPmGOTVmOIcEccYpqKN2cc9alQbiKtbamVxyqOOORTwQGHXPtSqD/nrShzjgZq+gDwADmpgMAYxn2qIfKePw4p+7IXnaR6CsXozNkqnA/yKUHAOD171Dv3cDjHrRu4GBn0PpTa6sOVkzEZBJH1JpjNhcDr7Um/aMYphbjA596TBIjlOCSO/vURXPXGOKlkcY5wfY1Gzk8Afj6U9zS7sVLvk4HGO9ZFyhLdPfPatiVhnJ5NU3UseRx2BFD8h7ROfnsdxycKG6jFVpLFQD8rDv710Eyqzfd3HqT3NU51wuePr3rRR3BTb0ObvbYBWP3evHpXG+Jo2MaQRh3lndI1RRkncwHGeK77UEIz7HPWuQkvGt7y/v7W/ayvrVfssAwwMhk2FypAxxGG6+tOGj5XsaxlZX3OK1eC2lu5E024mn0mACGw+0ZBWEeg7ZJJ/EVzU1oQcDA7+mT+Ndhc2qwxrHFHtRBgAdgOAB/n0rLntCd5+827Jrnc+eVkd6XLFJHHNaNIXCjMhyAuOvpX6FfAHR1X4eeD3YZW20m3jTPdtmCa+Pfh38OpPHHjHTtGVW8iSQNcSqc7IlOXP5cfjX6D+H9Oi0+ygtreIQwRRrHGgHAUDAr3cvpWk5HzOcVo2jTjualwZJImEREa93P9K+Wv2hrOHxNetbx3IitLUrNM653PIuAsQwMnqSR7CvqeeIOmw/MSO/auR1PwBZ6tcPczKGkVt64UD8ePcD8q9uSvFo8HC1lQqKb6HyJ8Pf2fZ/GPiS3ieM2djbsmEjTAiTGQWP8Az0bkkdutfTesWUVrqNn4e0O3CRWUYjXZwFckFmb14A59a7TTNEh0G1eO1Xyi3VUOSzdzn1JqzY6Lb2JYwoFYZ3yYyZHbBJJrOFNQXmdWJx0sRJN7LZEGj6AlkEmfMjKcR7up9WPvW+q4GPzpqrlsgfKvC1IeK0PKbb3KtxCGXAG0Z59agkydqAYJ7+g9avMCegx9armLBPf3q0SQhAUOOnasXV9GgvkYOgye+K3WUKOOPpUEuCORzTUnF3QpRUlZngPxE+Cttq8UksUfly84dBwfqK+bvFngnUPC1ywmiYxA4D44r7+uoA6nH48VxviPwbZaxDIk9up3DHAyPyr6rLs7q4W0Z6xPiM44ZoY9OVP3ZHwju7Hr6UvWvbvHnwBkgMt1pZ2858v+H/61eM6lpV5otw0F5A0Eg7NX6JhcfQxcb02fjWYZPisularHTv0K1FAINFeieGLkelA6UlLnigQuPWlPIpvJpR05oAOg9KXrTT1o7UAL9KWkGe9LQAd6KTPNGefagBaKTJoBoAD0oxS0UAJ0HpS0UUAJnNLRRQAUUUUAIaOtHagCgBfpSGlooAT/AD0opcUUANPFJSnrSUAFFFFABRRRQAUUUUAFBNFIaBimkH6UlL+ooEHJ70vWk6HikBoGBpKD9abn3oGhDSFqcTxUbDvmkykGf/1Uh4OaZvp2RikUSCkam7sLSF+KBDwc013AFQvOBjAznoK6bwj8M9c8YyqyW7Wtoes8owv4etYVa1OjHmm7I78Lga2Lly0o3OXaZncJGrO7HCgDOTXoXgv4Ia34o8u4vM6fZnBJkHzEfTtXtfgH4K6X4aVJFg+13eObiZc4+g7V6tp+grGAWwSBxntXxeOz+14Yf7z9SyrhGMbVMXr5Hn/gv4TaX4ciRbWzQyd5ZF5P+Neh2ujrCq7hkj26VqJbCMYqUR4+lfFVsTUry5pu5+lUMLRw0eWlGyKqwKM4ApWj24/pVgryT2qNwcjA/KuO7Z2EJXoAKZJkDmrBjOT2qtcZJCjGWPFA0SWMbnew4B6H2qZj5Kf7R4yasbRbxqo6gc1VD+ZcZOMDjFV1sQxzx/IoxnPUmrNrF/8AWpBGTyeAatQqETIGKYiKZs4A6mrEA2qKr43Nn9asIMKPT1pIZPGQuSTwOaWNcyFjwSOntUQBkOMfKOTnvU8fMh9sUDL1upCc45qhcL5NzknCt6VpQj5RVe8iEgIIzms3uNHz3+1LoKNb6FqIXLB5IG+hUOP1Br5x8yfSL+G6t7meyw4WSSBirGMn5wCOeRnivr79oXSmvfh+0w+Z7K5jkJ6/Kfl/rXyvf6eLgMuQFxxkcGvlMbelib99T7rKp8+G5X3aOWGm2Wl61d2emC5Gkls2D3SBJZEAXJwDjrnv0xnmti400xuXQ7ElRk+XG5Se4/HBx7VqXAm1Xw1Gt5qUfnaASLDTynzSRysvmbCBxjGSW9Ktw24uYMk8MBjj8c1xOKi+bp0/rU9WnN3s+n9diWwiMkdu65UlQQQOG46D071fOntLeo2CBlX45xtOef8AgRH5U7TbMrCBwpBIJQcZz1x71v2tsNqsTuGAM1ondCnPld0Qy2jS296rLvE8LruHPJXHP1/KqHhjRfJuLmUBFlFxvDp2DIhOPbrxXTxxkAdiPT1qWwtEibIUAsoPAHNLSWiOdVHGLROsRO1vbkY4/wDrVZEQUqw4H8QxUscBAAYe2as+TvXHXPp3rJwujHmsRoTzngH0prgfdx09elWQhHTPpzQ0O7Hr0xmm7PdGel7lQJjBxgEcDrUyqemOeORSeXzggH3HenjI6D8jUp62LavsSLwOPlNSgjG4H5qYuDg98VJjeAec+3aujQyZIrHgHg/Sn5Cj7uMdfaowflO7g5wO1LvKkLxxVadBbkm4jjk55zR7nGO+DTct7Y9DS9QM81lJXHew8Nxjofamk8ZphyBxyPU9aDuI64x3rN6i0Fd8Djr2FJvxknPPBApM4BG0nnnmk3AkbiM+lO2mxQjPuAAJz15qNumA3PcU9jjjJBqBgB1Y4700mC1EdxjP5VWkbJxjAx1qWRz2AAHOKgYseMYIPINarXQmxXmyAR3x0PpVaZSwwDnHAOKsSHHJOG9DzUDrhOSaFdbjatqc7rk628KhmCtIyxqC2ACxwOfTJrltVSWGaGyl+zyNYxCBriDaTNJjLksPvYbgHrgc13llZX3k6p4nhsrfUNN0VArx3Llc3DsojK4IPy53f4156tmLS0SEZJRAN3cn1/rWs4unC73ZpQkpzt2Ma4i3EDk/Sq4t9wX5e1arRk5xn0zWl4Y8NSeKfEVjpEed13KI2ZRnanVj9MA1xUo88rI7qs1Ti5Poe3fsyeBf7M0S412ePbPqLbYieohHf/gTfyFfQdtGEACjgVjaNaQ2sUdvbII7eIbEUdAB0FdDCm1a+zpU1SgoI/PMTWdeo5vqOK9qbs64OOwqTFArY5SHytpBzls8DsKVk3JjGF647mpqTGfpQAuOP8KSjkmloAbimuu5T7U880nbBoAqSc1XlHFW5RtJAqrL6U0BTdcmq8kYI5xVluvSmsuRVAY93pqThjtAPriuE8XfDPTtfgdLq0STOcMq8g16dImfpUTQBgRXRSr1KMuaDsc1bD0sRFwqRuj428afAbUtHMlxpZ+1Ww58sfeH+NeWzRS2kzQzxvFKv3lYYIr9B77RknzwA3qK808c/CLTfEkT+fbBZf4Zohhga+1wHEElaGI18z81zbg+nUvUwmj7HyEDmiu28ZfCPWPC7tJBG17aAn54hyB7iuH3FWKuNrDqD2r7mjiKeIjzU3c/J8XgK+CnyVo2HUUAg96K6TzwpQcUlFADgaKbThz1oATGaXHFGOc0tADeRTgMUUUAJjFLRRQAUUUh9aAFopKWgBDS5pOtLQAUUUUAFFFFABRRRQA0nNJR3oHSgAooooAKKKKACiiigAoNFIeelAxDwaKdRQIZnmjnFLigigoaTTScGnYpCKBiHpTMU/vTTwOakpERTnNB+XqaZNcCP3zXR+FPhxrfjGVGhiNtak8zSjj8B3rCrWhRjzTdkd+HwdbFSUKUbnNvOMgKCT6V1nhT4Y654sKMkJtLY8+bP8oI9hjJr3XwN8CNN0RklkjN7dcHzJRkD6DoK9c0zwtDAFLKCemcV8hjM/jG8aH3n6TlnCDdp4p/I8c8EfAHTNJ2S3cP9o3QOQ8wwg+i9/xr2PTPDENrGmVGFAAwOB9BW7b2iwYBGR2NXVgA9/pXxmIxtbEu85XP0zCZfh8HHlpRSKUFksSgAD8KtCIgVNtAHTNHQnmuB6npEO3HHpSEZz0qZgCCeBTcZA4FS0BCRg/Smc1Y28UwLj/9dICJxiMnHNVraL7RdZI4QZ+lTXUu1GGRSaarCN2XIZzj8KSHsiW4dI+/zY6VFZxfKCR1OetNkUyEDPWr6R7Ix0z7VSJYiHe/HAz0qwx+XpUMKDPrzUrHHJ6VQhiABsVKMdOCfT+tRRyb3O3n1PpVhE7fqaQx6gjp+NTQj73oTmm42jnoOeaWP5AoPJxUgaEQwBTLiIlww/h7etPgbKipimQB7VD0Gc34y8PR+KPC2paeeDPAQpx0YfMv6gV8a3Vm9vcPHKDHLEdkikfdI6ivuZozFJkdD1FfN3x08IrofiYalCn+jaiu/aBwso+8Px6/nXhZnSuo1V03PocoxPs6jpPZ/meRaXcvomr296trbXQVwfLu4/MQ5PUqeDjrirj6LNoWpXWmXEsF0ybXMtu4aNt3zce+SOOMU27tg4ORkkdK14Im1Lw7bzW2kmN9KDLeXoYsZIuAm7PChS3AHJrxkueFluj6io+SSqdHo9vl1JbK3ESEKN3PPata1XC4PT9KpWMavyrHDc5z2rThxHjPOelCRMtfUsRxgLxyT096txRqg4PzYxVePkjj/GrSDaQ2DgddtK1jKxYjVsfK3BqzGCCOQRVeFznHfvxV2Ig9QKtdyGmh2wAf3fTniotjZG04/DmrSLkHjBPvQeDjBHoTSb1IjpoV2DMo+bJ9KYwA4K81aMeRxyTUbRZLZAzjtTab2GmkRLHj5s/SnZb72M470hXBoBwfUUKOmpTV9Rd+Mn86N56Hj8KawOcgknHAoEhAxnHbkVaFYerEjHX+dO3ejY9qjPGcjPvTC3J6DNDQWuTMzBsg4NHmA+ufU1AJHJ6k46YoVz7mstga0Jz19eecnikZvXqfUdahA9ec1MvHOM1VhPYQk9RnHTmonYkcnoelPIIGSOMd6jdumM0+grXKz/MTy2f9nrTXwucnp+dSkjB4x61GRySTnt0pxSBqxXYDJJAHXNZmpXX2a2ZkTew+6qdWPYVp3L7FY5+hrnpbqCS+knnkdYdPC3DbVb94xbEceR0y2Bn3rXlTkknYTatd9DE1QIY7Szi3rsj+0XoLBhJcyhWwcdfLUKuD907vU1j3YBcEoT7mtK4knmBlu5XnvJP3ksjnl3PUmsqR/MYkHIxwRzWNWpzyt0O+hT5EVGUjOeo7MOfSvZf2eNBAk1XxDIh3RYsrXI/iIBdh+GB+NeQRQmedVVc7yFAA49q+r/hd4b/sLwtpFjIoSVFa5nHcSuxOPwGB+FdWXUuapzPoeXmtX2dLk7noGl2/kwIDywHJPrWqoqpAAuAKt9BX058Uxcc5pQKBR2oEFHXmjHvRigBaQ80UY5oASil7UEUAVrkALkVQdtzYFaNyu6FsVSSOqQEJQntTWXirZQY4qGVePUUAVWFMIzUrcU1eeaqwDPLyP8Kry2ocEHB+tXCOaTHHSjYDm9R8PQXQOVAPrivJ/G3wM0vWxJItuLa5PSaEY/MdDXvTRZFVZrdXGAB9a7sPi6uHd6crHn4rAUMZHlqxTR8O+LPg9rXhovJEv263H8UX3h9RXCktG211KMOxFfoJqPhuC6B+X5vXFeXeOPgppuvhnaHybg8iaIYP/wBevtMFxDe0a6+Z+Z5pwaneeEfyPk4EEUV2Xi/4S6x4WleSNDd2o/iQfMPqK4sPglWBUjqDX2lHEU68eam7n5fisDXwc+StGw6nCm5zTga6DgFooooAKKKKACiiigAooooASjvS0YoATilzSfyooAKWiigAooooAMUUUUAMooooAKKKKACignFFABRmig80DEOKTpTqaaAQCnU33p1ADc/hRmgjikJCigoDTWIFN3NI4SJGkc8BVGTXXeHvhNr/AIhdWaH7HAed03BI9hXNWxFOguapKx34bA4jFy5aUGzjpJgtdX4Y+FmveKtkiQm1tW/5bSjj8upr2fwZ8D9O0iRJpYftlyD9+UZGfYHivY9L8PxWKIGUFhwFxwK+TxufRh7tA/Rsr4Qcvfxf3Hjfg39nfS9KdLm+P26bg5dcID7D/GvX9J8M29qirFCI0XgYGK37ewB+YjGOgFXUtwnSvisRjq2Id6krn6dhMuw+Djy0oJFS3slhXaBV0IQM/wAqcEAbvmpcetcHmeokNEYIwaQHYcHOD0NPHHtQQH6ihjEYkD1pue/ekwUOOo+tK3TpmgBoJJx09aQr17fzqQLjt+dJsz25+tIBNvAzxTCoA9qcQT69OlQytsXpipYFG+Ylgq8knFaZKQRKsfRRgYrPslFxeZ6hRmtGZl2Y6UtkN9irCd82SMegq+6hRWdaqXlXPGDk4rRmy2B2qlsQIg6d6WWPcMN9eKcAAcCnAFu1MYyJAuBjFXY145x+FRBMjIqROPakxD2T179BUbn5u/FP3fMfp1qJiS+KlFGjaZxknnNWSSM45qrZ/dq7ioYEbMrKQeM1wfxe8MyeI/B8vkJvubOQTqB1IAw36V3zAZ6VEV2Hkblbhh7VjUgqkXF9TSnN05qa3R8Xz2hUkMoAp+hvbWOtRrqP2h9LlzHPFanDEHoeeOOua7f4j+GB4e8VX1tEMW7sJ4c9lbnH4HIri7mAk71GD1yOor5VL6vVakfe0qixFK/RovpbvaXMtqwMYDErlSNyZO08jnjHNaaJ8o6bR6jilnuE1jTdP1SXUGu9Sf8A0eeGVWygUfKdxODkY4AFWIIcr1yP0qKq5Xyr5CjO8bS3ESPd0AOasKOABwPalEIQABeD27ipQpBJPIPXil6juLACDkjn1NXohkcgHHQmqkbYbbjmrKjGO+TipYSuy2vzdDnjvT8ZIHbpTITg56jHap/LJcE8cdM1a2OZ6Ma6nnA61FsIGc8Zq3wOCOOx7ZqN0GSOAfrTSb1ITZRZcex6ZqNkCDGMVaZW7Y+tV5FJyOozT2ZvGVyAnApCzfUYp7e/yj1pmwkkjn0pXe5r6jVbIzjk9qGJY4PHpmgg5POf8aXJb1GPWluV5iAcDmnLuJI5z6UgzgZx9aUITzxjpyaSRmx3LEA89ual6EAY3UzbuHJyR0qZRwAB+dD7GbdiJ8g4IJ4qFjyc9/1qaQgcH8ahKbj178VoloUtiJlPHBJzUbkjOMn8P1qwFBGVPIqtcOOemfTNUo9havRGTql0tvCzscEfln3rB1MSQWtlp8skMssUjXczqqMwZshE3DnAU5KnvgitudHmeSZ7JLyytVMlwkrEIRjgEjkckVz15JLLJPNP8888jSSPnJLH1Pf0+gpSk4Jy76Dguaaj29NzKvpCisC6lenHX86zjghiwAwM88VeuAoIA79Seprrfhh4DHivVxc3IJ022ILnH32/u/41zQjKpJRjuelUqRw9NznsjqPhD8PBFAmvapDuklANpA4+6P75Hr6V7rp6eTDGo5kbJPFZEceZFCoFiXAVVHCgeldDpludxkbqegr6+hSjRjyo/PsViJYibnI1rVNq881ZqOIfLUgFbnCGaXNIaX6UAFHtQaMUAGO9HpQaT8aAHUHpQBxRQBG4ypqsEAFXCOagkXnjmgCJlqtL61aYYqtLzxVICoRk0u3AqRY8D3pWTiqAh7Ug604r7UwgtwPzpgBOflH4mm7AKkACgYpDg0AQ7TzVeaAS5DDOe9XcA0xlyw65poDmdU8PQXKMHiDqeMV5R4z+Aela6XlgT7LOed8Qx+Yr3poQevNVprMYyOtd1DGVcO705WPNxWX4fGR5asEz4l8U/BrXPDzPJCgvbdcndGMED3HWuCbdG5RwVYHBB7V+gWo6JDeqwKhXx2HWvJ/G3wX07XWd2txDP2lj4P6da+zwPEN/dxC+Z+ZZrwd9vBv5M+Vwwor0DxN8FNa0Vnktl+2Q9gn3vyrgbi2nspmiuInhkXqrjFfY0MVRxCvTlc/NMVl+JwUuWtBoSikBzS11HnBRRRQAUUUUAFFFFAB1ooooAKKKKACiiigAooooAZRRRQAUUhFKKAEApelFGeaAA8UmaM0lAxfT1opaYzbRQNCk8U0uBS2lrc6ndLb2kTzTMcBUGa9T8HfAO91VUn1WXyVPPkxdfxP+FcOIxlHCx5qkj2cFlWJx7tRieVRiS6mWKBGeRiAFUZJr0bwz8D9V1eNJdQY2cRwdoXLEV714P+Dem+HALiKzjV8cSSjLfgTzXbx6VFGgBG4+9fH4ziBv3cOreZ+lZZwfCC58W7vt0PJ/Bvwb03w+VkSAyzDrK/J/+tXodjpEaYjjXAHftWwITIQicA+grVtLARAcY/nXylfF1a75qjufoGGwFDCxUaUUirY6aIl+7nHU+taEduCw44FWvK4xgAelPVa89u+p6ajYjCY6cfSnlMAc+9P24PrTivHNJlEQHFIpB4NSheM8Unl7uvFFxkbIabv2dqnCkAjqPSkaMgZHzD9adwIwwbNBUg+1MKBj8pwfQ0n71fcUATEcU01F9oZeq80vn8fdP5UCHFO9UruQKvTrVsuvPX8qzL+RVXmpkNE+kwkIzg/6z+QqxIqqjMetLbRmCGJTxlAfpxUUrb2VRSYt2Ps48DcV5PrVkHJGRzREo4xT2TB96oLC46n9aVDTQOOtPA596QyZOnvUm3jpUcR5xUrH5cZqQI5DiokbMmfSiQ5NJH96mI0rM8VoDpWVavtkx2PatJWytRIYrqDUZ46+v51NjI9RUTpt9x2qAPI/jjorvJp2oqgaLYbdmxyDnIz+teOT2u7vge1fUPjDR/8AhIPDV7p+D5jrvi9nHIr5qmjePKSKQ4OCpHOa+dx9Plqc3c+qyqq5U3DqiXwpcyW11Np2+1ih1EeS8t0i/u+OMOfu9K1hA1tNLEXjmMblRJEco2CfmU+hrnPKz1HHvXYQq99py38VmLW3RhBJIspcvISSGO45yfbgYrCMfaU7veP5Hp1EqdTm6P03/MgSMnnv2zU3lZQkdu/rUscQJ471KEx3wai2gnIreTt+bFWI48D19T6VIYyB9e+acuB0Ge3NYy7BdtD4kIIJGasKeR1I9e9MjHy+461MFGc4ODRFMwlvqJ94YxzUbAseeamKDduBwajdDn5uvsKtdiYkEnA4BP0qs4JOGGfSrrjpxntmoZDkHaMehpJWNospsCMdcepqMA7TyPwq0yBgOPeoWhweO/FVbTU2TT3ISCWx6+tJtIPXJJ7VMEKnBGQaa67ckYyfSkV5Ee0kD+tKCQc9PegZHHQZ7U3I4H6mh6CJQRt75qUcgmoV+b29qsqPLUZ7d81CZlLQgKgDBPJ7gZzSbecg+xxUzjHRf/rUm3HsR61vEd9LkL8ejVmalMIYy2Dk9AOprUchY2JrDuXWS4d3Mvl26+c3lIWPBHBxggEkDPbNNq7shKy1ZjX9vGtpBbvEfNcrcXHnYPzYOxMYyCOuD/eU1k3udu3bk571qys7h5JS7Sy/PI0khdixHqeuBgfhWTeNvXg7l781yVbNpLoddGLW+5X0zSbnXtYt7C1TdPcSBRnnAxz+lfSvh/QrbwvpENjbpiOJRk45Zu5P41wvwR8GNaJN4iu4tjOphtFY5wP4m/pXqklqWxu6Y3YPpXvYChyR9pJas+dzTF+1qeyi/dX5kthb71TIyoJb6k//AKq3rVdoA5qlawbYxgYA7VcikxJjtXspaHzzdzSQfLThSIPlFOHSpIEOaUUHpQKACl6UUUAIeaMUvaikAUUUUwAcGopBzxU2Kjl4X8aQFV8ZqHZyTj8ambk0KlWBGI8Uxl9anPAqvI3tTAiZcmo2IFPcOfambMdTVAMLZHShUJqUR556CkI+XA4oAjc4GO9J1GaeVGeOaULkUAMUZpCuakVfTrSEYNAFWSEZziqtzZCVeVyK02FM2f8A6qa0E1c5G90lDlXXIPeuC8YfCbTvEUZMtuN+OJF4I/GvY7i0EgPHWsxoPLcqfu56EV20cTUoS5oOzPPxGCo4mLhVjdHyj4j+AN9YRvJp0jTgf8s3XB/OvLNQ0650m5a3uomikU4KsK+/n06KUfd2k9xXI+KvhTp3iaLdPaRSsP4gvzD+tfV4LiGcHy4hXR+f5nwdRqrnwj5X+B8UA5pa9q8Y/s+S2iyTaXIQRz5UvT8+oryDVdFvtDuTBewNDIPUcGvtMLj6GLV6cj8wx2T4vL3atHTv0KlFIDmlr0DxQooooEFFFFABRRRQAUUUUAFFFFADM0ZpgBpc5oGGc0oODSd6XHFAC5ptFHegBKM0McCmKrzyLFEhkkY4CqOTSbS1ZpCLm7RQ5nxXT+Dvhrq3jK4RljNtZ55mdeo9q734Z/BJrsxahrCE/wASwHoPrX0Jo/hyG0jSKCIDAACqMV8lmOeRo3p0NX3P0nJeFJ17VsVouxyPgf4Yab4XtUSCANIQN8zjLN+Nek6bpqQMjbVXaMgEcCrsVjHYIGf5n7DHA+lOt5FJaR+WBwq1+fVsRUrycpu7P16hhaWGgoU42SEny47nPQ9qhaLaAMjJq1KxdgX/AAFEcO/lh1rlR2JDLS0C8kYq+sfPHApyRYUVKq+lK5SRGI8UoUg8Y/GpMYFIAaQxuMe5pSenrSgDpig8DgUAIOtNJAqTr1ANNZRjpQA0H1p69qao47inimAjRpJww/EVA9u6jMb5HoasbcD/ABozgcUrDKXmlD8y/pQbhO4q4CCcEUxokI5AJNGoioZ0wcHJqhO3nzLH1BNaFxEqLwMYqjbjdfAkYCgmpvdj8y3IcYJJxjFMt4w+WAx2pZASQoOefyqzCgQYFUiRycAAU4HmmsO/eo/M6jNAE4PIqUDOO9VopODk9KmjPzetAFhExk9qV/ucdaFOaV16jqKkZTLcknrShueO9PlTHao2GMVSAswnkc5NacEmQM9D61l2ZUuFbmtFF2Hj8qhiLIJU+o/lSsQRn9aEO4UjJjJH5etZjI5IQ4BB+YdDXjfxM8HzW+pT6lBbr9kkYF2jx8jHr+Zr2VH2kg9Kq6pp8OpWc9vMu6GZdjfT1+orCtS9rDlOnD15UKimj5ge3wWwOexPSr2hTwQ33l3cU08cny7YXC/N2OcE9fSt/wAU+FJ/Dt8IZMNC43RyjowrlrlWgIkSTYwOQynBB9a+aSnRnqtD7WMoYineL3OiiRhGoKsrgAkOu08j0NWI4c/MT39Kqx3cd3Hb3K3j3c0sY83zIypVwAOpPzZGPyq/DuKA5FaSVmznu7ajhGDnjOO+KUR5AJX8hT0TJBxVpEBXOOvtWdroTdiskII6fUEVJ5eAcHtmrKx55xj60rRcnoOOanYhyKgXIyQCKAOcDp6CpvKGc8/l0ph5OQeDTSBO5XdNrHjjtUbR/KMDp1x0qw4H+72xTWTPIBB6Amjl7F3sik6cjP8A+qo2BBHOQenNWXByd2T600oCQQPl+8Paqd7WZpzdyqVPYZ+tNKZHTg9qnkUhiAAT29aiYY684Haod0apkDAjnkj0qPGBzgVYIYe2eo9qjIzjqcc0mkFx8QJxtzU+CeOOemaZGQCcjr609nGMjmkkZtt9BHTauM9T1FRyMeTjA9KkJDjngVXnYYyOK1iOPZlLUrkQW7SdMDIyaxbiVXt47cTQT/P9oZ4Nr44wq7tu5SCSSMntWvDO9tqtvfG1iu7KwcTTrN8y9DtBXvk8e3Ws3VdTk1fUbq/lt47Z55C5ghGEj7AD8AOa1TfI5/IpLnlyW21+fRGPfvluBv6DHarXgvwfL4o1lFOY7SBw9xIBwB1x7k4xj3q7oHhefxXqIgjysCjMkmOAP8a9t8MeGbXRrSO2tIjHAh3Esclj6k96nDYV16nPL4UYYzHRw8XTh8X5Gvp9kkEMEaRiOGJQscYHCirksauJG9GVR17DP86lYbVGBT0i/wBHX/eYn39K+qtZI+Mbu7j0xHByecdaksozK+49O1Vwplfy16fxVq20QjXpih6Ek46Ype1J0FKPxqRCUUUo9KAFHSiiigAoozSbqADIPWg96OtGKAAZFNnOY+fWnCkl5UikBW2flUgXaKeF5pGGBTAgkOKgduDgVNIwAqu0oxVAN8tm6nj0pwRV6DP1pA2RzTSc1VgBjUTNxxTmNM5IqgAEZp2cik29Kd0HFIBoNGMmnAZFGBRcBhB+tBXNPwRnPIpduRQBCUqtcwBhnGavEAfSmNHj6UxGYqdV4yKkiBQ4GcjuOlSyRY5A5piHDZXIPehgV9QsUuSGwCSMcDrXn/i/4eaf4htnhuLZWBzhscqfrXpU0gZNwwsgPT1prQx3i4+647iuilXnRkpQdjlrYeniIuFRXR8R+O/hDqXhaaSa1RrqzH90fMo964AgocMMGvvvVtAjuFZJUBzntwa8I+J3wRjuvNvdMTypxklFGA1ff5bnyqWp4jfufked8JOnetg9u3+R8+UVLe2M+m3LwXMTRSIcEMKi619ompK6Py6cJU5OMlZhRRRTICiiigAooooAKKKKAGU2jNGeKBi5oBpOtIeTQAvf0pCe9LnioWZppUiiUvI5Cqo6k0N21LhFyfLEktba41S8jtbWMyzSHCqozX0H8LvhFDoojvb9BPeMOARkJ7D/ABpvwl+GP9jWsd1dJm+kGWJ6LnsK9q0rT2GAvGOrAV8Dm+buTdGi9OrP2Xh3h2NGKxGIj735FjTNPGFRFHH5LXRwxJZx4Vfm7n1qO1hW1iAA59aSSQ9uTmvhpSuz9OjHlVkE0gUeZJ8zdgKfbKfJBICs3UmqbL58yx5LZPNb9vaCMgsdzD17VOyGUUtmY+2etX4bfGKm8r5j0x7VJgVNykiJk9MCmKMDmpmHWovrSQwIpMYI9KUcUo/GmA1qaaUnmkIwelAByKCTSUA5+tACqM9aUUbsnilBHfpTGIwLY4pB15NPBzTW/KgBGHSo3NPYntUchxnNAileybVY+1Q2A3IzkdSaZqEu0c/rU1hhreMEckYrNFdCeJRwT0qUsUbimQws2QT0p8kDqP61exJIGDDt+NRSJSLuU1I53DpSAqhgrcVcjbcuc5NVJRzuqaBjgD0oQF5GzzUm/g9qrI5Bx0qWT7melDAXAbmo3iHrz61KinYCOlNdcMMnr2FICCJykwB/CtqIhlHesOQMsqnkBTz9K17NwUGOM0nsBaRgCamqJsZBH60u/wDOswGyrnmo92MZGBnnnNPklSNSXkRB/tMBUCPDcHCSJIpHVTkY+tOwEGt6Ja61Zta3Kb0bow6q3YivDfEvhl9GvZoHUMqsQrD+IdjX0AyHAxKQo7f/AF6w9a8O2OtbvOIaUjHmD7wArixGHVZXW56GExcsPLV+6eAaJdzx3/8AZhe3jS8O0PLgbcENy56DjtXQWbjA56+/8queOfhrcabZG6tGW4jUj5wMMvpn/GobW6m1O3j1BrFLGCVvJCwn5DIo+b3yep4ryXSmlae6/I+j9tSq2qU3o9+mpch544q5EAMYyp6dKrRxfLxz6VajyqAnOO/NZWuS0TFBt4GaiwSBxyfapPNA45HpTAW3E9e1JxTRPLYgdeozj3FRlAP/AKxqcsSQOB9e9QlQeM5J4xRyiuRkgDnBFM29c9D6VYVSB0zTABuI7DtV8pSaexWeMBgTiomRQOuBmrbjI96gYbTz06UrdSkyvKAAN3NRSINvK9T1zip3wMgnLDrxVaSX5fbngVi9TVXsRs2RjH5Uz15z9KVjgdajZjuOe3frStZF2Jd4CccUxpfX9KiJOAPX8akjTrnmpvY0SUdWDtkHHQVWlLhP7zngKB1PoKtswUdCSO1N059J/tJ5tde7ttNt1zHNbqxBuM/KmR374/OuiCUnbuKUrRbt92rOb1FYnuorcQlZLYCW5L4IMpUfKMgEbQSCpyM1XnO/qGJx2JOanIaNC0krzyuS7yytl3JPVvetr4e+HT4h1pJZBus4TuODwWHQfhQ4+0moItyWHo88n/w56B8O9DbStAjRgBc3Lbnz1C9h+Vd0iCNREg6dT6VT0y23sdi7V6DHYe1aahVO0DPGMelfS0YKnBRPh6tR1Zub6iFB5Zz97t9afMQvyjngAUjZWUeu7j04/wAikMZifPJ962MCeyg2D5uSeSa0VGMVBbDCg81YHWs2IXGBRS0h4oAD1oxSUufxoAWjNFH8qAENJTsUUAGMCikJpKAHCkkHAwe9KOlNPNIBM4qKV8ZpxaqNxL1FUlcBks2WwM4pqL37UxeTTskDGa1sApYDp19aaTk5oxmnBD6U9gGgH/61OCYFTBB2ppqb3Ah7UbSaex4pOvB/OgBuMd+KcpoIDDpSDrS3AceaUUdqTr70ABX8TTkTIGeaaOKkUcChgRSwc8VSlgIP861TUbRZYHt707iMx1JjK/ewOMdRUUTiQAj5ZB1rUmgVmz91vUVjSx/Z7ll5AJ6090ItkLPHtcZNYupWA2lWAwR1rUWQg81JKomj2nmnF2YNX0PBvib8KLXxHC80KCG6UHDqOtfNGt6Jd+HtQktLuMxup49CPUV96alY5Ug5K9jjpXkXxR+HEfiCwkZVxOoJRwOhr7TKM3lSao1n7v5H5vxFw7DFRdegrT/M+XBzRUl9ZzaXey2twhSaM7WU1HX6MmpK6PxGcJU5OMlZoKKKKZAUUUUAFFFFAEOKTOKQtRQWO70oqMtg0GTAoC1xZW2rmvUfgn8Pv7Wu11a7QGNT+6UjvnrXn3hTQpvFOvQWUY+VjlyP4V9TX154R8PRaRYwQQIERVCgelfMZ3j/AKvS9lB+8/yP0ThTKHia31mqvdW3qbum6eqBY4xgDqfSuktbdIFXjGKp20QhUAde59auruYZJr8wlJtn7fGKWiJXl38j9KruxkPlx8sevtSu5chE6VoWdiIky2MnmoLEt7QRRrg87gS1bSptGQMmqEuFj6YI5q+ZgygKPlx1FS9ShzptPJGP51Eev+NP2s7jIxSSAJ1OTUgNOD1FNyMGms/FC9PrTsAjj0/Kmr+tSY3DkU3bg09gGlc80MuBTv8AOKDyeaQEZGDwDSKM1LgY/pTNuTTAZnFPGD70m3BxSrQUOPf+VIe9Lj8aYTjrx9aAYhyc96gn6VMTn/Cq85wPb2oexJjagSeMY960NL4tIB1PXn61n6gMirGkkzWmRxsYrj+VRHY0ktDUhm+bJ6mratvXis5hhg1WI5+KtamRYMY/ConQLnvUm71zQ/BzikMpSIAx44NJAp8zbk+1TXCkYYcioFfbIrj6UkBMzFHXPGDVt3DQsO/oKr3cbOmenH8NSxkGH+dPdAPiYyQLuJBx0FSP0U9MVVE6xQM0jBVHUk1k3/iy3gjKQqZnx1HQfj3oC1zccrsJOMVnT+J7PSsoWM0g/gjH9egrkbzW7q/O15Cqf3E4H/16pMvXpz6VLaWxoodzqJfiFcyDbDapF7udxrD1bxVq8uMXskaN/DENuKz15P0NLcRebbZ7g5xU8zRqopMoSTPOweV3kPq7Zq9pHiW80KYGBw8PeBvun/CqHlcdsjr600x5GMUKTNWk1Y9Jg8dWl5CGkSWE45UDdn6Vcg8U2JAxJKg/2o8g/lXmFhMUJjbPHI5rZg5Yc4DcHNVdPoYumj0eLUbe8XCywOG42t3/AArnNY8AWl073VmDbzt83lrjYW/HoD7VjxxgkDlSO2au2t/eWrjy7mTaP4W5GKmVKM1ZkwlKk7wZkNYy2cpjkQqVOMEYqRUI4wAO9dXDrEN+uzUIYyenmY/r2qG90BPL82zYyRt0U9fwryamElHWJ6tPGp6TRy8iAZJOB61WfOeKv3MZXgfjVNow/UjArzZRa3PWjrG6K7E9M8Ubyec49qe6jGM55zioJBjIqFIvRji5IPamtLtboPyqJpSeo9jTDKuOGyB6dDSUrhyWJDN8uMjJ64qF329TwaVmHtn1qvLlD1Ue1Nsaimxs8pOVC81Vc7jjv9Kc8h/h6dSKRiQAT096z1ubpcqIyOeevTihgMY4GKUg+nOOeaUgjnOB2ptDXmNXKjjqRRGAMk+tPIO77wx6d6Vmx7Y/Wo5bu47lfUb1bK0lkPAA4ycD2qx4ijutGsNN0GPWINR0/b9vmSJQSJmJwpPYAHp1qLTtR+x6z/aj2a39lphDvDIPleVvlRc9ARy2SDjH0rIuJfMkurkokDXEjzNFGTtUsScc84rsjywpt9Wc6jz1Eui16b/mrGfd757hLeFfMlkYKoA6k9vWva/BWiDSrXyRhpPLWJnHqOCfzzXK/D3wcXZdXuFHnNxbg87B3b6mvUrK0SyhVFG0KMV34LD2/eS6nlZlilN+yjsiwMRqsMIAz3/rVlUEIAU5cnA+pqvaxGR2c5GeB7CroXnpwg4+pr1n2PnxkcQDluu0bR/X9aQL5svsO9SH7wQA89TUkMezpRcRNEoCjFSgcetNUUoOKkB1IeTSg5oxzQAnSlFIc0ZoAWiiigAoopCaADP4Uo6U0DNOoAUDionPNSHI5/lVaRsD3PpSQEc0uAeaoSNls9zUtxIC2M5xUIG6tkrAKBipBGWA7UqQ564qwFFDYEaQgVIFp4XFOIxUXAiYYFQtUz1EQSRzTAjIx2owCak280u0CncBirTdvX2p/ApuOaAGHOaei8/0oIzThwDgUbgKcD/CnA98VEeRQknFFgJc08DnimqQ3fmlIIII5qQArkHI/Ss2eASPKD64zWkH2feHHrVNSGZz6k1SAycNC2x847GpkfAzVq4thKp9aoDMTbW6VQiSZFmB78Vg6lYggqw+U/pW2cjkHFQSr5mQ361cXYlxTPmX43/DoMj6paxgSoDvAHUV4Sp9eK+5/EmirfWskTgMCCOe9fIXxH8KP4X1+RFQrbyktGe30r9KyHMPbQ9hUeq2PxXi7J/Yz+t0lo9zl6KQHIpa+vPzEKKKKACiiigCuooPWmrzT8UFiYzVe4faMd6ndtgOa2/h/wCGW8V+IIkKlraFg0hxwfQfjWVWpGjBzlsjuweGniq0aUN2eu/ATwR9g0/7fOh+0XOGyR0XsK+gbK3EMYPHArn/AAxpSWVpHGoACgDiupWPgcYUV+P4/FPFVpTZ/SWWYOOCw8aMVsSRg9SKmbL/ACL364qJTkdeM1etI8445rzD1tiezsxGM4zmtHaAAelRx/Iv1prOSfpU7jGSnduHbFaKOPKTauMgc1QYbQWx2q4oYqnAUACk0Jsfk5HzcnoKiuH2vs/ip0hZSORzzgUkcJHOCc96SGMSPPWpNmO1OC5/DtQwzxincaExxTTmlOAwyaTPH1pgNOeKQilxg0YwaQCd6COaXBPPFKBz/WgCJl5FKPWnkcUgHcUikNHekIzxinlcc0w9elMBrLzx/Oq84yDVp6gkHahiMW/X5c55pdFfZ5qn+Ig4P0qa8iypHpWWJzZzCQZI6EetZx0ZpvE3ZlLH5ev6UkTFZADxmrNkPMBK4bK5GDUEoyWDcN6VWxkXC+FUg8VK7AquOtUIizxFTirVs4CnmmAkhLZXoPeomj8rIGcdakmxkkc81m6nr9vbkqrebLj7q9vxpjSb2NYSjyvmIHHesG98Tw2bMkK+c/14FYN9qc96cMxVO0aniqTJjGf0qGy1DuWbzV579/3j8Z+6vQVENrfX0qEJj3pyoR0FBdrCiPmpkjJHNCfMeR1q3FGOM8YqR3K62/XHPNWFtswnjB9qtJGMfdFWYbcnIxx60mO5zMlrskII/E0xoCD05+tdDcWXznjBzVV7Pcef0rPU0v1MExMkgcdq07c7iB2PNSPZ5GcfnTra3xgYwFqkx77l6JfMXP8AEKkHB55IOc0Wn7uQcYB4JParUkIGSOe+a0uYSFtHVWwQCDXRaRcgx+RkMQBtX1X0/CuX2MoLYIPrVq0uwMYO09Q1PczaLfiXRt4FxbJuUgmQDjH4VyUke3Ixj8cV6Lp9+l4rBsbiNrqRwfeuQ8R6atjfny8mKQBkPYHuK8nE0Le+j1cFiGn7OTMF1KDr9e9V3b0596tyAgnjn1Paqbg4ORtHvXlSSR7isU5EZj1IGKWNSijHNTsuRjGcetMC+nOOAKxSsaOd1YiJxkY98elQSk8kkke4xVlzgMRn2qAck7lGen0pyTWg49yuwB4wPpSFCT3PtU3fpnPXA/WlI3LwMfj1pLUpuxAFzzjIH40YO4Y6Hv6U4uoO0n2pSGIz+hFWkTdrciPC8YLdTVO9uhbQNI5OAD0HX8KtzSKqkgYHvWTc3LLMsxlRVgHmAZALN/ABwRndg/8AATWkY3lYtS0uxlzFGJY7fYxkg3NOzEcyk5xkdQF2j2Ofetrw34ZfxBfpkbYEOTxw57D6etYum20+pXyxK/m3M8hLM38RY5LH8ya9m8F6YunRlwq7UG2IY/U++cmuqhR9rPm6I8/GV3h4cqerN1YI7V1ijGIoVEagfrVkRkAMevp6UyFcSDPzHHT1Jq4kZZgANzddo6CveXuqx8qyOOXyh93NWEIBMeRuB+Ye+KzdX1+DRP3YX7RcH+EHhfrXH3Ws3k109y0zLIf7hwAPTFP1GouR6KoKmpUAI9PpXF6d40nhxHeRCZB/y0XhvyrqbDV7PUIx5Eylv+ebHDD8Km3YTi1uXvw6elOBpq807FIkd0o7UmPxo6mkAtIRS0UwDpR1opCaQC54pvWilFMAApelGaUDPuKQDZJMRtzWdNIQODVq+cRooHc1luS7VpFdQAfOf8amjiz0qSGEKvI5NTAU2wGKmKmCgLSAck1IP0qLgJjj0pp/WnE4pjdM0ARMcVHt5p560AVQDQMe1DelPAFNJ9KQDNoJppHP0p5PSmnrVIAHTNOHNNpQwNAC7RjpUbx+lSrS7ce1JOwEML4fae9TEndjODTJIt3QfjSRljgZ/OmBIGzkEZqgrbW46Emr3zA5GCPSqeM54xgmmhEwAPv71UubYSDpUu7Bp5+YU9hmQQYmKnp70xueQOavXMYx71RY4yO1MW5XuIfNjP8AKvFPjV4JGt6RK0afv4/nQj1Havb2XJJ6g9qw9f05Lq2dSOCK7sHiJYatGpHoebmGEjjMPKjNbo+DcNGxRhhgcEelOrufi54Qbw9rb3UabYJm5wPutXCqciv2XD144imqkdmfzPj8JPA4iVGfQWiiiug88KKKKAKwOKUsMc1FuyKa74HJoNLDZd88qRRgszkAAetfSvwb8GLounR7k/fP87seufSvFPhloZ1nxAsxQNHbkEd/m7V9Z+F9OFpaqCuDjPpXxef4zliqEX6n61wflid8VNeh0NjCEUccVpx46dfUVVhBUDmrsak4x+NfnTZ+uJWGqijnvVm0nw+1s47GmsB6dO4pjxnGQcD0pXsPc1QxbinIuD1IFUbS43Ntz06Gr8h3AYpsXkOLgqfarkQeTH06VnAkBhz0rTjP7tWLce3ek9hWFlQl1GFGfzqTIiUCmPLs5Kgt2wKrspdizHr2qErjJdxOKYzZHpTRgHjmkIzV2C4jHnNKGzSn73FGMEUDDHrSE5p2e360i8mgBB9KcCQSfT0pcc0Acd6QCEfhSEe9L64/KjFAxCKaw9OKkPemkY/KlsUQt71E4JHI5qdgD9KYQM4pksoTx8+1ZF1BtJ4zXQyJk44rPuoNw/qKyki4uxH4fuWjGxjyDjj0q/Lt85yQCCeKybY+RcjkANWi7DG4kKPUnAq731JkrMcjAOSDgGoLvVYdPT94fmPRV5Jqhf6t5Y2QDJI+/wClYLpJNKzuzMx65pNlRhfVl6+8QXF6Cq5hj9up/Gs5FJPvUsNqRknnPPNXEtipzjnvUmmi0RSEHGCefSlNsc4yP6GtRLUHHHNP+y4PII9qLCM0WmV9qU2QyOv1xWslsdw4qYWbNyeM0DujEW1xyeakhUqxyT7VrNZgD/Go3s+Af6UxXGQgd60LePj6VRRGRuf0q9bsC/XmmyGPuLUH5sdapG1Oa344xLGAeM96qyW23IHUGs3HUpSMaS2x2qAQ7W/pW41vnP8ASq0ttz70FXM8p26Vdt2E0QJPIO000w4HOcVHC3lXAHO1+DmqQnqi4ICSOOKgnt/JbnhR36VoR4ki46jnirtzaCQRnGd3HJo2M0ypY20UbRygllPBAbvUfjFI1gtXHCkELju2ef0piQeRIV6c9PSpNctmvfD7uCS9sRICefl6N/jWdVXpuxpSdqibOKmYDOBt9fWqbtgjFTTSbiQRj0NVpGCk46frXzLd2fWxGMMtnIJHr2oLEA8nFJJKFPJ5Pqajf5mwBweDRoUt9RzIMZweDTG9GxikyoXG3Hao3cK/JI9SameqHZt6DZVKkkEgU3JGTjH40rNknPHp3pCfyqYmvTUYyBSG28mms5x6cfjTnbbVSeUDkfLVrTQh6le/uNiHAJb0HJNZWpO9vKLRoxEyFZJtpPMm0YU5JHygnkeprW028srRL7UNTsp7uExmCy2kovn88/7WOO/HpzTfBngufxReKJiwhXBkl7O3oP15+laJynpBasPaQppyntH8Td+H2jXI0u+1RIw1xKDDaIehPdj7Zx+Rr1rTIBDbJCnO1QpY+w5P55qCw0eCyt4raCPbBAojQDgY9a0SyQ7d2M7flUcZr36NL2cVE+RxFf29RzJkiVMkfd67mqvqmqCytJBEdkjDAfvn2pJbxURpZuEXsP6Vy+oXjXkzSMML0VOoUV0vTc5kuZmfcsZJTzlj1JNQOv5+xqc/KcdqiZCKzudKWhHgZ/8Ar08MNynuOhBpdnpx7U0oWwe31ppgb+k+JL21ADP56D+F+v511dh4gtb3apbypD/C1eewcEk1cDZX+tVe+5m4pnpXUcUvWuI03xFc2ACMfPhH8LdR9DXT6frltqI+R9sndG4NK3YxaaL9KaTGTQaQgJpKULmnKtIBoGaXYTTsYpTj1pXAYVxzSH2p2eKeGGP8aYGPqUvmTJGDgqOaLeDaQxHPvUhg3Xcz+rd6nVcVd9LIAVcUY5p2PrR1HHapAM8cilwcUZ57UHjvQAh61G9OJPWomOaoBAOTQBQBTulADelIxpTSGgBnQ01hmnEYNK3SqAiIwKQHJzzT+pNIBg89KAFVhjvUm78KhxjPFBx3/OiwFkYYU0KRJjjFQ7TnKtzUyyF/4cMKTASQMpyKqFuDnuauscgkdu1Z7HOfcmqiIG5NJnBpY+9V7qXZ3wf5UxjbufBwp59aqFQwz3p6puyxPHpTgB6Um7gQngAVUuo9wPAq+6Hv0qq+TnnFNCep5L8VfCcet6TNGU6jIPcGvlK8tJNNvpraVSrxsQQa+6deshdWrqQCSDxXyp8YvDjadqgvFTAY7GOMc9q+/wCHsZZvDyfoflPGWWc8Fi4LVbnn1FNU5FOr70/GwopMn0ooAp4zVe6JC4HWrAGBUaQG6vIYF/jYLj8alu2p2Uo881FHufwN0BbXR45nj/eTN5hJHJ9K9/sY9iqP1zXnPw90xbOxhjRcBFAAPsK9Ls48KtfkGZ1nXxMpH9K5TQWHwkIJdDTjwVxgVctSB8tUEIGM96vWw4yO1eMe0TOvylqFUleR+tPxuXA60hO0ZqbWApEm2m3D9K2LaUSKG6ZrOmjDgNg0tpOYnw3T69KtMb1Nlfvjbyat25MqoDgKAOKpRkYzV2N1SBQv3jyTSZI+eRSwBGSPSqcjHfyePSrLqFjyGGeM1G67h0qUME6UuKhyUNTK26qJsL+lAHrxS596AM+1IYu3HPbpTVFOzkUBflGT+FIYAdaToMUvXNKQQBQAyg8UrDHb8qB9aBietLjPNGc/j2o5x3oGRsvNMYYPpUxzTCuSPWncRC67jVeWHPIq8VzTGTA6ZqXqCZiXNqWJI6+oqnJBI3DEn2zXQPECOlQ/ZR9KmzWxpcxvsO7kimjSzvzW4bX6UnkEAelFhczMyDTQoPrU32NQR61fWEj2FOMOR607CuyolqvpT/s44wOKtRxY5p3l5bGKdkLzK6243dB+FSLAMnirKxDH1qVI+eBzRoFygIMc4FDW3TjpV8R4zSCMdCPyoHcybi2yOlVVj8qt14FbgdKoXUJQnApAT2UoIUVflh3KGAzWLCxQ1tWk4ZQM9ap6q5OxXMANQSwcVqSQgcjI+lV3jBFRuVcyJIR24+tULqMqcgc+1bc8XBrNmQFsEZFFrDTH2cpZVYHk+ldFGgubUY4PUVyVjJsnMRxhuV/rXTabMdoXNU9UQ9CrfQeYx4KSAdfWl06EzRSgkvG4KSJ2weK07qATxnHDdjWXYM9teMoGOCSvrjt/OpWug7nnGpW5sr65tnJJhkZPy71R8wOpHJx1rofGUBTxFfEjiRldT7FRiudkGR8uMg/pXzNWPLNo+tw0+elFsjYDIIznGCKar8dCD3pHG1cdyOvFMJ2jkhSR0NZWtojrtfQHbHCk8889qhJIbGB707p6bcZpjZPHTIrO1maLQchPIORRK2P9nsRTGcD1HNRyS596aE1d3GTSjGOfpWdczNKyQRsA8jBQWBI688DnirMkox17etanheG/sE+3W0Frdzamj2cULAO8a87nIz8vp71rTipzSIq1FSg31+4TQ9HOvaomn/a3vdC0vHl7WIR3YZZlB6ZJPrjB9a9S0Kzj0uyt4o1RZIySyouFz16elQeHfCcfh7R7WzhAygy7Y5LHr+FbEdosQJHJPevfp01HV7nyeIrOq7J6f1qT+aI42bPHc5qmLgTKZiSGxyD1X2plyp3EdR0qoV2+/tXTzWOTlIb+4Nw2052g8CqJXjOKuvGT71CyYxxUvU1joU2j54pphwTwef1q35fIHtS7MioLuU/K696BHkk4zirogLY4pPJxzg5oC6Ksadf1FSAnd0P1qXysA0gQ4xTQtGRgbu1PTKHgkEcgjtTghX3oYbfxrS5J0Wj+JtoEN23sJP8AGumjkWRQysCD3FeYPnBA+tX9M16fTcDJkjz90np9KGkzNx7HomOKN3pWPY+IYbtQQefToRWrHIsi7lOR7VFmjMePmo6Gko5PPakADrSnBGBSA80UwK5GJGOO9LkDFKepPrSHPTFMBOc0oxSD60uPpQAn8RpCcdKWmHrzTsAjN260ylJBpAPypgKBRTu1IetADT06UnanYppoAQigjIpaaTQA0r+NNNPOcZzQTxTuBHjmhuBSlsf4VESXOOlUKwik7+DVmNxu6HPSo412DpzUiYIPzDg/lSYxZCUO5eneqh7ZAxjire4GNlYgcYBqocYzTQiOVgoJrLeQzzY7VYu58naOKihQD5iKbZRLtIUAAZ+tCLkE8cUoO/sKX7qnP6VIiKc4AHrVVwNpqzNyMn+VU2wRxzVAUbxN+4evp2rxn4yaAmo6NdDZlwNynHORXtVwuQeOa4bxtY+fZSAjdkHpXpYGs6NeM0eXmNBYjDTptbo+NY8qSp6ipKua/Zf2brl3b9ArnH07VTHSv2iEuaKkj+X69N0qkoPowoooqjAok7c+ta3gazbVvFVrGDlI23t9BWLO3ymu7+BmnfadXvbkqSiYQH364/lXBjqvscPOfkfSZLhvrOMhDzPo3wpa7I0GB05rtraMhR7etcz4fiCRxcc7utdjaRE4yOMV+N1ZczbP6RpRUYpCsvy5GMgVJZT4k2NwaSUGFh6GqUr+VIHFYrU3OgAx0/WkY/L1/OorecOgNTOnHqPYVD0EJGufSoZrfowHPtUmMjj171IvKjNPzAEutiYYgZHGa2YxgNyOMYx6EZrnb2Ehdy9R29avaffGZIm6Hb5bD3HT9Ke6Bo1J1LQOQMkDj3NQ29wJlwcbvSkmkflMYNZEM/lXDKW5z0NJb2DobbrkZ70yNvnwTinRSeYnWmMMP6Gn1sIs0oGCaah3cmn96QxQmASaTBzg0EZUelPH3c5xSuAgjHrk050OMjpTMH1zTxyeo5pDIqTGVPr7U9kKnr+VAGPfmmA0LS4wD6VJtOM9Kb0pDGbR9aafx/CpgB6gVG4waa3ExKYRnvTz0z1o25//AFUWER7Aev5UnlDJ/lmp9oApuMjP6UDGCPNN8vjpU5U7M4OKGTA69aQiAKPTrTxGAKUDGaP4adgEVR/+ukIwenFPHWmsMHpR1AVOR1qSMZboaiX0qaLrjuaGANjHHXPWg8uKVgRx3prZB9PSpGO2bifzqndwZGCK0FOR6GoLkAgnHNAXMPZhj6Vas5ipApk8W18/nUaKQ2T+FWgOgilEie9EkfBIFULObHU/hWkp3DPaoasIozLuU8dKyrpOvtW3MhB6cVlXaHdx0pPYtGLcAq6uv3l5rd0q5EwVh+VY864OOopthc/ZLkAnajHAx2NOL0KaujtFOVrNuV8u8jYHBzxVm2uA4GT19ah1Bdw3qeV5H1otZmRy/wAQrYrqFpKowJIMceoP+Bri5DtPAPNd74/nD2+lcEEq5P6cVwkxG48da8DGK1Q+jwDbpWZTbYDj9KaMZJIzSyk9se/HSogSuT3rkPXtdCc8ZyPb0qNuD/8AW60+STjByB6VXkkJ9TUtWNLPcZI43HJ59xUEkmAeSOD0pZpMge1U5ZjtJJwPUVm3c0W2osMMuoahDbRo0jysFCqOcmvbPBHgyPw7bM0gD3coG9/7g9B+Ncx8FdBFxNfanPtJUrFEAOmRuY/yr11YlRMAV7mEo8ked7s+YzHFOpP2UdkUPswU014go57VdfrxVa4OFPftXoHimNcgZPWq5Q/hV2dCWFM8rnpTsaXKLQZ68Go3iz26c1otFjqKhMVSMpLHz0FSLbc9KsxwjPTqe9XIbYcZH4Uw2KAtQAOx9RSG3wD71r/ZwR7d6ie2ApWFcxzD8uP50iwZ7cCtNrYk/wA6Rbbjt70rDM2SPaen41WmXgc1qyQ+lQSWxPpmnsNGS68dM1GVGce/etKW2x0HNVniwaaZS1KysYiGUlSOmK1tO8QvCQpkKPn8DWYyZpgt8mquFk9z0HTtYju1CsQknoehrSU8da8/s5WiGDn2NbljrzxFUm+ZP73cUrXMXG2x0eKR+Fz3qKK5jnUMjhgfelkb5TzUkEfGPSgk4poOetKSfXmqQCj9KXPPtSbs0ufwpIBC1MZqVic1GeaoAp4FNAp6igAxxTaee/am4zQA3qaCO1KfwpKAGnpSbc07tTRQAhFJ0pSKYzYFMCKVueDSxpgbu9M+89Su+xcVT7ANllEa5p1tkxbyMEnoayrqfe+3Per8Mjqqr1oemgFh1yo5GSwFZ0s+GZQRkE1LdXRhJY/8swTj37Vm2qGTLt+VGwD44tzFm71KygAU48A44qMA4J/Gl5gOThcZ/KlxnrQq8+lMlcKCKEBWvJQuF6moUXIy3/6qgMhlmJPTNWY8yNtHQVTArTr8relcx4itg8DjGRiuwmjxyOK53WYgVlBGSF4NaQdnczmrxaPkT4saadO8SGXoko9O9cep4r1v49aZsggulU4STDHHTP8AkV5DG3Ar9jyut7bCwkfzdxDhvq2PmraPUkopMiivVPmTJumIjI9a93+CWh/YvD8UzL88xMjHGOvT9K8DnJmnhiXq7hAPcmvrDwJpgsdHtoFXZsRVOPXFfKZ/W5MOoLqfp3B+G9piHVa2O80SJvPjXsBmuxsUAGevbiuY08FNSQ9AV6Ed6661GFzxivzOTuj9sSsQ3keQQBj61kSkjhuntXQzxnb7gVgXgw5HU1nEouabcBUA649a1lYFB/nFc7bOY271tW0yygDuexq2InVTu4PWpUiZgO9Rp8h61OhwcipAikjOMN3qCyTy52VT8rDOD2I6VpvGJVyOKzWt2hmDqM460lowNo/voFYLg96xNXh8tlkC4wck1Zsbx1YrnK9QM1auxDdQlT8pNJq2qBFOwvQ6jBz7VfZgRnvXKyM1nPkZArWsb/zgAxBNaKzVxtWNiN+OtTKeBms9JPyq3E+QOaliLGOOtAywwKFbIPPHoKcegwODUDGDj3qRWAOKZjjOPxpMGnuBOORjpUTKYz1pUc76n6ip2EQq+VIPFJ1HFKYj+FPVOKBjNvy570xlwc55qXlTnqM012zzgUANCg45/CpAm7k/kKj80Zp5kAIANGogfABGTwKjwcd+alLBveoxhWGT+VCAlAwvOaa67h15p2QByfzo4P4UgG7OPX6UwxjBJBqQ9Ce1Ln5etFwK6jBxSsoPrzUn4854pjgls+9MBgB3Yp8I+fH9KWNd2e30poGCecU/ICVgN2ep9xQFDcY+XsR2pmSR1OacrgnHb6VIAmCcEYNRzHnnk1OeucVXm5Y8Y/rTW4FKVAxYY/KoIx8xB6+9XCMsfU1XZdr59asY1G2Pj0rTt5umSMGs5wDz1BqW2btTeojSkyRWfdxZBP5cVcR/XPPvTJUGPQVnYd7HPXKZrOuI9wGfXPFbl7DgkgVlzLyeKhaG6dy7pd+WjGTyOta80/nQE5zxXKwyGCXOPlPUVsQT5QjBYEcGtbpmUlZlDx/FI1jpLRRNIFD7ioOQAM/l3z7Vw7nOeR+Nek+IkW58NAltoilXccdjwf5151dwJHLMsLGWMOQrSABiPUgcA15GLp68x7OAqe7yMpmLPUAEHtVd/lJGAT6g9KsPlsk54NVJmOTkfXFeWz3I6kU7cDH15qq7jA4NSStx1OPeqc0wII+orOWiOmK0sMuJODjA9arxI8rM2ImjUFmEjgHp6d/wqKeUJGxfhVXcT6VteEvDy+J9Zt7IRNCEQz3Em4klPTBHGcgdaKEfaTMcRNU6bPZvh3YGx8M2zyRLDPcjz5I0UKASOOB0+XH511eSAM1XiPlKqBQuBjp09ql3ZGTX1KVlY+GlLmk2Kfeq1x0HerBP69KgkXdzTEjPlXLU5YgBmnsvz4xTgOfaqLIpF46CoTCRxj/61WSuTShcGlYdyGO36d6uxQ4A4pIosnJHFW1XApPQhsi8vjpUbx5B45q2w4pmzikK5TaE8d6R4eOlXdnOKRo+KB3M1oAT71G1tnsK1DDnsKaYOMYoKUjHktgOlU5rbOeK35LbrgVA9qG7UWGpGALLPaporAtjitlNPyRVyOyVccUA5GIunHA7U+PS8nk8fSt3yAB0oCKvakTzlC300REEE59q0Fyo+nrT1XApD09aZN7gBR6A0Ud6BBjHrS54P+FL6+tN7etNARs3ekFKfWkBpgOX8qfjg01eCPen4oAQ8/Wkx09adyBTGPP+FIBDTTS02mAh4HsaAKUZ/CkJ4POKYDHOBULNxT5JODVZnyKpIB6kZzVe6uAq88Gorm78peOuKy2ka6lHU+4qttRpXLtivnzl8ZHY1sxjYrMRwKq2UcVvEOcn0pLy6bG1TtB4/CoWuomV7394yg8AnccU6NMAAVGI2uHDHhRV1I9iim9WBA8ZxUbISAMmrEhyfaoWO4+lMABwKo3cwEZHQ9OKszOEWsy5cufbrTQEKHkbf1rRtI9oGec1nwD5x1+orZgQhRzzUsbIrlePSuc1dCJAOu4da6edcrjriud1QF7uPHoc+9VHQlq5458WtEGp6BdqFyQpKk9iORXzNFkDaeor7I8X2Yns51Ybgc5zXyBqtsdP1u9tj8vlyEV+lcOVualKm+h+LcbYXkqwrJb6EWaKbuor7E/Lyv4WtBqPi3TID9wyh2z6Dmvrvw3AAsS4wD6V8q/C+Mz+PLIY3FFZsY54FfWXhxN7R9scgV8BxFN88I+R+3cGU+WhKXdnT2yAX6Y+orrLZdu3r7iuXtRjUI89/wBDXXWyZiB6Gvhvso/TGJMwEZz09qwbpQ+4EdO1b08fyN3FYFyBG/41CWo0JajPDDB7VdhGw5B4NVI+FBGMGrto+cg81bAvW8m9eT371ZBynB/GqwhIXI/IU3zGRsdce1TcC/BNs+U9KnEayoCCORmseWfglSPxqe2v9kceTg4AotcRJ9mENyuRjJxkelXvsmGyACPeo5W8+AlTlhzzVm0cXEIJJyRS2QGVqNgzKylBjHBrA3PaSen0rs7iBQA27I6Vh6jpgfJFQnylpkNvqBKjJwK0ba7BPWucdWgPJ4HGasQ3BAx0PtWqYuU62KTcPrU2frWDZX4YgFsmthJQ+O/40NElkY4GDj2pN/ykGm5zQRUALGTuyB+VTq5x0qHGOvT2qRW+ualgSD5ulGKYr5HP6U5WyOKQClQRUZTbk9c1LmkIzQBVK+vHtTTxn1q0yZ6YqJ48N3OaaYyMH06UA0vlkn0pMVVwFLHHP6mlEhIPNMI55FAX5TQIkDj60hkNRngUuaLICTzM9aGcM2c/hUfTmgdetKwyaNuSDSkBuT3qEOck5wakWQsOecdqVhC4257n0py4Zee/Sm5JBx1NLngdKQDjkLxzVeTk9KsbgOKryMeTTQEIGT3NRyqCalU/Mc00/NnirAhZePamLw2egqwwyBURT5qYFmNtyipc56ngetU0ba2Ksqxxx09qTGRXEQkU8c1i3UO01vsOlULuAHPSs2iouxgSJg81asZsKEPboabdRYPtVdAA/XB60JmjV0bc0R1HS760H+skjLLg915FcbOrXdiJm8pFgUgLgBiTjp3J/wAK6zS7wwukhzwefesvWNNg0fVUkKGaxuASEDEA+qkisK8b6l0ZcrscXc/Lnbn0xWe7knpj2Ira1G1aCVwY2iDMSmQcYzxgnrjpn2rHmQLnnJ+tfPTvFtH1NGalFMz7hgqnPAPXms2eTIPzDPbmrd7JhSAOKoWttJf3UduhCM5xvc8KO+axknNqKO9WjHmbC2CtFJO0jxSIyrGFXKsxz1OeOhr2X4WeGG0XSjqFypF7dgE7+CIwflX8etcv4S8Ny+I721WcrPpWlyBYSoGJH2jdzgZBPrXskMICjjAHTNe7hqCp6ny+OxTqXiuoIWwMjJ9akUH+LFOwFGKcqjDZ7dq7zxSMnNMYZp5HNNIoAqFPnyB+NKFznjpU+wZz3prKFX36ZNVcq5FsG3jg06NNxzmlCZPH51Ki460CHIOlSjtQoxjNKOagQYyDSAc049KFHOOlACAAGnEdOM0dKRm5oACMUjEAUjH8KbtyRmmA08mlCU4LTjQAgXApc8dKQtimhv8AJpWAVmpDQFzT9nFAAlL0BoAxS44NADMc0rcHijjOKTvQAvNJmnHgUxj1oAaenHSkAo70qjNUA4ZHanHAoH40E8UgEJ56UxqX/PFNPSmAE8cUnfpSdaKAEPFQyvgYp7yBc84NZt3dhSeeatIB89wBnkVRlvMZxVeWYkHvmq4LSnj8xVFWFaVp2wPXvWpYWjKFAUHPWobOw6E1sQQAnrgCs27hcb9mJIyAMVVmgDzkDnb0zWjMRFGTnBqpAxCGRuN3NNbEkixBFwSBxUUk2QMY6VFLe5ZhnOKqRTEqM1VrAXBwnP6VDK+1Tz+VMaTPTgGneUTnNK4FSX5z7VVn4Xjk+tW5yFBHSqrc5qkMjhAUdOTWzbkeWPpWPHhmx61rwLiMYqXuATLx7Vz1+v8Apg4/+tXTSJ8p7iuc1AZux9MmqWzEcz4ihDLIAOCK+SPibZiy8aXO0YWVQ/Hr0r6919DgnPJFfK3xpi8vxVA+Mb4u49Ca+z4cm1XcfI/OONKalg1Lszh8/Wimc/5FFfpB+G2NP4Np5vjkMTnbC23H6/pX1j4cBWZcdhxivkr4HsW8cOCOkDfN+NfW/hvPmDIx8or844h/jr0P3vhONsHfzOiT5L2JugzXZ2vzRD3riZ8pKrcjBBB9K7OxkEsK/TtXx6+E++ZNNHlD6VzuoRlJCc9a6ZxlP8KxtUjJ9yelZPcaMiGQrIF7GtK3zkdx3FZDjY565rTsJslc8jODWm6A3bYgqAfSmz2uGLKDT4UAXI6VPuyMY/KpauIyHUYIIIqB0cICOQOlat1EpXOKgjh3QjPWo1Hewml3G75W5FaemqBCQOCrEdfes1LQxTqwzgmtK0xEZEZW+9nI5zWm5LZPMSYMYyAR061AwznI49au7VkjYRnk981TJaMfNz2yKz8hmdd2Sz9gOKxpIDBIQTnsDXTNGNob8yKp3Fuky4I5o22Kv3MUOUww61radqGcBmy3rWdPbNE2O3rUEYMT5Bx9atMGjsY5c4OcirOMqCOawdNvd4AOCelbUUnTp+FEl2J2LKpleRmkfgcHg04EMAeTSOMrgd6yAhJJP6U5HxSABj6e1IRgZzVeQyznilFV1fHHP0qdWyP8KloBe9NPSndsUYyKQhgGeMdKaVxzUmKTApgRsoPPWmLHu5GB9DUwHApANoGKAIXjK8frRs4HFTMvT60Njpii47ld1K4pCKslc9qQr8nTmncCFR68imgDnnFTiLnNMKbSePzp3AEB3EZxzS5znIpqjL9ODTySuPSkIaWyMYxTXbOcdakI3EcdqYVOT/WmMr96YDtcg1MV+b2qJ1weKoQZ6008nGaO4pDz060xg4wc1LG2RUecrjuKSN8GkBYJNRSjINSA57596ay570mIy7mHOfSs149jZz0rcmTd2rOniy2MfnWdrGyZBG3kTFW4B9TWldWY1vSTbKR9oiPmRA9+OlULiHfDuHXGciprK4KFWDEMp59aqykuVkap8yOR1KNrmB5Jpj9qgGwxYycbupPYDmuYvTtJ/LHrXpfim2+yzf2vbojwzqEmRlyFbsf0rhNd0uSaUSQMs/nZk2xjJQdTn868XEUm9Vue7hMQla+xyV5cgEgA7iK6f4feGZdYMly0DeQz+SJzkY3KdxBHoMfnis3T/Dj67qAs4mZ5F5cBcYXvz64/XFe2+HfD8Gh2MVvbiTYgGTJwzH1IHHessLRbnzS6HRj8XFQ5Kb1ZY0TRYtCsEtLaPZEnbqa1FLEehp0aMKmRABnrXtrTRHzDbbuyNY2PNOfIUDA59KkxjpTJeCo9qBEXemY608immmgEHApjDIqQ8CoXO0daYCEkYAPXtU6Lk1UZzvHoKuwfMM0PQB+MH0pVHzUvU80mefSpAU8AcU0HJpTzx+lN/wA4oAcxzTPSlzxig4/GmAdqP503OB7UhegB27FIWpnWnqvrQA0jPWnqv/6qULwKUcUAAHHWlIxTc4+tLuPf86AHcCjGfw9aBR2/rSATGDTTTiMHmm4+agA6gUMOevNBozkf400A0DJNKOBR0pD1/rTAfntjtTWbqKM4waax5oAUc0jc9KDjFNJoAQd6jd8Dj86ez4qheXGxTjrVJXAivbsJnBwfasl5GkYknNPmJkb1zSJCXIGMVTZSREEMjADr6+laVtZrHgmnQWyxjp81WkjBBPoKjcLjlXAXA4qeDKq3bJ6moVLMML29asouyMbyD7ihkkN5hYG9cYqheSeVEqr6AVdumEibFUnccVRmty82D0FUtARTRWYE9PepY12qABn6VOYtsbevan2qKRk1Oo7iRQbtrEYFSzYVcCpN2B0qORdymqSEZc3U9hVGaQ79o6d6u3rhCcDgVmffbnNUMtWqbnHtW5DH8grLsIyWHHPX6VrrwKjqA2Tha5i8O++bvx0rpp2CIT3Nco7GS7kYZOT1q/sgtzJ1/LY+lfLvx3i8vXLFgf4WH4Z/xr6l13lVxz65r5a+P3y6tp3HJD8+nSvrOHv96Xoz4Xi2N8BI833f7Q/Kiocmiv04/BLGz8CP+R1nbqRAeAff/wDXX1t4fOXBx2xXyX8EdkPjObPRrdh+oxX1hoLBPJOK/N+IP94XofvfCrTwSt3Olu1/dcHn1rpPD8/m2iHORjFYEwBhDEZ47VoeF59qNGT0PSvkIdUfdPY6fHyZrOv49wOcHitJfmXFV7lNyt0we1RISZy1ygVsVNZts46f1p15Dh2PQVDACHAHy+maqLKOntW+VeCKt4GMVnWJbaMn6Yq8z4Q8ihkGfeTFW2ccmpl5IIHFUb190uDwfXvVyz/eqCaEDLvl7lGKtxJ82QcHbUKYwPQVZSPc69R8pqWA4IvJb73tUNwn7o5B2561YC4Rl9KbGAUZS2agZQPzwZBBxUIJZBmpZFMDkr0zx6God4YdcEdq03AguIgcgqQPWsye1ZSRj8a2pSChU9/WqUkeOucfyqHoNMy7d2gcEHGK6KyuxKoI6VhXNuynIycUWV55D98dK0TuhtXOyjkwKlfBHvWXZ3YkHBFXC+5RjFQ4kjjg8f0o3c0gb1FH+FFgFA496kRsdTiox1z+tOCnI780hlhfWlJ7U1RhaC1QIXpSYo4xQOtACEZ46UN07mnYwKMZpgNI4ApMZPenYo+tIBqnBpcc0v1ozQAmOaMDpilo6mgBgQA+n0pdo7jNO6Umf/10ARklTTyuc96XGfegDk0wKzLz7UxlyOatGMMcmomXn3ppgVtvH0qNhirBGf8ACmleelUMrimEkHNWGTINQutMRIjbh9KkByKqoxBqRX/AUwHMN1U7mMYzirrc89KjZQc8VLVyk7FFYiYcdME4qowMEu7+EnBrUWLhxVW5t8gjgis9mVuWrMw3EMtncqHtpl2kV5Jq1hd6P4wl02AGV9wCjGd6HkV6RHOYRsOSR09TV2HRbW+1m31Vl/0lI/LNZ1qbnaUTehV9i3fZos+H3hZpIksEtHRQDtAPP1rcX6Yqra26x3EsijG+rg9c00ktjmbu7j1ywxTxkA01WzTifl/GmSLu4qOQ/OR7U9eTURO4k+poAT8Kbml6Uh/CmgEPNRspYVJSdTTAryxkc1YtiQMHjFDUA4zTAmJxQDUW+kL468UgJGNBYA1E0mO9IW4+tAEjPmm7jmo1bOSPyqQDigAPNLtpduKcKVwE204UvejbSAM0dfejsaBQAh6U1eTTyMD1pvQ0wHA04HcPWmDindj2pAOJ59KY/BoJGfSmk/NTQCjk0o6UmOKUGgAH50nY+tL3pvvmmAjHpTSeRzT3H6VH39qAFphOc0E4qKSQKDTAbNLsUn+VY1zIZXyOR2xVm6m3Eiq0cRds1WwxkcByBVyKPAwBk+tIqYPH0qZBsUDGDULUBc4BxUkYIiLHj61HkDOTTl3SkA/TFWIsWw+Q4HHrU+1ce/vRtCxbQaUDCetQBFIvzKSc1X8v5m/rVto8MvPY1Xbg96tAVJBh6gilHnMo6Z4qe5+VSRVGF8T57n1qmCNVVH4Go5uAeOPSnRuSPSobpjg4/WkgMi8O7I98YqtEo34qa5+8R1pII9zgjp6U2NGlZx7ce9XwMioLdMIKs4wKhCKWpSbIGPpXNWx3liT681s6/Nst2UdTxWVaoBHnHbvVy2SGtjI1zoPUV8vftBjOo6cehBb/AD/Ovp7WWDF+/FfMHx9ZX1LTlH8O8ke+RX1OQf72vRnxPFTSy6dzyvP0/Oin7F9T+VFfqB+Alz4PT+X4/RPvF43Xj8DX1/okW5UxknGcivj/AOD8mfiHaKMjcGXd+FfYumAo0AwRkdq/POIf40fQ/duEf90fqdMDuhOc5xRo0/kagq9mHJqcIGhUAdBWbMGgu436YOeK+KTtM/QFtY9Bgbp7imzLwetV9Pm82FG74q04z9KclqZJmJqEIwTisvB3g+9b2oJlTnk1hSKVkbPrkZqI6Ms3NMk3R4PbvV2Q4U4rH0ubDe2O9a0hzHkVoybGNdzEXOeR2rUseI8+vrWNfv8AvM9Oa19NIaAHvRHYbNa35qxuKFcHnBFQ24O3FSMQF6cg1LEiRThGIPPTNNhPODnGelNVvkODxTQcMcHNTYBbiENnIrKmiMTnHX1rdILJnHNUp4VfPrSQyijrP8p4b1oWLkq34GoJU8p8jrmpYXMh9+4qtGBBNbmMnOCjenas27s5Izlclfat8p5p2tVV4zBlZD8h6E1Ow0zHtrxrZ+a2rXVFcAZAPpVKfT1c5HHvVX7C6nPTPp2q1LuPc6aK7Vh9anEgPfrXKqlxH0LH8asxXlynUEinoLlZ0gapFx+lZFvfPtG5DmrYu/UGk4gaO7AGOlIGJ56/Sqy3IIABqaOTGBUWsIk3ZHIpw4pAaUcGpAdSdu9AHrR1pAB4oxxRjmigBabil6UCgA/xpMZpe1A5FACdqKUCj8aAE70ClHWjpzQAYzTSop3oaXHegCsy/NjBNMKZHvVkr69qRkBNO4yqw5PrUbx8CrhTOfWoXXHvVJiKUkZHTpUZyBV10zUDJgEGquAxZQetOJz0qFwydqckgIximBJEA8hGecVFdYQfSnhCtwh9cii4iL+9Qxoy2i8yRWHVec1q6cQPungdeKSCzLdutaVvaiLGKGxskik+Udqd5mMUjIKZsJ96gkmSTnOetT7sgVRVWU47VYQkUmgJi21Se9RZ9KWRs4H40wsaEA7NBOBTN2TSFsdTTAcTTc0xpePrTBLnvTAm3cUhemdR/hRt+THT6UgEMme/FIcjHeniIcHJqQLxTGRIpznJ5/KnhcDpUgWl20riGKtPC0q9xSgc+lIAFLj0pOTzSDp1oAd6ZFKeMU39KdQAjcf/AFqQcdKU4xSdSKADPFIDTgODSEDNIAAOaUH8qQEAehpCcU0Arc00DPFKKB1pgL2oH5GikA+XrQAoGRzSYoyKAPWgBD0qNzwTUjH9KrT5K9cUwInmAyKqTSluBUhiLN1/OpBAOpp3GUVgZ2z2qZYyflXgDrmpyN3yp1pSvlcDrU7iI3QDgYprMsI55NLMxU1XAMsmWq7WAeoMjDNaMEAQepqKGIKAauKPl96lsBkp+XA/KlzlBnqKjdsn0pWfCdaLCHBiTgntUMwwakRgQePamzcD3prcCjdcoayUc/aF74rUvDiIk1jQvmU855q3sNG3GSVyahvX2xnHWpIidmT+VVNQk4A7URAzZDmQmrdnGCRxVM5Y4/rzWpYx/hUSGXYxgAVK56U1RTLh9kZNUkSzndcn33Cp6Co4/lgwM59qryk3F87c4q8iBFOf0ok7ysX0Ob1dOGJ75r5T+O82fEdnH/dRiCe+TX1fqgzIyjkYP0r5O+PD7fFluh5xH+XNfX8Pf718j4Li/wD3B+pwOPeim7h70V+ln4NY2fgTYC7+ILTYysEBOfc9P619dQDb9nOMYHavlX9nOBpPEeoXAyURUUH3JNfVhUhLfJ/iySK/MuIJXxMV5H9AcKw5cEjprRi0IzVbUY92WIq1ZjES7euKS9QGI8fjXyc9z7aO5oeFr4PbiJj8y10oAZa8/wBEmMGohScBjXeQNuXOetay1SkTLRlW8QEEGufuo8SZOR9a6a5AIrEv4sg5Ocdqw2ZS1K1hIEkC5/GtxjujAHFc0G2ShhxjHat63n3wLzmtXsR1MfUF2zFs85rX0xwkQzxn1rL1MYGT29Kvm087SFZT8w9KSdo6lPU6K3ZSBzTpTiJx+OB3rn9H1FnXymPzrxmtg3IJ2nrim12J23HGQpGc1HBcbg2OOalVkljGMGs2Utb3JB4BFSt7MVjeiYPGOcj2qKVCpIpumylkwasTJkZzk+lS9GMxrwfMao/aDHIDjGK1LlcHHWsu6hLdBx0NPYZbS480bgM+uKkDib5JBk9iaybeRreYcdf1rVDiZd6L/wDWpsCNFMZKPj1FK8YzntUpTz0xjDjkGoeWyjjDCkAm0JzjNKu0jHWmCQjIJqPz1XPNCaA0oMdCM/hU+1c4OBWdBcBe9XY5s4BqrASmEHkcU9cr+FMWTqM1IrZpDHiQhanTPU1WqaNwRj8jUNCJcmnHrTRS5yRUAKfakPU0Hnig4zQAYo6UUD/IoAByaM0UdvagBe3rSD8qKD0oAB7UY7UdqWgApeq4xTccU4cgUAMPp3oJzxTmHNN9aAA81EyEsDnipce9NPSmBGUBGQfzqB1ye9WSxHrUTgdhxVICs6dcVWIIq84AqCVelUAINzLjsauC33CobdBkVoxrkVmxjIoAg4qTbgVKoGKY4qREZ4pFPNPK5qMrzkcGmBLtBFAGDUe44pwPBpWAR2/WoS5B4xipnXOPWovLNMCMyMPp9abhic5NTiJRnPel8oD2p3GQmMkjrz1p6xDj/CpguKXbz6UriGCML2p2MU8j3pcDAoAYB74pQKdjH+NJ/FQA4YpACORzQMUhJGfSlYAPegNzSE49aQjg0wHZ96B060inFO7CgAGPrS9SKQDApScDNIBTyOabyBThk8UZx6UAIM/hRkECgmm55pgBPOOaCBimscml7cUAL2pMc0o6Y70oHPNACdutL2oPWj+dABj/ACKPQ4pQaQmgBjGq8zZH+NSyMBVc/vCO3tTQCxR0+XkADqadjYvA5pGGwZxzSAhciFQAPmx1qB5NvzH9anZsKWYfjWZdTNM+AOKpAK8++TIGfapoPv1XhjKnOOBVyIZYDFG4F1FJx2qU4RSc02NcCm3j7Iz9KW7AqzS4U80qSb4+KpbjJMijnnn3rQUrGnOAcVb3EPgOY+e5omYBeTUKzbcAd6o6jfGFCByxoS1AW+YMjKME1iwDdMTnvWjZ2xNnLI5JJGcmqNmMyE98027rQa0NiPheazb1/nxV4ybYzzjiseRt85PocdKFsLqOgTLjvWzapgD3rOs05GO/rWtAuAKz3ZTLGNq1la3di3tmGfmNajnA/wAa5TXpt9wEzkDnNbR7iWrILFDkNV2YkI3rUNmmEyRU0wG059KzjvcqW5z0+GnkOM8Yr5e/aJsPK1zTrnHB3IT+PH9a+omXdPMBzkflXzh+0hbtts5gDhZtpP1FfUZDLlxqR8bxTDny6R4zkeooqHzF/vfpRX6jc/n/AJT1H9mHTd+jXt4SWMs+3JGOF/8Ar19IvhYogeqgcGvEv2ZrFbf4f20m/c8kzv6cZr266+eIsMZA4Ffkuc1OfFy8mf0nktJUsHBLsbulHdHg/Src8B2EjtzWZocpZenI71uyKXj6c9eK8Soe8jmbgNbThx1DAmu50a6E9qjZzXJX1scEmr3he8KsYWOSORRT1TiEldXR1sqbhWVfwZRiOtaY5UfSoZ0yuOvsaloSZzM8W3duGMU+zuWiG3t296sXsHJIHQdqzOVbP5iiLvoymuxoagN68/pWrob/AGjTihUZGRisWKYSJtJ5q74em+z3TxNwG5/GritGhPYo3qvp160ycYNbNpqMd9Ej7tj46VJrVgJoy6jJ71yglewuCRnAqIy+zIq3MtDrFco7Zbg81Uv5gHRhznjJqCG7jnhDg7mA6Z7UlxMpj65I6UO/Ug0dF1ILceQ5wcZBzXS8MuRyK86uJmQJPGfmQ5HvXd6Xd/a7KKQcZXv2qpq6uLYiuI8nFUJ0wDxWtcAfjWfMoP1FZ9BmLcoeoHIqazvDFweQeD/jTruPr61n7tkozVRY99DoIpiMHHFOuIfM/eKMMetQadc+cm0DOOnuKvox37cYptEmXLEWGe47VWkj49q2Z4jGfX61UngDL0qSjPVinSrMN50z1qN4NpPODUToAKaY9GakU2R1zViObI61jwXRU8mrccpLccVYjUjkDYqRX2n0rNSb5gOlXElDD0pNCLyNuFO5qtG+3vUqycHJ4zWTQh9Ln8KQHdSjr1qRh1ooH0peP8mgAzzQcd6AOaMUAHFHNFBzQACjuRRRQAZIHSl3c0lH60AB5pOfenU0daAEzjJJ4peooIz9KQ9qAGMSCRximNyM55qRjweMfWoiQQDgVSGMPQ/zqKUcZ71KeQagk4HrViJrfgg1ejP51RhHIq7GO5rJjZYWkakB4p2MipEMJxSKA1Ky8UzoaYDmSkVeaaWJNODcE+tACHk0baTNKGpgOxQVxninA8ZoP3qAExSduKVe9AxigAPWlPIxSd6BQAHNNHJ7U88A03HOeKQCg0fypKT+fvTADyOlC+lL1FAHfrQAqjikOSvSg9KBQAo60poz3pCaQCqf0pCdueKTOAelNDcUwHFuPamrzj+dKMEf40Dg47UAGKUZxQR34pc/oKABc80ppF704CgBDyaOaTOSaTOOP50ALnpTXbk0vp7VHI3BoAilbJwOtLCmACaETe+asYxjFDAZtzye1RSuRnipmO3iq11J5SGhAUrq5LAr2FU4wS5Jomk3ycVJCuatjJ41wOlW4Ew2ahQDOe9W4QAKkROoxWRq9+EYRqcs1ac8nkxM+egzmuPFw1zPJMxxk8A9hVxXUW5ftZcy89h1FWmcvgKe9Z9vMADzg+tSNOiIXJx2FLUZblukt1LscnsKxhI+o3Ids4z0qvLcteS8E7c1uaTYgDcRgCiUre6i0rali6IttPbA5x+dY9kMEH1q9rsu4JEOcnnFUS4ijxn8aprRIhDrmdiCAPwNQRJnGOecVGxLkHPFXLWLOCamTsUkWrSI4+YYwa0o0xzUEC7V6YqccfWkkSyO9mEcLH0rjmY3V07EnGeK2/EF3sjCA4ZulZNpATg1ctFbuOPdl+CE7M4pl4NkRq3Eu1PrWfqshWI8c0oAzJQ4d+OeleIftD6Z5vhO6m6GBxLnHp1r223PBY9cmvNPjdaLeeCtXUnaTCSD1/SvXyufJi4PzPFzekq2CqRfY+PfMb+835CiquT/AH1/I0V+vn8/exPqD9nKPHw90fdglkYnHXG44FevTx4j4yFFeW/AGF4/hxoXmLhjCTnGM/Ma9V3bomBXtX5BmTvip+rP6Jy+PJhoR8kTaO5jOQT16Yrp4pwYwM1y+lN5coXqK6a2RSvHWvNlseiQXUaujHIHHSsiKU2V+sgHAODxW9cW5xx3rD1CAhiQMCsVLllc0W1juLKYTRKwIINTSJkHFc54Uvt8ZiZuVPQ11HUDFbSVmZWtoZVzBuzx7ViXNsFYnmuonjDCsu5ts59K53oy0znSTGwI4+lT215slVz94VJcW5LZ6n1zVKSIqMgkN7VtGSBo7e0uVu4BnGCOlYHiPS9g8xFJU8fSq+lak1uyqc7a6NmW6i2sMqwpVIX1RKfKzgLW8aCbYWwvTFaiOWKkdO+eao+KNIbTXaaMFoie3aoLW6MkCkHJpQk5LXdGs0nqjUlZVDLnJNdX4LnaTSY1c8gmuDMrOM8DPauv8EzH7PIpPIY4+lWldMxZ1U6/KOOB6VnypnJrSfleMkVRdeprJAZdyhKn1rInjIzW5cKNpIrKnbcfXNNblIisrxoZF29jXSQ3BlCnHWuaj2bx6j2rasJSkgU/dbkH0PpWu5LNV/3qAHg+tU9mdy+lWmJUg1HLHjDBQBjmstgKE0ZB4qBo8E5FaMg3AVC8Q2mnYLmdJEM8Lg0iOyEZ4x1FXjFx9KqyQbSccZ9KNiiyjiQVIkm1sZqmqlSCuffNSo53YPX2p3EakcgI+tTo2DxWYkhznPtVtJOP602gL8bbh0p/0qvFJVgEY7Vi1YAAxS8UmadSAToaM0tJzzQAuaQ0dqP6UANp9NGaXHBoAbS9qDS9aADtSd6XtSd6AENL1FB4FIBzQA1gSpHrULLgZqweMf41G6ZAPaqQEJGRUTLxUxHHFMbJqwJIuGFXEAqmBtIq2vFZNAS09elRhuDT16UmAj80bMilPNLnikBAy4NIwwv4U5znjtQy5U/SmBBv6VIDUDYHXrTo3561QFkHj1pSc1ErZ5qTO7tSAVetKeR70gFBNAC8g+wopvX60bu3WgBdwxikpB6jrQeaAFzzQP1pDyev40uMkUAKBxR1zRR096AD8qBxmm5GKTOcUALyT1oJpKB19qAEByfelA5pQAKBzzQAuO1AABpwOaMUANHFKoyMUrLgUD0oAB3pegpMYGaUnFADCc5NIOtBPzUhIAoAGbioyNwoOTyB+dSRpk0wFiTatPI5zT8dOajb0FTuBHI+Oax725LMfStG7kP3R9SaybgruJNaLQCADJq5ApxVZGwauQ8il1AmjWrsYqtEAcGradBSYFHXJTFp0+04JUgVyNu+YkUnDEZrovE0pWxfB5PArkQxAPIrS1ooSNFmIb2HcVn3V2XYIGyKHuCIyxODUei2L6nOTgiMNyamT5VoaxS3ZsaJYGY7iMKO5ropHW2h46elQRIlpHsQYUCsrUdQLkouQOlEI9WZt3ZBd3YlmLdT05qsWMjZPPtTEjLnJJ+lWooDkZ69qqUkUkLDAGwea1raHAHFQ28HTitCGMKMVluwbHqlJM3loST0qUHj/GsnXrvyLcgH5j0AraKuyTDv5zd3ueqqcA+tXbeMKgJP4VnWkW5gSMitiGA554FZt80rlvRWH+aAnX8qxNUcuDycVtzIAP8AGsPUmBbaOK0iQU4UJU+nvXDfFmHd4W1MLwfszkZ7HFd5GdkWAMmuP+I0Jm8N6mAMn7NJ+HymuzBPlxEH5o4sbHnoTj5HwZuP90f99GipvLvPRP8AvhaK/ZOY/Dfqkj6++DcRh+Hnh+LGCtqvHpnJr0IyfIeOfrXI/Dm1Sz8IaVCBjy7aNMk9cCuqY5Bz0r8dxj5q835s/dcJG1GK8kXLFdxBHUda3raR42Gea5/TJgNu4YPoDXQRkP61yvY6jRz5gGRWdewB93HSr0OR1+YVHOAQeOtYSQ07GBa3Dabeq44AOCK7uwukuYldDkGuH1CA5JArS8MXuw+QzEN25raD542e6Kmup1zjIzVaSPcPU+lTRswA71JjI56Vm0ZmJcWm7tisy7tSvIBB9MV07Q7qqXFnv7c1nZrU0uckR5Z4yMc1p2OpvHtVxnIqS8sCcjFZLq1s56kVrGp0YNXOnk8u+gZWXcp4wa4bUNNfRrsqM/ZZOQ3ofSt6z1ErwTke/apr4JfW7I6jB7GplGz5kKLtozkpbgxEPyV/pXV+BdSS4knVOMEcVxetxPp5wvzIa0vhlOxv7zJwCVwOwHpWtJp3Q5R0uj19SPL55qu4ABzx+NOikygofk5rK1jMoTphTWHdDaSB0roJ0yDWDfLiQj0p9RopruDjHIzW1BhoeRg9foayoVwQuPpWojFeDxVXEy5bXvnLtbO5eDVrzFkUqc1kRTGCYSLzjgj1FaP2hGUNj9KW4DM7XK5OAaePu+49ahmfGHBBXocVKTvTg801qIR4+hHSkkg39uetODbdo/nUqgYz3oaAoGLyxQEB5HWr0kYYdBVVoypIpFDUUAjvVnO0L3NVguG7ipd5xVAW4mIyDVmN8VQRzkZHWrUZIx61LQti4Kco59KijbI6VIDishgevBpBS0g6UgDmilHSj+tACf5zSikxig9KAF7cUtMp9ACDp6UetIKUdcmgA7UlAJp1ADccU0rnPbNKDz0pSOKAIgo7jpUe324qwV546nvTSu7r1qrgQZ+ZfrVwZFVX4kQc/eFXNlJgKnSng8UiLxS4xU7gO6ikYcU5aGOKQEDLk0M2Hx7U885PtUM2RKCPQUwKsj5z/OmCT3p04IkYjpUGfpWqAuxyBhzxU2fyrPVwcc4xU6zfLzSaAubuwNHfFRo4PQ08HJx2qBAabnI9af0pvagBAcClznFNzmjIoAeBzntTuAaYGxTwwoAM84pM80d+KcVwBigYzGSab396lxxTGHNADevNLnmlA7YoHFAAByeKeORTBnP1qReR1oABwMUZwMUMO9AFAAeDzSgUEZxzQBQAmOKQ+9OPAqN2wKAGk4zxzUe7JOO1BOcilRaYCoufarCLtX396bEvSnMcdjUsAJwahll2KTUm6qdxLlvYU0gIZWypPesqcksfStJ27Vn3A+YjvVpgRxckDtWjEvygD0rOgwGrUhX1o6gWYgNoHeps4WokNOdwFNTuwOb8XXa29sN3QsK5OO589yVGFrU+IMpFtFg8+YOK5/Si91Js+6vqK1m0kiorS5ow2r6lOsKf6ocu3pXXWkMdhAqIuAB2rNsIks4sKBTrq+OMA4+lZpczuwbvoia81Altq1mEmRsnnNALTvjt61ftrQjHGapztsCRHbW5OM/gMVoQ22D0qaC124yKtLHtrKzY7jI49oHarCKPpQB8vH5UjMcVokQJPKsalmOBXI6jdm9ujj7gOBWpr14I08sN8zVjWUJ3cirk+WI4rqX7WAIBxz3rQ+4OBUEIUDGOamlJ2gDiskgZVnkZjgcfSsm8XBJb6CtWQhcmsi/lALY5PpWyEVVPyDiue8YIW0e+U/xQOv5qa3ozhRxj+lZuvRrLYzAjOVIIHHatqDtUi/Mwrx5qckfCP9lyf88G/wC+xRXpP/CBj+835UV+pfW4n5X9UqHvXgL9/wCFNNfkloEP/jorfkDDtxWR8P08vwvp8XQrCo/QVv3Me1cetfmOK0ry9T9Tw9/Zxv2Es1+dQfwNb9tIeAawbVSz4HBragBdRjr6mseh0GnESp4yBVgoGGOtZ6mRSO9Wob0EFWBDVm1cCte2u7IwfxrFYm0uRInVe9dNI6sv+FZN9Arq3HvWSbg7mid9DodJ1MXcCN3xg5rUEwx0xXAaRfmwuPL/AIGrtYJRLGpHcV0ySeqMmuUsGZepNMMgZqY8JfjFUZoZYiCufp6VldDsXXjVjz+tULrTFkyQAPwqv/aMsTYdTipV1ZCo3cH3ocE9g1Rj3WmyW7FlHFQJcGPhgV7Vvm6jkXhgc1n3MMUh6UldaMq6Zh6xElxCQfmyKh8BWzWmsXag4QqvB+tXb23EYOOlHhYBNQkORk46UU1abG37tj0FJNgqQ3GR1qrg49vpSE4HqasyHzTD359axb1wz9evpWk65GT+tY94/wC8IB46UupSC35nUnBFaMZDOe1Y8chRtwNTi+ywPGfanYTNZIQTnrUtuREGif6rn0qrbXQmbjr6VNJICwbH3eoPpRYRaVY2jZTyO1RWb7gynkqcGlKFAMcVE7eVc7+cP1xSGWXGWBAxU6MCv0qCOUSHnt3qVyF6EHNNiJUAIx0pkkeTTo881IRkGpY7lJo/Sm7SBkVbaPI6c1CYyAaAI9x71PDJwM9PSoivGDS8rnvVDNCN+nap1OefWqULHbVuM5UVlJAP6UfepOtL92oAB6Uf1owaCRigBPxoozgUuKAE7UHgc0fnSMeOelACilNIvSjHOaAADHFLSDpTqAE/Wg+lHUUZoAO3pRj8aKUHFAEMq5kj+tXQlVZB+9iH+1V2kwGgcU3tUnSmetCEOWhuaF5pWPFIZFjr9KjcgnHtUpPyn6VAWy5B9KYEVymSeO2apMpDZrUkXIGe4qpNFgnGAKtMCnnmpFf5cU14+9NH5GrAsxTbfwqwkoZsflWeG4p4cilZMDUD0fe+tVI58Dnp7VZR889jUNWARqMcdqceccUu3tSAZ0pQeaXbiombDD0oAsjFPHQVXVsjrUqnIoEKTxTCdxxT+oNNA5oGIoxSc56VJjFMK856UAIOPWpEOaYeOnFOTrQA/t0o6ijoKKAAjoKXFKeB6UxmwD60gGSPgVCMvzSklzUqRgLTERBakjGaY3U1LEMjOaBjwMDFDnA5NOwOlNcCpArSP8hC9TVWVSP8amnOGJGB2FVZZ9vWtEhIikO2qVycSAipJLkFj0qrNIXOaqwx0TYatC3k4FZcT4cc8VoIncUdQLyy0xn3VGDxzwaXHGaYjjvHMbTfZkBGPN5H4VV0mBYExjHvWl4nAZk5AIbvVWzhDDrSnq1c0T92xYefPAyafBZyTkZGBU8EUcbA4q8k6Rr1CjFTq9EK6QW+nhQCQPyq8kQUDtVL+0UUEA5qI6g8hwo/Kmo23FqzV3AHrThID35rOiSWY/N6VcSIqBxTuhE+8HnrVS8vBBGzHjAqZmEYNcxq9+Z5PJXp3q1bdha+hWlma8uN75rRtLfb2zVeygAjBxn0rTjZVH09axbcnct6KxJsC9jUMrHdjORSy3KqMAZNQM7E8VaRBFcPjpmse6+/71qSgrkk8+tZlyCGyec+tX0Aqpn06VW1VdtlK2cYU8mr0CbiRmq+tAfYZlxnKkVVJ++jOp8LPm3+1B/ck/I0Va/sZvWSiv0O8D4q1Tsew+GkKaRanByY1/kK3GO6LBHIrK0JAumxRhi21QN3TPHWr0pIYkda+Cr61Jep9rT+FJEifIQVODmtzTXWU8/eHWsRY98YINaGmNu46EGsV2NDoPI+UcZqGSIbuRjNWLW4IAVlJ+tWWEcoPyjHpUPQEzJxgcfrUMoBU5HXrWq9qAMqcHtiq8ts20kjNS/Mq5zF1HtYsuMKetdN4c1Xz4gjfeHrWXd2vByPxqha3D2F0r8bc4xVUn9llNcyPR45FYDtiiTaR/jVDT7tbqIMp/KrbE9apxsZIp3MKP1QE/Ssm40+MlsKQc+tbrgbT3qjMQBx09BUNW2KMC5smi+4xH9KqfaZ4jhuRWxOQehx2xVKUAk/1ppse5lXd08q45qXw0c37Y+91ouo41ySOak0NkF8cDsAKIfEJrQ7uM/J36U/yxjvUMMmFFSGQmrsZkc/Tpn61g3RYyNxx371uS5KmskrukfdwKkpFdELKCDxUckRjJP6VaWPY3FWGt1nXnIzSuMo2s5ikBBA5q5ezlXDg4VuvNVGtvKfH6mpJlaWIAiquFjYtLnzYUyMnpT7grJHnbyPSs/S22Fozn5hkVopGeRnrQ0TsQRTMj4PSrKMJDkVUmiKjIPSltpipCk8k0JjsaiNxipl5xxVSI55P51YhbJPekxEjjBppXIpSc0DipAjeP5e1MdRgD9KnI5pjDJ9hTGJDxx3q7EpA6/hVMLyCBV1BhAMVMhjx2o/CkxzilziswFFJRnigdjQAfWkHvRnml/z9KAEHSmls/8A1qcelJtGeOtMBwNIKdSUgEAwOtLjNGODQDQAdBQego7UUAJ36cUoopOlACOcTw9/mq9WfnN1D9av4oYARiox1NSH8qjHDmkhEgprcjpThwKaaQxpGFbPpULD5wfzqZzmNvpUHcU0A6U8J9KjPWpJeVT6f1qFjtYZPU00BFNFxwvHtUDx8mrrn5ahKE9s5qkwKwiBFIoP5VPtOw0zFUA1TjrUySMo4NR7efel4FG4FtJg+B39KmHXoazITu1O3Uk4IP51sgKRggdah6ANGCKheLcOlWGRQCcY9cUg4FTcCssbqcHpUq9KcTmlC0wDGT60uDnmhfpTxxSuIbjikPTpTz05qLGDQhitQvFPUcc04Ci4DetAGfcU7GKTtSAQ9KgbLE8VZHIoxzTuBDHHipMU/GO9IaQFdo2LdDU6KAKWlxQA0jOahkXC5HP1NTmq8hG0DtQgMyeNy2Q3A7A1nXErliDzWrOuOQOtZ00W5ulap9wKfLnpQyEDNXFgCDvVeRNzcg07gQR53DGcVrQHgf0NZzLsAxn8avwfdFAicL9aDwtKGxTJJCB1qhXOV8SDEiZ5JPFUbaZoj3x7Vf11l85M8kGqtuqNzjvxUy3LWxL9plkxt4qxBbO5+ZjRGAAKtREA5J/ChthsOhsowOQT+NaMEKIfugVFAQR7ehq3GBip6gTx4HbmnswqFetMuJ1hjJPpVpEspavf/Z4Tjr6ZrmIwZZC7c5NT390by4OPug1NbW444pTdvdNIqyuWIgAoA6VKOlSxW5Izip0t8jLEk+9StBXKyRgngZqYREg5GKsKqIOnFRzz4GFXr6U1qSZ16ViGT16CsaZi7EmtHUDtBJOSe1ZwTgsSK0AWIhVNUr9C9u+Rkip1JJ57GmXnEDdyfSnDSSJlseW+Uf7r0Vv/ANnQ/wDP2/8A3waK+o9qeN7OJoaMB9lQ4Kg9jV+dQQOBkd6i04D7LGABkE8+tT3i7cHtXzVR++2evDSKCAkjGfzq7p52zsfpVCL5jgEemCKsWMpS4K5zmpRqdRaOCcHjParRX5gPXvVC0bLdSDV48Yxk81L3EI0jRMA2dvrUhKSDgdaZdKdvQ1VSQ4x0PvS3QBPbbhxWRfWBB4Az3rX85h15qCdxJ2we9ZtMtNoo6BqLWU3kycLniuwjcSqCGrhLpNrZXAI71taBq3mr5bn5hXRF868yWuqOgkQ8c1SuIuvb3q8JQwqKYZB4rNom5hyRgN6j1qtI2Tz27Vo3UeDWVMx5GCfepWpe5RvCCTg5qvpUypfhfU4qW6baOc5rGa5MEyuCflbIBqofGN7HqUPK5PT2p5GO9VdGvo76widSDkD8KtvgcfyrZqzszAjZS3HOKgNoBIWx94jNXhgjHelKg4rNoZSe2yv0oEPTnirZXtTNhDf1pWQ7kDQhhyMkelUrmMqdy9utahHPSmNEG7ZNFrbDTMtJmWROwrVQOjjPI7Gs66jKZH8q0YLhmjVjxxzTTuJoJPoQKhI3PkdqsP8AMpYEYFQxcsSeTSAnV9oC+vtViFsHr+dVyO9KnyiqAulyTxUo6CqQlORVhJAcCpaAkbg00ck04nOaQDB5pAORckVbxjiqyEq3FWFYEZqGCHZo/pQOaaWxUlDuoozimg5PFGMUgDPH/wBelFN6HmnA5BpgBFAHNKBRikAEUDmlU0vTtQAhHNIOKUCjHNABR2o7UgOOlAAaay8040nU0ARj/j7gHuf5VoE4NUsf6TCfc/yq4/ahgONRY+Y1IDkUxgQ2f5VKJHjpUbjnrUgPFNJwevWgYjcI3sKjQZPvT2bMbVASQwpjJJOVX8aryJkgjIqeY4VCTgHn9aZ1FNAVyx5BHepD8y5xj0xTWThuc/WmqxUAYqtwAghCfU9aYV25zmrBxt9KbICQQMUXAgPHamtkE08oVPtTTz1qgIbc/wDE6tweBtbFby9T61gQf8hi2PbDCt7o3tUT3AV87Tio0yAPT0qRuVP0pn/LMGoAa5x/9ehWzSyjoe1MjFUIl6+tOXn603p1pw61IwJ4qIvg9KkbmmMoZc00A9TuFOHeoomxxUopAFIaWkNAAppaAKKADilJpOlFAAKUmkooAaxPaq0gOOuB6VYYYB5quy56mmgKbrk9cioimKuOoHaomHtVIRVK1H5WOaskZNNC56irsFym9uHYexzU6jbU20ZpMge9NIQg6UyVePWnqwz6ZqK6nW3gdmI4FNK7sJnJ63KPtZX37U22IAHas6e8+1XUknqeKv2pGB/WlP4rGq2NNMDkVMqjOcdaqRMehz9a0LdOQajYCzAnA7irarTIRgdKlztHtTSJFZgi5Jrntc1AyHyk5zx1q5q2oiCIqp5NYcOZG3vyTWjfKrjSuTWdodwJH51qQ25H/wBaoYCsZ9fSpjMzdOKxSZTZaAVBg03zCWIXJFQFyevWpbUHrir2RA8p82M1FcELxk1IfvnIIqC5I45JoAydRO4r7GqcpO3g4qbUJSX2579arScd+lWwGRgA5x+dR36/uW69KntxvkPpSXQxHJkAkjA5oj8RMtjldw/54P8ApRWjtT1b8qK9T2h53KMskVEXucGrd0m6NT2xUVqNojIyOOgq0/zJtOTjvXnS11PRirIzVcxuKsqxSVW7VHND8u73pqsUcBznPPFStSzprYgqrDjPvWonKqe3oaw9Ok3KP0rah3BRwM/WnJWEWuqjPT3qCS3UnjHPepUOUoIDHt9ahiRT+ygkkelVpbY4PPIrSVOPemvHnqOPWkVc5y5gY44xnvWdHK1ncCQDBB6jvXUTwDJ4JrIvbIN0XPtU8zi7o0Vnub+l6glzGvPatBiCK4iwvWsZgh+7n1rrLW6W4jGCG9hW7tJcyMWuUiuj7VjzrjJ6VtzRb/pWdcw5J4rBlpnPahn5hntWDNlic8/WunvbUEE9c9utYNzDsduvtUc2purFnRPEMmlPsY/uSf8AOK6+HxLBOwIYYNea3THaRnBHXiqv9oNF/q3P0HrXZGopK0jCUNbo9mg1OKTGHA+tXopQ3Q5968RtvF80E6xyENyBmu70jxGwK7j8v1rTkTV0zFppnbjB5/lSMgNVbW9SZAQc55FWhIHxzWTVgEZeKaRxU24etNxuH1qbDKdxEJMfyp8Cqbcrt+6amkjwcdcU2FPvjnA5waQBJHtiZunTAx3qvbgKxxkirmC6MByCOlVoV2yHil1GTH58e1ABx1pxUhyB0pJF5FMBOvvUyPx6VB3p6g8jH40wLUbZAqQc1DAPl9vWpRyahgiWMEjNTL8vGAKhVsL9KerALzUMdyUU1hk/qabuDj+lKFPqKnYYucEnHT0pQcjik2jrSqpAoAUUtLik6UgFHFGaM8Uo6GgAxRnNJzRQK4o5/wDrUnfijpRmgQGk/D9aXNHvQMSkp3WkoC4z/l4h+pq6xqmR+/h/3v6VbfOKGMUL+VNJyaFfnFI/DfWgkep/Gh+lNU805umaljGvwr/SoMc1Yxww7EVCRg45poYS9E+lR06b7y9vl6U3OaYCNyKbgZAPNPNB5oARlyOtHelxjFAGPWgBjZAHGaglAJ4yD6GrY+lRSpkEgfMO4qkwM2AldXtOPXP5V0DDrisi2hWTUYTnBCk/jWpsb+/SluBIpyp6U1CGRaQKwzz1psYZcj0qbAPxmIjuKji4Yg04BiCMCoQSJGHtimInJIOPxpytg4qLeSOnI9KerZbdg9KQEhODzRgdKYxP93IxTfMIA4NKwDyuOn5U5DkVGJQT0OfenI4y3Bp6gPpD0pA3OcGjd14pDFHSl701WyOlOzQAtB5qMs3AxS/Nn2oAcBk0ZpMN6ikKH+8aAEkIwagOAalKBfeonkVRTERO3GahLU6U5O30po7VohDcZNBwo9KC4Bzmqs9yqg8irSuIfJKFNVZ75Ezlx+FYuo62QW2HOK5G+8Rym4dE9cbic1ryrdhqzuptZijOSw4rntY8QNfExRH5M8nvXOfb3kP7xz15yetS27nr1yalzUVoaRhrqWE4b09wK1rPJ289aoQx7yBzWxa2o/Ln0rlvqbMuQrketaVseg9qqwxcir0cW2qMS0pGM/yqC8u1iQ5OPalklESZPFc9qN608hReR3rZaasVrla5nN3PuIzjpntVq3gbjjIxSWlqAQdtacMIAHB/CsXJydzR2WiGQwZAJqyLcYGalWM5GBxTiufrTRA1YFGO9TDgEdqaBjFKTgGmkIibOSelUpuhJ6DtVx8kdPpWbeMQpz1q0gMqZt85PaoJH3Pj+dOkfc21TgnvRHHkk96b0GS2q45qO7QN19KsxjaKimG5jknAFJaEsxvKH940VZ2e36UV18xzcpVsyCdoPIGee9W7gd+/es+ImGZSB371sn95ESME/wA6xbudKZnOvy7u3oaqyIFwT1HStERgxtxg9qpzKFAYcEe1Z9RlzR7na+054711EGCqnsa422cJMvauqsOU6n14NaPVXA0FGDxwKOjnOaRWbpxxUoOe35VArkRUY44pDk9am2Aj+maaY+hqWguQGMNx1qnc2ymtDAAqN1U4BGTUtFJ2OX1Cy7gYqbRNQeJvKdsH19q1by23DpxXP30DW7iRQcrzxRCXLo9jR++jrVnVgOc59Kp3Myk9jmqml3Iu4Rknd3zTL23YZIPNXJJOzMkrFe8lBBwM9+awr0ZJIHvV6csMhj+dUblS+DkZ9xWckap2MW/XAI7muUvrwwuwAx71196gKEZyGrktYgU7s8ZHalHR2NU00ZFzdv5qsTjPfPWvSPDT/aNLt25+5zk5ya8lILXYTnk4Ar2nw5p4stNgQZOFH4HvXYnaJlUSRvabePAgVjn0NbEGtAAbjn8a58HbIDT5EyOn61PN3MLdjrYr9JRkN+FW0mBPSuBW5lt2yrHAq7Z+IJEb5zx7U1ZisdspBIzSLlZG755rKstajnA+YZHqcVqRMskyHsRj61LjYPIm2Bl44P8AKqWMS/Q1pAYJ96pSDEzY4rNPUYqtjr9aM5+lRswXilDZFUAd6crdM1Gp3NT8HHH5UAT278Hg1OmTyetVoRnH0q0KlgOBpzHJ4NMU05eCM1IyQALtB4qRemBUI5bFSqu0dKhjY/HGKUYpgyufSl3YqQH0hFAPSg0AHSnA02gdaAHHj1pM0maXPNAhM0opOuaOgoGKeR70nelpKBCikoJooEIQfMhP+1/SrRNVZDiSI/7Yqy1DKArk1FIxzz1p2/HWo5Gy4+lAh0b4qbdlSar7RmplXikxjhznnnFNYYHP609evXtTZOB9aQEEpw/0UVGBhiakl5kb24quxKNyTj61aAmBz0oHXFRiTAHIp28Y60AOI3UtJuz70ZwaQC0meT7UZox3oAitY1Gohh02HH6VbUkHH5GqttkX59kPT61ZDBvzpvcCUmk6NmgHtQaRIoHpTJEIbI70KSretPcZX1oAhIpynA703OD6U8HPSgZIpzQelMDYOP5U49OKVgDaO3WlxSDGeuaUmiwCg0ZooxikAZyM9aAc9KF4paAGsSO2aTzecEYp9GKAFU0juFFRhwmc0wqZT1/CnYZFLLuOATz+lRGLPUk1aMAA9PeqlxMsIzmqT7EjXIWq8twsfJYAVRu9ROTtOKy57h5DndxWqSQGlPqYGQDj8ayr68Z4yFPJ70zZn3/GoJmy9UmFjKvvkgdjk4Uk1xkTlnJHPfOckV317As0LKcjIIJxXnEqmC5ePnKnGM0N3RrFIvLIc4IzmtmzGQM8Z54rGtlG9R15rdskwoHTviud6mppWq8gkVsW0mKyLcYJOauQsx4BNUkZ3ubsEgHoPerfnDHUD61k2sLNyT+VWLtxbwnNUkm7GbK+q3527EOSentVOztN5yfmPem24a6lLtnnpWxa22O3FKTv7qNEuVC29uuc8VbCBO+KFCr2wafwR70kiG7gPagAZyaVVzzTtgx6VVhDD14zmnMuQKd0HTimFzVARyDGQKwtUnxwOp4zWxdZ2dSa528fMx7013ArIoJ9D61YjTjPTHpUcYBY5PTirSxjys4GfQVIBD/nNQ3TYPJ5OavR/LHuOBWbcN5k5zz71aEyvg/3qKn2j/aorS7JMYgHB7VpWbbjtPPFUVBaNfWpoCRICM/hR5DLbQbXxjg9MVnXcbJk9RW2hEq1SvI+GAGe1ZPQoyg21l4xXTaNc5QZ5PSuXYbXK/lWrok7LPtPA7EVpHVCOsxuXIPWlQ4AzSRtuXIHHQCnEZAqBAGODg04A4xn8aiLFRyT7U9GHT86AE2hj0I+lNdCualB2nPal3bweMfhSY7lRvm61l39sGUitxwDkk8VVuIg5JA79ahlJnLJI+nzqQMJn5q3knS5iDY61Uv7QMDhR+PeqFtO9jKVP3Sex6VUXzLlZTV9R2oqFYjvisW73KRx/hXRXSiVA4GetYF7FnOCal6DjqZVzICDnmuc1SMSRvzu46VuXwMYBGDg9DXK6jquxiGUAHt0/Cl6GiKnh7STfeI4EKkqp3se2B2/OvYl/dgYIye1cF8N4o7u4vrpAMKFQE9Qeprt2Py4rp2tczqSbY525yT+FP8AN3KRVVvfvRk9jmpuZiytnj9BTI1J+9+VBJ6dPfNSQJkZzzQgJo4nQho2wa3dJ1tkMcUuQ6kYPrWDFIYpFOfer/lrcAMvyse9XzW0ewmrndRTnGTjNR3fMm48ZqlYMZ7FX3ZZeGqdjuiBOc+9ZNaiGOQQfelAAFQht3WlLHNAiWPqc8U4MM/Wog/y85pykZpjsWY2CtU6vnNVUNToAaQyVG96eCM1EvFPHBqQ2JVGeQfyqRTngnpUK9RT9uAPX0FQxku3HU0uMCmKx6E4OKf61IthN1NLcCnZ4Hp701jtXjBPtQhjlYke9OBqJWJI6c9qcGwaAH5o4xTSDgYpCxXrz9KAH5pN2OtRNJz0o38+1FgJiRTfMAHP6VCzgsOaTd1x19TTsIl80EDBpS+CB0qsTilzg+tPlBEskw3xAj+MVcMgBrLfLzQDuXHNaBTcxI+mKTAexBHFQShiwwcZpHzEMioJbsZAPJB7UJdhE4DjoaljkYVWS8DAcVbhZJRx+dJpoehJG2Wx60M24qKVRtK+1NUfvfpUDIJT87duart0GasevPX1pjRg+tWgIPXHSlJyexpyoST6dM0PEdwxyKq47gJD+lPEowOcGozGQOtIB68ijQCXee5x2pqyHn29KGU4HrjkGmYI/HpRoIls2zeP7R/1qU8Gq1if9LkPpH/WrjLxSe4AGNP3ZHNRJ1qTt14qSRUPY1IDVcnFSK+T6UDDGCcnrSYKmnsOc0mARjtQAhNKGpGXHajJoAdyKU03PelVuDQG47OKWmg+9KTSAWlpoPPFLj86QAaAaD0pB+dAwKA0fdBp2aikfg0biK9zdbMjvWRckvySa0pIwcluay7x8tWiBGZcnGcfrVFnw3+NXLo5B5/Ks8k9OtaDFaUgf4VAzfPwaUn3qFTufg8U7gWcl+CQBXD+JrLyNY8wKQso3jHAB6Gu0Ru1YfjCJRZQTsOEkwT7EUbji7MxLRdqjsc1s27AD3rAt7nP3a2bQmTJIC5A4HasUampbsWP9RWrZgblB61m20WD1/Ktq1TYNxHQU0TIvh1ijJxzWTcTteTHH+rp13ctcHYv3ferFla7TyB+FU3yqy3JS6j7O3C4HStJflAxximxRY7VYAHY1CEMVN3PWn7QPU08kD3pCcj0rRCDsKTPAyaVsY+tR7i2aAH7simgfLTlXvSPwpPp1pgZ+ozARmudd97nNausTEPtUZzWP3HrnvVPRCJrdC2cZAq+IckADtzmo7VPl6Yq7wi5rNajK90RGoGORWdjknk1anbfISelRY2q2MVp5EkWR6/pRUefc0VdkTqUIwGi46mnwgiTHbpmmwKEZu2Oamtx+9yOcijqaFuOXb+PWpJYxMmRz71E6/uwQDTILjY+Gzg9/Sla4jOvLfaSBxjvTbKby3Gf4a1by3E0ZdOTWHIphlz+mKmLs7Fbnc2U3mwjkZxVwA4rntAvN21SMKRXQhSQauSsRYjlUg9MfSohNtPPap3X14qAxg8nBB9ayGKtzn1pyy/Lz+lQbNvT8akRQQB2z2ph6Dt53dsd6a+CcdvenFRg8/lTRw1IZFNGJB0FZl5YB1OACfatphuHX8KglhyOCPeoaHc51Ge2JVs7eKgv4N6l1raurVX6VnSoUJzxV7rUrzOM1IAIwYcjjmvM/EsvlTMAfU4zwTXsOs2H2mJyuVbtXkXi/S5I5GLLuU5zx2781g3bc6abXU7f4PMr6BfNnJN0BnuMKOP1rtZXGa8++DEudF1GM8GO5BOfdBwPy/WvQOMnJ5612vWxzVPjYoQMM5yKbs29O3rQoHPU5pvmY+9UMgaxz0/+vVlTwPWq6Ebto+tTRjA6/rTQEotw2e5NPtJTFKEkJVemfSkjJDexHSnSQuwyOaa03A6LS7hofMjyGBO4Fa1FuCY8FcjrXIadcSW8yI4+XPGa6QTkSKOBSZFiRjhfTNIGDDvRISykE/NzUMb8ZzzipGWOgAzT8gAY/KqwlKnnA7mpBNnmgGWI5DkD+VXIyB/jWcp5wKtxvuXryKYFnoKUHJ5qIZI5PHepA2DznNIZMDTgfeow35UvU8VFhkvB5PPvT92Tx+lRDPelH3uakLEoG7r+tLjaD3qNM8HpTuX6EjFIBsi7QDQXz2xUmNo7mkBLEjBAoAFyRwePegE5FOHSjFIBj89Rn3FIFBJPX2qTaaQRgNmi4DWTcB2HWgQDHU1IBgUY5ouBGYQW9qaY9nI6CpwKCKLgUwT9rg+uf0rQkBLEjrgA1WVR9thyPX+VXtvX1NDYigx3yspJCgZJqs5RWOAAucZPrRqG4O+3vjNRKc28fQ8An61S2uK2pdiRGifIxjrntTLaTZKOeCcVHfTAJ8pwWA/KoLTdtIJydwoS0uBvc/rmmH+I+xp6nKj0wKglcBZOcYH9az6lDRRxTPNUjOaXcDVALjNGOaAQTSj9KQDSuccU3YR+NSZwfagd/SgCN+nr7CosgfjVkjimPECPpTTAisGzczeoQfzq0Hqtp67bqcHsoq0y+2KHuIZnnNO3HHWmZw2KfgUgEzQp59qafvUHigCdWGP8aM+3WogaeDn60CH5pMdu1NBOaUtg+tAwGOhp+cU04P5dKUHI6c0CQbvanDnmmnmlzgelA0OxQPek/l60o4OKkYp70AYpuee9OoFcMVE4yue9SEVBM2BimgRVun4wO/Wse8AAHqa0J3yay7hiT64rRAUJmx9aoSHk1cuGyMVRkbHH86sYxhwT7U0JtA5xSSPhcDrmkABHPWgBytz6VleNWH/CM3LZxteM57j5q1OMe9YPjqQp4Zn9XkjQY653f/WqkNbo5HTZPMYDkeozXW6fjaMDn1Fclodq0jLtXA6+td5pNj5Uas2Sa5E7s3lY0rG34BbirTu8nyp60KNwGPyq5b26g881tsjEZaWQUZIx71oxR7McURx4HXj1qdRgVKQhoOGP9KUvz7Uh+YilC/LiqQhTJwcEH603z+P6UMAM/wA6j25OO3amBJ5uTTo8mmLHmpUHpzR1Adg9qiuH2ITwPc1MAQKy9XuNq7RjnrVpXEYt9NvkY++Kjt4iWGec1FkzPnoK1LS32ruYfSlJ62GtCaGIRqKSSQPkA9KZPPk7V6DvSxDKZxRawFWbIb29aYygIanuF+Zf0qGVQwUetUIr7j/dNFTeQPWindBoZRADE1PaEMxFM2hlzjIA6inWYw57cVQjQWP5Omce1U3hLbjjJq4kuwEVDuV84OD71OxRBDM0Y5+76elV76BZVLDq3WrhhyGIAGO1UpSUOevak9QSH6LLtkKH5TXX2z7ohXCq/lXQk6Z4yK7DS7jzolIyCR61pukJl9+nzAVBIOnarDLkZqOTlfpWTEiADjGaVMDpwaYRyT0FOHFAyQYzzQRubA/Kmh/mxnB9qbJLtySc0MBQwXOMZ9qjeXj6VSluTnhuneqcl8U75HpTSuM0GO4n9M1SuYODgc1CdTHoc1VuNUZlIC5zRyjKd2c7sdBXLa1psd8jLIgcH9a6KeV2z8vBrKuMkcj86xkkaK5kfD7Thpt3qMYACuEYA+vI/rXZFc+metYOiDZqTZHVcZroGfavXmuhbIibuxNue3amMo6d6kDZAOe3WmtIHTGelJkkaADcD09qlHJ4z9Khh5kJIPtVgDB65qhMnhIJx1HrWnbMBweuOKyYvlOQatx3Ow88cUWuK5aubb5g4wCCCK1onS4WNi2GxzissXq4Ab5h7VehCzRhl4IPB9qlpop6lt0AXgkn1qBBsUjqeufWrByMBhx6imcbcrj2FQJEQbfjIqYEBgAOD3qFABkY96cM9en86YMsKamhfB6CqyP82CetWEA5/nVIkuxyetLu5xioYiduCcVIWJOc/hQUWASCD0HpTw3aoVbcRk4p681IyQHBx1qVStVwaeDipaAsjB9KUCoY5MDHU1KsgK81DQDv50D8PwoDAjijPNSAo+lFJmjPNADulGKTNH4/pQIMYNGOKKDQAvag0maU0ARN/wAfMBH97+lX6oSNtlhP+2KvE4oYFG9hyxbqpGDiqH2Vs/u3G30rc4kBBFZ9zaCOZQGK7s9DQnYCi1pIzAySA8EAYp9pERKAPu9atC2CsN53YGfaiIENgDj2q+YLF+Pk/lVJ2LfaAeeDj86sx/Mcj6VCVX7URnh0NQhlISgDFOWUZ65qJoucjjPeoWUoelbKzAvpL83GKl83gc9azBKydalS4HIPWhxuI0NwJ607OKpLNnnNSeaQxOajlYFnNAIxUPmknOQPapAffNTYYtsAbub1KCrRUMOapWfFzOT1Ciro4+lJgQOmDQnTBqZ+abtHX+dAmR45pQu6jGTQKAE2lTjFKp7U4d++aauAaAYtKwyOvIobBoB4oATH504cDFM49ad06UAOY0cke9NBwKUH34zQA4Hmlz6ZzSHilyPWgQowfenYpoYY9KC+PelYYO2KqSZPWp5CSP8ACq8jgU0hbFKZu2MVk3TYOPfmtG6mByOtZFyck5NaJBcozHJqpKRtqxK2TVS4OOR1FWCI3xuxT9uAODTFkAyfWpd4xnPPt0oKGBe/HNYvi6EXFjbxcfNKCfwBrbV8r1rK1sF5IAB0yeaY47lHTLJLdVCrt4ya6G2OFHpWTCCvQZ9gK0IWdQOPzrnikW77m5bxZwTznnNXFAUVjwX5XgrwKsjUAe1a8pBrRyY6VJuBGCBWQt4X9h6VZimPBzmi1hGhjGP5UpPeo4pNwHP404tz1pIAbB4NNA96VunFN5PvTsA9eDnrU0a0yI8VKo70kIbM+1SK5zVpcDA5JrcvZQiEn0zXLXD+dc7jzg1otECH2kC9W471aknLDC8Cq6Ek56Yq0kfygnFStB2I0iOzOMGraqSmcYqPITrge1SGT5RRuBVuQFAAqDrip7oZwO1RqPlBH5mqJG/j+lFJkUUxGRESqZxxVi2j2yluORmq4wqgcDjpVy0yR6mtGNKxbRAynOM4qoRtf09qvKCqH+tV51I56Vl1KBVyM5xVSdTggjFWhkL/AENMdRIrZ9KAMaXjGTx+tdDoVyNi4PHTkVgTDaCpwKs6VdmGYKxGM44rSPYbO4DDA9KY6bhkDFMt5Q6Aj0qY9OTUMgzZnaMYx1PaoxcNz6irk8JZs+lUmhwcYP0qEWL5zHjg0EM/v6U4IAh45z3pUO3ORj8aYFZrEscnAqJ9LU9c/jWosiHFI7b2wMfWk7hcy/7NTjjI9TULaZGM/L+NacnpgevNVJ2AGDx70rXHdmbNaqAw4ArA1KJYmOOh7GuivZVhQ+46Vyeq3YJJzj61Mo22LTKlhdiLV4gcKGyo+uK6Rh0rzW+1NbS8ilL4KuDuNekRTCeMPnhhkV0JNRTIkJIMDjpUJyT3qwYzu4OBTGDIOKm5IkBIfg49KsZxzmoYMBv60sjkA4/OrEyUy8cdqYXdgOenrzUe/HJPP0qSMZUEfr6UXBEkauxGD+FaulO2Wj+66jj3rLVirAjrVyymdbgDBJJ5ovcLnRRSTbB0Prmh+Bu/MVBFK2djduoqQzDb13ACsnuCGIVdid3HpUxAI/WqW8KT19alEu8cn7vNMZaqRPl9xVZBnpj61OmdoHagTLkZ6c1MOeM9KqLwOexqynLDv7UxEwORk+tSLk8549qhT0/yKnx8pwcVIxFBHU1L0qEcjipU4HWhhcevXFOGAfb9ajHNLmpGSk7eQf1pcllznn0FQq3GMZpd/wCFKwEySc4bj60/I7VX3Y9aPMJz70rAWaM8VAspAxQsm0+tKwE2aMg+lQ+ZlifWkMoA9+vNFgLANBYDvVXzjjGeKaJiff6U+UVyWcjfF1zvHNXmbdkYrMZvNng6/fFaWCT7+1JgJvK0yZRKF7MO9OK5FIvB5qQGtExWofJkRsqcfWrW/wDEU7cr8HijVAQwO/8AEMdTUESkXaA+lXlYFeo4FQMo86Mj1ouMoupywB5zVdmJAVhxVxziV/rUbKGySK0TAqOmKbgZ461d2BhjHtUPk4B71dxFdwyfSnLOQCM/SpXiyoyc+1QvDjOKLgTxysw4IqcTMq81mhWUcE/SpEnYcNyKNBGjY3AklufYCrC3QHXtWdpQDS3pz6D9KtNZqxyDjNZu1x2Lf2lWUcilEgrP+yMp4JH1oUsnBosugrF8nBzRuqoJc9e3vT0lOeuQKVgLNIRzUavkUbutICTqcE0dOlNV80u7IxSGKOKN350g6UGgB2d1GTjpTAcGlDGgCTcP/wBdA5pmQRSqM/hQSP2hQTmk8z2p4A4GM4pHCjrQMilJYHtVGfcBir0jCqNw1NAZdyxUtzWVNJ6mtG8YndWRM4J4rVDI2bcSaq3bHH6VJvOTUFyQcDOasEQKpBB5qZOex+tNQE9enapRH7/hUXGGBngVjatcZv40HO1fm981tE4HHJ964y8vRc6pcODn58D27f0qn8LHFanR2KiRgM4B54raigULgciuc066C4JOTXTWUqyqBWCj3LbJ1sY2x8v41KLFcdMfSlQjJ7jpirEfXHWqtYm5XGnL2z+FSCz2HI7VaVsGnMy/jQriuVwpTHY0olI9qc/zDik2jacjn2qhCGY0sblyRimeXk8A1ZijwcjpSuMmjQgcj8qlJ+WmoOaSVwqewqkSzM1ScBG56Vz68scHr3q9ql0XcqvAFUoh2HJNW9NBouW6nA71aUccmo4UCIPWpeWXp+FZgRMNzf0NWNuIxjGcVFGpJ55xU4GVoApXSbyuevr0qBjuFXLkYHPGKp9q0JIt49aKXZRVAZUecden5VZhb5eASc9qqw4aRR0FXk+UZzweRmqegMtxy/uyDnJpJBkZGQOtRZyvHrmnkkqV7Gs2A3IxSDGfb0p6qMe/oaGUADFIZRntfMU+tZjKYpB1+oromiBXheazb61DAsOooUnF3K3N7RbgSQAZGcVsLyOefeuN0a9MDhGGK6+F/MjVhyD0rSSvqTYWRfbiqEsbAZ79s1ok/n71WkQYIwMdKysCKXmEL2680uAR14p8kYPbHpTAhHVvl+tAxoXnjgdsU1pWjJPUdqd5iqhAGfrTQS7ZPC+lGoxjz7+2PwquzB2GOQO+KdOQucfpVcPkZIxTEZ2ssWyq49zXI6qwRTkZA6j1rsLwbwxB/wAa5XWYQytjkVEtDSJ5N4t1BwxAyR2GK9Z8C6oup+F9Pm3h3EYRz/tDg15X4t0/5zuYgEHpXSfBjUmjgvtOc7trCVPp0P8ASuinPng49tTerFciaPTmJAJHH61G7k8dvelDkH/Gms5DY7Vmcg0Er+HensQR7Cmncwx3pQu3g4Ge5FMBjyEgnqKfbSErUTgo2M5GKWNSox97nNMTLkZDNx+tasEYA3ADOOtZVqM5ODnsMVpxvtj7gYoYrGtBcJIo3LuY8cU5Jt5IaPDA8YFZdlNnIJ6HIq2JMPktjmpa1Alfajcr+NSwlSMGo7hmboe1QxOycntSKNZYxyBwPapQvGBWct0wPFWo7ndycc0JIWpZ28ZqeHr6VGrDinr0NMQ4koxHWrEbZGD+VVSSe9PjY570guTk9ulOU4GM/lTO2aVCAOaBj1YjPI4pd3Gc8UwEcUoK5wOlIB2fQ0BsEUnfNBP1oEODjOM0vNRn2o5HUikUPzgdKb5mTxQoIJ5zSkce1MQu7IpcZHbFNHHFSIAc5NIBgTr7+9H3RT6V4uDjnilcY1CDPB2+b+lXvNCnBrI3Fb2EHhTn8OKvHc5Y4JA6flSdhFoOGppOSTVaPfuz+dSocg+tRYQqyAkjvT8EDPaqxcI/FSLcgA9vaiwx0w8u1kIP8PFVgSWiO7PIp9wzTadMiZ3bQBWfbSMDGrjlW6+1Uhl2Qjz3HuaQGm3JIncgd6M8ZzVLYQ7p3pCcg560Z4phYUxDsDA70bAwNRlsjnp7UBiDyaLABiBHFRPDkYPf0p7uwBAzj0qGR2YHqDTsPck0VNsd6c4O/r+FaGxhyHzWbpCkWd0ScnzsGrvm4GBUPcCVX2sQTQ7Kw9arEsRx1oQk5z+VFhEpXKgikUbqaCRTlOGFAydEKdwfWnYzSI2frThxUANUbRTs00cHt7U4GgBQaXvz0pB1zT9wPFIAI/I00jB44oLYoDqTg0BcF60oODSsvpTccUCHEt2JqNyygkkU/cF96jlk+U5GaYELSFuapztkZ5qZnGcE1VuD8hq7AZl7JweayJHNaF6Sc1mSZLgZxVIERswC5qqxLk4/Sp5R8uM9O9V1ytUMmUlRinKT1JyKYpOR+tOLnpSGRX10tnZTzOcCNC1eZaNeSSOSx+ZjknHWuu8fXrRaILdeHncDOP4Ryf6Vymi2u1lAbnqc0TlyxS7m1NK1zr9PYOF4wCK6XSyVIB5BrA0yIYHGB7V0dooQA9qyjqSzUU4OT09alWTb2qqGyvFSxkN1qzMn8wydOKcQcHv9aaeMEdBTxKNp4xQMXAAyOR6UBuCO1LsOODxQqAH1NIQsaNn3q3GOlRRrxwOKsqNoHTiiwCkYHFUdQmEcRyeauOflJx0rndWvNxKLznpWkUKxmOTJKepyetXILUque/WmWduOGPX0rRSPjJHPrUuXMythgGAP6U7PFLgZNBAxmgkVBStJtQgDvTV+VcU0ZGc0AV5ScHIOQetV2zjr+VW5AXXg4+lVJCN4x0qxEew+lFJx6H8qKodjGjfbIvfNaCk+Xkc4rNGQQav253Ljdke1PdAWEk6DH51YAyvHGaqggyYPfmrCEbRwanoIjkJibsacsocjr0p0oIwDwahhx53qOuDQhotqy7h82R+VNnthKNyYPfmmmJtxIBwKRHccVNrjMu7tmgkDLnjtW/oOpCWPynJyOBmqVxEZEOec96z4HazuAR0zjg1cH9ljtfY7Y/NyORTGUdwDUVhcCeEZPXvVkpxmk0ZlKUHjA/CqzMSfT2rQkT16VRmwnPFZrTQsYm0E/Lnng0S4PXj0pjS4OMU1m38nsOKdhle4x26VWkbcuFq1KOO1VWPPoKtCKroQOOc96xNSgLqwIANb8jED5efwrLuo85AANRJaFI818SaYZ4iSvyrXMeHdROheILe4HEO7y3C+hr0/UrFZFkBXqO1eY+LbAW+50O3rnFFF8k0+h08ylHlPakcTIrDkHuKXYeSfzrzv4a+NBqEY0y4b/SoVwmTnev8A9YV6Gsm5QRgg966atN035M4r9CQKQvNCkkjj8+1N35NODDaOMVjYYSKhXk89qWKIbgQMg1G5yOMZNTwN0BNNIGTxHYw5xWgq/IVJ/Gs8Y3+9XEc8eh6U2CHRkW0uT90jBFXUZZISAwB71Qu5N0QHXHtTLeRjACDz3HpU7gXzOyMpB+UZBxUsEofqc89Kpeaj8HK5p1ucOdvLGn6hsaZKE8/hirMRRcfN+NZhcsB6gcZqJrko3JI9aVhnTxIOxzU6KCKzNLuN4UZzxxWsigHPek0TcibhiBQhxinyD5gf51EOuKEItxHINBAIP1qOF9vU1Mxz0IpMYxQQACOKcq+/Wg4Awef60qenNIYoHP0oOQD6il3A8dKUkZpANUg8jig9aCBTe4BoAcQR0oDZ/wAKBTXUk9R+IoAGGRmmKw3ehpMuODyKhkl2yVSAuqe+ad5zJyOnrVaCTdwTipmjDKf8aXqBEbkG9t+AT8x/SrwnAJ9CaykOzUrVRyfm/lV2VgNw9DUtIC5GQ3OODT1GM1TglwAf0qxHLvZqhqwiVoQ/BH50wwhQcdalWT5aCQw561IxpK+Q3AHABqg8IS4XIGCauTYNs5B64/nVMsTKqnHBFVFDEncfaJPds0n8NLeJ+9cgHINImSAfWtFsSICMcU0gkjipdoBoxTuMi2H8KQREds/Wpj0B4NJkjtSuIYRjtn6VFIxKnjFTmQAHioZ3DA4496YybRVzYM23JaZifpV9rVCMgAVR0cZ0uP5sHex/U1pIW246isXuBX8pUPSo5F2kEce9WpFqCVRs465zTTAgzz71Kq5APfFRCplYAcjjvVMB6jPPpT8Ypikcc8UvI55xUABOD06UdqRiTxj8qRfT3oGSDijoR05pMUyTPGOaBEmRmkdAfqKQfd5JFKGDDr+NADo2yME04jioSDk45NTrKQoBFAkN8rZyahmPyGnySsDz0qGZsrimkBUk6VVmckfSrEhPXt7VTuJB/wDqrQDMvDluRVBsAn1q7eMPxrOY889c07DRFMcA4H41CoLLxxUrsGUiod2MelOwDthxxQPlyaUuefX3rnfFXiVdIt1RG/0mYYQeg9aqEXJ2C5jeJr46hq5UcxQjbz3PciptLtNq7lXg1k6NEZzuc56k5ORXYWVsFVQAeuaxqPml5G6aSsaOnQ7UXjNbUaHGDxVC3TBAIArRjY7cHp9KI7GbJYztHPSrERB6dDVdTyMcirMY49qtklmPAxSvjnio1O05H40ofPQc1FgHA88fl61PEOeR+FRJyfpVtFoYDkAHapeQM9qEQCormUIhx2qkiWVNUvRBEQDyawIomnl3HpUt5K1zOfQe9WLeLYuBg+9VJ6cqKJYbYJgngU9mUtweKY7NjFIIySDUJAI7hCOtMV/MOMDBonxuUdBT0X0p9AH9uaiaTqMVIe45qucBgB35poQ3J25PGeOe9U5H/eY71bnOAe2eapMSXJ6iq6AJuH96ij5vVaKLsNSolkZY8ilhRomwQRkelQaTqBG0N933roFt47mMMoAB7iqknHXoFzJVzkn0NWo3454x70Tae6vgfN7VDGzRHDDaM96lNNAWSNwODyaptCfMLA45q0rDbxUJfk+/WmgRPa3HzfOOR+tTLGJR1H8qoRSbTjt9KuRtjBH60PuPYGiKrwT9KqToG6jBrRRw3saiuIcjgA1AyDSr1reTYRkZ4zXTQSiSMGuPlhKsGAwM9a1dLvtoAJz2ra6khM25Fz9aoTxYI/nV9HDDP8qa6BlbHWsmJMyDG24kgcHtUTNnv/8AWq7Mm0Ht+NUyAOvX09aRRE2NucVBIOPap35B+vaoXGE5IqhFSVT2z+dULjCnmr8mUPf1qhekbWP8qGBgalKNzY4Fec+LpN5KgZGCcAZrvr1mO8FeTzxXFeKbYQ22/OGY4PNLRIpPU8d1TV5vDWuW17Axh8tgSAThh9K+mfC/iC31/SLe6ikDCRA1fOHi3ThcxGSZQSOBkkcfSue+Gnxubwh4wOi6jNjTZSBGSfuN0FerhKTxkHSXxLVf5HJiKqotSl1PsreDjHIp4foccelY9hqC3VusqNvVhkMO49auLcnHc9q4JRcXY3Uk9S1uz/jUsDZcCqiOzHPb071atjluvTikhsuKc/41PF8wHWqoGTjqBVuL5Rk8UmCI5SRkHpVe3k8o8E7WOMVbmwycZz3HpVGQ/IfU1Iy+H6gjp3oj3JIGU8fWqlrdEgg844q3CDLKAhwT2q3oJl1Jc53YNR3Shxu9ahaOVCeDxzTDKxGGz9TUegzR0adkmUOTnpXUI24AA/jXG2QKTBueveuttW/djntVMTJ3JqBztIJqYnP0pj7c47VAiWFwR6mnbyG4FRRnaf607cQSf1oETeYBjNDuCODzUW/0zTGfH0pWAss2RQTnHPFVhJ8p5/CnByVxmnYdydWwcUp5I9KgWT8PrS+YPwpAWFOfakwQefzpgbkYNS5yAD1pDGFhgg8+9V5o1cE+narGwc+9MaLBJ6igRUify2B96uCfI/wqk0eHOD1qUR7RzT9R7jPNVtUtc8YLfyrSkQMSM5HBBrIDY1O1PoxH6VrS/KxwePrUsQxMIce/FSq2DxxVS4Yg8fnUlvL5iDdTsBd+Yj3NIVcd8e4p8UgYAdDT3bCHPTFZAiKRTHaOc5wR1+tVYn82dOxyBirUzbrNwcg/L1+tVbVVN2hHWmiizIm925HJPBpI4dowR9Kb5mWzilEmKLMQ5YgRk9/eoipFTCQBaiLdQOhpq4DaRlyKdj/9VBGaoQ3HFV502RkmrXSoL1cW8jdwtAx2m4j0u1wOpJz+Naa/dz0qhEAmnWhBJxGOBViOcBOTzWbQMmMgzgnNRyYqJ7hT2JzQ8m8elFmCGeX+VPPCYIPNNB2j1HvS7wBgD8aoQR5Dd6mDZ/8ArU2Iggnj6U846ZFSwGsdp61GWz7Usud+AKY3GPemkA8Pkjt9aa0mD6VEXIFMBZjVWAlL7j7+1SRMeBnimJHkc8CpkUA8daTaAlppJABPX0pw4oY4Ge9QBDLJuxmorhwijHNLMwLcCoZh8o3cVaQivKdy+1UZyBmrUrhVGDk1QnfJP9K0QFC7es9n61du2x6VmzMR04pjQjtx04x0NRhufao5JiQe2KrTXIjjLZ6U0m9AuiXUL+Kytnlkfaqgkk14SniCTxT4nnuCxkhDlI1yQMVzvxi+OQk8Rw+HNKm3fvNty6nv/dFdD4M09FgWeJRvwDkHrmu7E0JYSklLeWvyOajWjWk+XoegaN8hUYwPcV1tk4G3uK5nR0EgYdSv51v2ucAY5PrXlrVHZc6KDBIx0q7GpOPSqFlhgPWr6HJA7VSAsRr9anUioo+nvUqjANAhwPPWpNp6jFMUZ/wqeJc/4CkA+NctzVyJMGmxIAoqRm2rjvQtRCvIEU1h6lds52Ade9WL67wCB2rKVDI5YjIFabDQ+BAMcZNWkQleuM0RRZ7Y9KlJA61kA3ywg64Jpk820AqMnpTmbP8A9aq0r5yBVLcCMxs7ZJq0vA5qEOAoGOO2KlBG05psBXfHTk1WZic/WnSOWyFwafHZuzDPy98Gh2QiCUM5AAOcU37KUTdWqLZIkJPOPWsrUrzGQnT2oScgIsD0P5UVnfamorXlXcDFtgytzwfp1rd06/a3GDkrWJDyy571eUbSFHShMR1NtcRXCjGM+lPls0lyNv44rmbWZ4nChjjPeuntJ3cDJzRKCtdBsUmsGjyVBA96rbNp5WuhdQVGeagaBHQkqCaxu0MwGTtUsQPYfnVq4tI1UkAjn1qr0B+tUpXQyVY2Zs5/AVPHExTDD8arJIyhSDg1OJGDLg9etN3YEU9sHB6VTVWiPyj8qvNIWbBPB5qF1AOaFdAaFhekAIx/Or4fOK55JCGyODmtSzlZkAPrir31EyzLGJAcjNUJoxGTkVojlvxqvdICre3NZvQEZrMOtRFw30qSdBmq7jAP+e1MZFLhgeKzb9cx4Har2SwBqndDOPpTYznL6PkH0z+NcX4wVmCoQSoGePXvXc3vzRtk/dJI/OuQ8VttjXCjtULcZ5X4mgT7MxZhsCkktzgV8g+MtRSfxPcXFru8sNiNic5A7/59K+n/AI06hPpvhC/aBgrFcZI6D/Jr5EvmJYHvivscko2bqnxWf4mSapL1Pr79m/47jWYoNA1R9t0q7YJCfvgY4PvX0/BMsqBga/K/Rbuax1GCWCRo5FYEMpwRzX6K/CPXLrW/Cenz3TB5WjGSB1pZxg4RXt4aX3N8lxs68HTqa2PRoscMetXLdCCv6ms1HJYHvmtKEZfGTjFfK2Pq0Tg5Yjr9DVpMlRnoO9VehJ96mRiqAjrxSEgZsqfWq8pwvBqx1Zfeq0nJHueakohgYRy7vXrWjHLtIYcYPbvWbJ8rHBPWrtqf3YJ5+tNEs1TelsLKh5HXtVOfBZiBkGr0CCS0G4Z4J/TNUXAXJA5pK1xos2Z5Xj8K6W1O0Adu1cxZt82cDINdJbscLTYMutjr1qNuWFO7VESQ/wClSIkzjBp4JI9ahyduakjHy0xC0OMCgc496a5wOtK4EQPYmpFOO/FRMvOKUHAx2zQMsE/SmhucUxHJpXGRmjYCVZCp68VZEmVz+tUV6ipkPFG4Fgtzu70hfB9jTYTuBB5xRjIJpAV3kCvmpElBU4PWopRhjUSMQTg96YxkihdRs26ZfAxW1PGWb5uuBWNKoa6ts9pBW83LkegHNZvQCjMhIotxgVM6g5BqKADNNMklWfa3SrMdysin1xVQKGPPNOMChWPPQnrUu3Ue5amcPYyY6gDj8aqWJ/fHP8IJ/SraxqLVz6oM1FAgzKcc7DU6FDQaDx/hTc4FP6irEHYUnNP/AIRSMfk/Gi4ICuB7U3HIBqZhiP6VFuy1JABB546U2aLzo2U9CMU8sc/WjHDH0oBEMIljiWMgSooC4xg4qRRCRg5Vj2binBj0qVVEi4YAj3pXENkhVR8ignsKh3fNjuKS5zblNjEA9j0pUbfuJA5FNbXAdkEdOaaDzyKlEK4TGRuzUDEq1NajsSo2M/zFNbg0sZyppM5UGgBHkJGe9Kp3LUE7Y4qaPginsiRAvY0rALzjFK3BpjnMfNIZLE27A61OqqD71QtnJ4q+v3c1MtGNCkkHgU48pnvUecPj2pzcofp0qRFVwFJyaqTyE/T0qcsSOfWq0561stBFaQ8f1qjK22rUnOapyn5M1QFK6yc1my469xWjccEe9Zc5+YmgZWnkCjLHGB2rwj49/GuPwTYvYWZ8zUplOADwg6ZNeseMr+aw0e7lhIDrGzAkd8V+d3jXVLnWPEd7cXUrSyvKSST09hX1OSYKniJurV1S6HymfZhUwdFRpbvqUrDVpJvE8OoXAaRjMJHIbBIJ5/L+lfangKSC70u2kt3DwvGCrL6V8L25IuPoePavq/8AZs1Ke98LiKVgVikKLgdB6V38Q0FKEavbQ8fhrFzdSVJ9dT3nRl8ucY6Hrk5yK6C1T5/cDBrE0lv3uMDjit61+VWI718Efoxr2Py8GtGPCkVRteoq2DirQFtWAFSKwPQ1BCMqM+tSooFIRYjUNjrV2KIJ6fhUFugC5x1qyeP0pIGO3Y7VVurnau0UtxIyqcHtWezlic9qtaakkThpCQw9uTU0EGBmmryalBIIHapd2USlCAcDORULIy9+f0qQyMzcntUZkLHmkgGSKetRBMHpxT+q5qxDbo+Scnmm3ZAQBc4AHNTJatIoyDtq7HAirkLz61LGBjp2qLtgV47RY+36USukIJbFPuJWXpxWDeTOzsM8ZrVQW5NyW9vjKpC9Kx7nJ9z6VcI4Iz0qrKNr4FO4FfyT/tflRS7/AGFFFwP/2Q=="/>
  <p:tag name="MMPROD_10006LOGO" val="iVBORw0KGgoAAAANSUhEUgAACAAAAAgACAIAAAA9xURnAAAABGdBTUEAALGPC/xhBQAAAAFzUkdCAK7OHOkAAAAgY0hSTQAAeiYAAICEAAD6AAAAgOgAAHUwAADqYAAAOpgAABdwnLpRPAAAAAZiS0dEAP8A/wD/oL2nkwAAAAlwSFlzAAAASAAAAEgARslrPgAAgABJREFUeJzs/WmPLFuWpoc9a+1tZu4xnOmOOdWQVdmT1GyCoogGRUjgN+kn6B/qF0gQAQEC0QAlEiIosdnVXWNW5XDnM0WEu5vZXmvpwzZz94hzTmbe6sqqPHX3g4BfC3dzd3Mzc4tz33etd4m702g0Go1Go9F4f5BYFkIATAAC3vxXnYIjEcuadbUj5+sf7x+CvtzgB6jPyaAgREaUSKCgp6cdf+TsR+uzzQU0TAkwAAy9nUckqaqqJjSt7yTry5xvUqwfrT6qRoA6gm+743MLEeCEEYYIOKIIREKAHES4muKRjDCXiPAQ8ZJjp2JCiqwq2VUhO+lAOGJn+9bBoUDBDQphMKMFKaBQwMDWNR0CbqAE5rgzO8UwpwhDzxy4MxplZjZmZy/8/Ia9UIzJKIXJsEKB29soiBVGL6X4XMrsERFz+e3+ez4pItKp5JyHpLlLnSRN/uhCVemVrmOTyZku0wuf9PRCr2Sl7+iVTsmCGDnolU7IiU5JgihbgfWsUkiQINe3hgwdXs+8BIJuEVlPwXqiJVBsQ1IMioSLFXcXNyMVuQjNKiFCEk1iiiglIYgTIAUHCcIRpTiiaEYTIYgGarCf3UUFXBEhhACFiPUEluX0P/+WxXJKeIWwq25QXI8b7+CiAaTlVHvX12rBwREjHCkQUNb7A9l4up7k9JVnvVD4uj3nL6TQgxJvvXrUQwDo/YfPX7zRaDQajUaj8TuONAOg0Wg0Go1G4/3i3AA4Snv1Pj9p82eEhCBxT/sD/FwiXBdy0MUdPgPri8mizYYuy3HfAzhXAwWkiu8eeECIm1TxUdbVhXtCfwRSTQohCSKIrp/lXH8/3yCBUgq4ekSY4BGBR0hoTg4hAoR0IQQ5RIoRKqHL6zzQMM/EfeaTXcEMI0zOXDCjgA7MwXiw3TjdHsbdftpPPrn84pdfmGhBAy1IiIbjoi9v70Jww8LdKe5zRIi+fHXniCOOBgrqxKwiV4+LJFZZuK4TqKQhRAOp91v9BKH+8MD+HSMB4gmpp4yGqyDhNu9VQgklVCQRIpKYs005Jg1dTpRwjUjh235IREaykEWTShYVicurLRQVwDMheMZT+A9/8Gmvse11u+muNsO27/o+94mYSEJWukyvDNCtOnWCDvJqWz34LhxPJHEkLGuSKBIIRTwQlwgFL6ZoCCKCJEdFUgg557j/OhUFcIVAErI+5AWrJ7MQrF+UgHM/TiEFEiogKAGhi/R/vt3n6r+s1pKc20wsGyVdcOkPvt31KiEPXxUQyPfPn/NryNFokXjoOzYajUaj0Wg03heaAdBoNBqNRqPxnvGmAcBZee8DdU5x9QkpxFusgTdx0VHUEF1e71Serw8W1s1QuffKgYM6XoVpRznTMxMl5rsUZXlOaEQtpEY3G1AiiMAiCPEoSNFalY+IqOSq7AupaqmgQURIRDgxi7pQznbIsaja1p+pCv2OO1Pw4sAIszHNjIVpjsndgi++flnCp9n38zTOZSzzPJm5fPHV6yALKQRHXXOgJmkuFCRELCRQQwiNtM/DbcguXJyI4Pjo5dUjVEMSkkgZURERSa9fvgIVEdGMCpqQFJr2hwlNIYok1RySRASVUspvcmT/1nRdV80VvERYeJFwCe+7pOGESTgehEVESIksUCIEL3iIFTyUUEfxvLgwkhBFgn6aLiM2gidC8CQhEZkYelUvgqsXCauvL5RPP36cNIbcdX0aurztct91WeOTZx8m9V6172TI9B1dYoCnG3pBlaxk6Ncmg3TWrFJPcl3Ng+7+/Ue9PjCFwNw9IgB173HBJUDl9PWT8Gmqp6GIIF6F9VmydJe2dDgc39cBXb50+tCaWqvz33T7joZEfTGHTGzcOf4v3oMPIKfbKvUHKvR+5pWcX0NOTkCcbpsB0Gg0Go1Go/F+0QyARqPRaDQajfeYd4lxR3VeKMR+DQn59bh2N1zOKGfqZP0RQqvWiddUIF1UyHReQrwGuhzRWCqgRSExMd2mqs+rQNWBBdZbh1gCUyKkELLtjbQE/5Bqvfwxk6fq+zMU8GAv3ED9wJMxT0yFqWDOV9+8mi3GqeyncT9Oh8Nhnsou8s9vpoP0Jdzdzde4nkC73kOKU9yK+2zmTnj64Nn3PXJEFMcci7AQD9lcXgUSgsUp8kiYSJ+r3IK4QGgITg7hMJYQQIlaJr54Ltf9kNbYJkOCZX001VYAFw2XaoQA7vYbHty/HSllQEQkAnENr4X/Nk8qoUHV7gEkShLfdL60WSyStQYC5bCXQCNkvQc84tLso6BnVeSTIIEQ035X/YAkohJJQkRUyvMXn4maqnZJsqasmhWV8HlSISlZSIqqZtFNTD+87i+kdF232Q7bYbPtu6HPXZKPPniclD7TdfQdOdHDFh7BdjUDurNQq9UAc8Wh5lp5wmQsmQAVCRERYTloNYoqgnAwPABD6R/NZF3sq9oQc/5/ZP7g2ySYntX8x3L+ayCO1h9WG2DAr+OOMi9PftftKvMHGbbEYkj82utJo9FoNBqNRuO9I/9Db0Cj0Wg0Go1G41tz1OlOQv+vUOhOkenH558JjnK2XCt8UTtP8l+eW0V/T5jgShEQAmQm2fr6utQvH/N8QohAJIKAiEAlb40SIU6ESzhVFu6GLShJzx0Fh5Glon+GQ/3VmOHljc+hY2E/M04+zTaZ7+Dfff7ZXsPMptnmea73m7PfHyzEwmscfwl3i4N2r/LlqEkkE4pKoHUwwbDZUpVWUUFdANXgr+eZKr5rrPkuAnLbS7yZsYIgg4iLSEANkxGyC93FhQseEkumTG198Gkas3vtaSgeTniUEHKfDSEkosrKQn2/Lt2PjPm7RWyclyQbCUQUESXBNJsKEiiRFRGBMHQ8GHpm6mgChIh0SYSESxCrIB7SI8ez+exdRaKsHS6yKtYikLpPfuxSS+YjIiSqIu+j7yGWjoQSiEfE4Prnr19tYlLVLKhq0joJILbbTVL6pH2X+tx1feo0DSH//JNPL1juH/q07Rgyndiz65SFnHRAN+RuNQnS4N3qYq0WlgsxjnciIriIiiZN9RTIYZoIFQkhRGTpeZHA6vcvwFdLIOEdVj2iACEHYUs6Vnc0Js7aXBTWL/VJ9H9gyJ0NKliistbdfv88OmUVvXHBaTQajUaj0Wi8L7QOgEaj0Wg0Go33jPMq3fNs7vXhB6H87pSQIqGIU28BXJYK/tNrSYhJv2ewh/H/VfE3pYqyRareGIRwIJd19TXDREEVBZUQXCJCXIBJYuq0LNt+b6tZM/dnmAul4M5B+OXrV4ewcS77w3w3lruD7aeYPD2/2c+eDqbTzKH4YSrFZI/dSJkVC48Id/cQAw+5unrkEKtU64JImjWP/cWkHbB8aFlGC5f9uA48YFHAq+4aM+poIiWtP6oijK9v1yr+QKqQq8SUeoS57hghuaigIVitk5f70Uph3bTPbquwKyzDAHQu82LKSFoOcT2a5wru3z0CsiTKy5rqRID3uRNcwwOXICLATXQeNuuH8qWcver1moAIqyvHcu4lZoG8lMwHix8gvnl8FYGZu5mbUWY8MEgDpLW4/vj6njfbpUQ+bHl36H0epl3nRdygTsJwCRS/vX2tEglEI4mKSBLtnCtPm9AuM3Rpk7Xv2CTv1D58fNmrbXu53KTLIW833dDljaQfPX08OCmR0pIydJxAcH86Rggk6GfvQ6jdICJohAS44+CBsyT4BJDxDSZRQ7kk0CAH4uQgOdnR81CgDjYxaozLmx8VfACN0xgAdbx+SVPkh/lg968hIQ+vOY1Go9FoNBqN94hmADQajUaj0Wi8T8QyUPeN4ZxHVe5cvBNCZBT8jdkAvOUerwXwnZ35AgJxnDtq6wzSWKePguqBXIfWHmcFhyghqkv8SdVp68Jtx8vEHdg6brfAbDh88SWzMU7sDvNuP+3HwzSVPfbLm29G8VJ8nGOc7FBinmWO5KkvZPdcSMXVQ80xLY8+vAg1TnOARUS8TtkNWTsPMCIiTCPmw2nnxtIEQWi6flw/VEQQUjPfg3L1KHmMZbZ5nmOemWfMcE9Pny4vE4FEXV9MdRLxRM2CX3ok1AHJQGiqnQFQU2S87F4LJWRt3ahyvyR0HcIsCZG1sjuw8bdrAGi/+BmxlqeHHTVn8Ygw3AmrzRDdcFU/f90XsOyK2hwSx36HRbsv0htpzcqPmqEDYC9fokpK5Cxdl7uUNKv2u9sQllQiJKQm7eB2c7PaISz9CnWx22i1fYQkotQooQBXvI6P0HV7xNOrr+5ydCqRNJJYJ65aMkVt6sS6LjZZhj4NneSsQ+hPPv29TWhK0qXcd9pnzSmyyh/8flbo0hIllCDDJTwxruZl1LXIacG9mnB+Nt2XHLbB8bJ+49fwLVE8IbosH4+/YorpaZTvcRgG9xdW+4VNsDTocLbSWWTQ+bDxZQuaB9BoNBqNRqPx/tAMgEaj0Wg0Go33iVhq79fa/HN576jKnYl3LjIKtZ7c19vKsejXz5Y7p5vBaoTIGiSyvKCvy7Gksggm6SZSWUXbJYpEqCFCtvoGsb7ka+X/e8s3wd0dL1+XFy9fv7q5vbk7THOMs3vI5FLMp0LxMLNR8Iu+JAgNTUSqRdBOQjrXrNJLymha5FTlbv8CWWYe+BLKo6DUmbohqCBLIItqwW6Jeam4r5NdQ8MlpSShUOXRNXBfYp5fkRwRUlLVTpOqKjJOe0A8YJkQGxESeaOPxLtUZwBAoICLukUIEQL4kvgf4P2QQgpotSgCjYiQ2vqx5urXvCCUOC8B/20gFJZ5vfXXVXBPOUNIrAX+4REiQYyWWIY2V/8FCD0p+4snIEgQOhV/jUz1UZHkUp/IZrhwwt1nNzOrLgtFuuGpnlWkL00X4mYmGuDHVwBHOtKVexaIMOo0Y1lmGh97GvQYQxT5+vJp1BnWDu7uRXyWKG6jYkv7i5i4IZ6NuNlvkJxzn9PQSd/lIZEUidJ3cn25eXx99fTJoyeP8uUlHwj/6opHDpD0NIi4pjilWuR/Zs7liGuxtJgrxzG+i0d1Wj7uiKRzx/y2gd9v/b++BEOgR9+L+6fS+t13vXfZaQZAo9FoNBqNxntEMwAajUaj0Wg03ieqts6bBkCV2GXJn3EVVETVYXcoaO4SkmpyCh5EoKtKWHW9mjzSFfoo2LwUmFdNXRXR/TQXFdfkKq5LzP8MrBn9ExzgMLM3CuwKXz0vn3/9/OXt3WzlMJVXd3dfjfNfF92lgTrLVCTQmmdismabSB1zKqBFdUxpjZRZb4/x+nH//mVbRsFOErEcU5P0rOvhKJHOOW7S8jmqsqm6xPpTDQANzuqptUh6mIgiIUs2To2A5yiLE6qRQSSOZdSnra2F8X58tRBXTMPF67jg9QOs2yyrznvagCpU/zYNANHT7lpcAAc/e8+6v5zQFD4YKY6TbKvbce/ZvtaVyyK+z7IOqY5159Tukmp7PNjbOUw5DoE+vlpdXt7h+BSjK3IN3dknOubreI0EOn/xIMGwTko7vcvS+LIMIzi7P3wwy+5QvxMuUfOyIsUxNcvr6GPwCxt/P8dHm/T44mrT5z7lx1eXn3747KNn+SKTYZvYdGygX2cMOHTVegvS8uPZY8iJo1OxdGZA6mbNU0bl5NwtH9sRWfK5AlZLpVxtMhDueKjHKYVJ9U0DgNWlaDQajUaj0Wi8LzQDoNFoNBqNRuN9ohoADuncAKi3sqZ+Cy5htcgaybVcP6LWsrOmeewOs6MiEqLHZ6eI3nYZD9VI2VPvKjWuZ4KyLtzCnTPNjMZn3zAa+3HaHfY3+8PNuL+bbO/29evXN+P4en+YQfuenIrFrUdcPJm0qwnojgYKyaTW9WuQauT9GneT0VTTctbZxWsSfY3kOS0fZXc/l4xXVgn7mJ6/MPexFybOZE2thf/ny+tDJrkwmMq6Jov8HSD+wAY44mfbczaCVbk/0aEeT5PzAvfzh88MjPOJDn8fBsD9d2QV0E8sG5DCOy+1otwFjWPfA9QBDMDJBUFxDdfT5p9L/3U/yPne04guxhSrYSCAO1o7L6AOvTg+hElf2J4MgNPGrxvy4NNWs+foviw2WF2WdflseEMU3Iiytr64hgu+9AqEJ6zq5xIheBez7l5eJOlUKObT1MGj7eZ6GD589Gir6bJP18Nwvb242Gy3Qz8kfvgxvdJ3bOFydScy9HUEMaiH2iRWxL2gY76046GLZaCA4tsh62JyLOMmapBUIZyQIIksUwKWoxXHXiLXxXekGQCNRqPRaDQa7xvNAGg0Go1Go9F4n/gVBkDZ70PFhEjiKp7EVTrsAlkyxK2EhYW4KpIcCal9AcKxLhjGs4r+cf2Z4LMdO+Nm8pe76eV+vNnt7sZpLPI3v3jukWa3ycrkcXA7RMwisu0PHhN4TtL15IQKHt3syWv9+9IBsHQDkEJqN8BasA+QkWEZDxvH2QMm4RqeMKl6a7iAhpvkSQdbKrjPeYsnUPeornnrp0r7e1Xh9+JUTLRIOvUP3JeSZfUD1sfdxUPswTTY1QR46yYpnt+9tWerVTme36r6X5G18+BBiNRbMWRea+SrbbC8Bqwf+aihA4F4bbnQ+wOpj8v3nRund5N72+Ahet4NsL4wgNeU/Hcf/Qe/J0rvY4riNU5INNAQNVl6U47fvGUMQwRRvzGsZ5Hp0gdgiGs4uEZUf8jUrVNXUQ8vFvOkxXrYqMR+6iI2IhtNvaY+aadJxf7gRx8OOS6H/nKzebIdHm+7qy5tlR9e08Ow/hw7Bro1UGjZOnN1k7AkqBvhSUJUSBkc1R1pFlEPtVAPsUiBeOTtthkAjUaj0Wg0Gv8IaAZAo9FoNBqNxvvEOyOAqJHzRJKCOMzUUt95S0k+F8dDQjRSCukgHSeNHqf6Agf4q+AG9gde7/av9odXu/H1ZAfTf//Tv54i7ZGDcSh+cJ9LzK6z5ZBOROhSpEROlpInKaKeM7kKuDVBRXGX/X5wO9Z3x/I5anVyXdA1Cqam3nfrmFOXiJqpksIEV4pEKF6jV5BwulGuZunP5eozCf/8Pq/7L0S4r/K/oRa7hro4aMi6pZzt+XtPvl9jLo54bRB4cCTPrYBTV0AI1r/NG3jH+n/fPNiGNx830rzOYDju1ePR5N7ReJBif1zl/uE43U8tsl/r9Jfjcm/FhztF6jnz8LjXB9+8NzEOfqfM1C8L6tRWlRyoSVoSq07dAPWrZut7sebluKzeUh3bUXtERk2x3dZtR9Za/OJaSnbULZlRTMyYLSKIOcvUqXUpb7Nsu7TNcqnSi/3kRz/cJH/Up8cXw+Pt5tHFdrvhUvg92LBMF0hnCwpg6rOYCZ4JETynPRsjCXSLhRBidWuPbk2LAGo0Go1Go9F4j3mzNqrRaDQajUaj8X7wQIaLpVA3ZvyAT9iEh/uFdqob0VxL231N8nlpTMF+Zpy4G/0wzuNsN6L/3c9+doPup/lud7jZH27GaTfZwSJvLi2JS46UQ1P0OTY5NGm6XAfbEoIJIeoCuz2aiYzKMrRWMskCiygcY3CWUPvVDaii6vLRFDy5VYFVwmtuu4QvtdWyTEWGGsniJlXT96OrcfQ2gHup7kuGey2bPpaZO28RkbFY8/fV0RExfjXnErZUAfb8Uc4CfM5r+U+F9g811jfXX6vsgzfk8r9T7pXbP9zmezws25ezaQ0c98nZ7RLEX06nspy911uJBEOE1t4Ce9MqOG7ngsPs8sZxZ3n/N88TE/Vj8NF6Mmi4C7lm5US1gnR5LVkjp5YBCYvdo7GYdCG+HtwUZNLl0lRR1/PAi5tM2wsNJDwFEksbilD24+7AJB6vw2Q2HS1h2eX//Ys/2SS56NP10F9vN5cXm23fXeP/xe/98DK879JF31306aJnm+mVZ5lM6jQlre0+DsUibmMvqj3akzYoSNJlBMeRtxhYjUaj0Wg0Go33hNYB0Gg0Go1Go/E+cd4BUIVCWKqxd4d9JI0+FVFDJqIQMzmgwAw7uJt5fRe3h2lX/K/+5rPR067YbrS7/bSb5nEud+S/Pvg+9U4EYoStI3mHy0tHI0lIEs2hEiiqc42sieOmrINVc5aUJCng7nUIqYjH7kbWDPcqBGvgS6K6nN8PmpwUJD+muyxia0it919T4Jda7GWiAG/XxN/2795QSPf1+jdWOxfja3OFlNM9cZYIz3ps7n0QJfSeqyD+0GQ4DdetL3hmAJxtz5pNtNSs1zr8dWTCb4Uar8T9uQWch+2c7bqQ2vFQ0DjtgQDyKRgp5N6zxNGzyKDzqbzHMQPnRyTyUqp+vgMfNEw8PJr2Dl/hXSeJCeV4Zh6PhYbI6dflUVNMsNULOJ1j6zhiDdaTs25plovrCK1juFUVCPMwo5SlSwYWuV0EYsguEeEF8/CCF4pLWDkclEjhgidqG4sMPv1gI1eUoc+XfX81dJdD3mbdJv/xj753kfV60z++kKueC+jXsKBM6ZAOSUQOl8nE/GKzPbZ5LMYe0DoAGo1Go9FoNN43mgHQaDQajUaj8T5RC97jgQFQH1KxdVTvHt8xHZhfs/mTr/21d3eH8dXt4eXt7vXt+OpQdrN983o/k6dIk8scUkzmYKbn8pmlrKqqmlISVVUVjbvbvatHhEcQEXEseFbqzF4RVIVIJMGzaJiHl4hQj4hw9xnnavNQej3F5uubynhvruF1OqmLhmCiddYxAiJnATMKhk+rG3HkYek3RyU9yE46RtbL0mjAai2wit1LfH1oZ0ldT+uvWUbLmsuvp09YX/x+bD3HccHc/9guzMmP8vrZNILzKQW+BuDgovZbNgDSkmJf98O9uvhl2++H76f7Q30lINKZaF6HKi/HzCRKOh/a7Osk52XA8tl0ZQBXn5PF2T26vrKcDVY+DW1Wip5NHbg/cvns9viBBe3X7CmH2h0QS07RqTzfawW/i05JH1bHHxX/6vScP+pwe+hQVUVEREJFNEvSEh6ChQSBOxFLW4LKekreG1NxffV4+VK5m5m7u7t6sf2LnikLWX1QBolebIjy7HpzldOjbX5yOTy7vLi+2lxthus0/9OP9IrDlu6Cfovm1Rg4jlXmzACoTQ3NAGg0Go1Go9F4j2gGQKPRaDQaje8Wpwhx4L40d1Qt7xV8w/0UmePw0lNA9nrPcrfpsQbez1PPTzEn97XgkHj4hvdiUu6Ji7U4uTYBHPP/a0TOBHt4PfHVzeGLFy++ePH8m1evv57596/ltWzG2eZio1FILsnoIvWeukg9eUh5IHeiOSTdHQjBDQ/HnDDcwfJ2C1FlwcAiAtxC8rCJCAkJPMzFIwV4EBbFwksvqc9dzllh1Hi1JOKcpcmff8Y3DIDsUQNYQvAarFLnry42gC5p7PUnCj4SDyJ6/GxB4Txyx7OTliOwpvyfHbzTr/WQRM7WJU9nd+qaAHOS/n2deauERP3tKGqfIS7HLanHV6MopvfOEI2zLa/PO9tbfw8dAOdvd75dLqzGwGlTz32pKvRrLFMWhKU8X9cifVNMxGrHgMSxxeFoA6yp+qzrW0mzS+FMuV/f5fjr6UETKXrWnyFvTIV4aAAkdEDyqvgDTnhV/+skagkUryk9LlpU3mYArJsSayRQPdstHgeDi0MpZSrzFCaaJSckUYd4q0hSEQlEhLLfiYRIEhGVTNKEhOp4ewsJVSSRqk0HwuUlEuFlpsyUCRujjNkK8yHHnN2y2JDochpyuuLwx0/kg6F88OjJJ0+fffLs6UdXm8eZLQycummOH2ixBx6exsevD2eXpWVPiHf3116+UyeDbb07QEhpsYsePmld8PsLitxLwVpHiL9lInTdHg3k4VWm0Wg0Go1G4x8zzQBoNBqNRqPx3cJEDmBnY0mPC1XRW25ZlCQBYiZm0FVrTkuEt52CUU6vnzhkCqWGcshS3O0KqYqGchz3Sk20D4rhNf5jfc8MKVxEOkIXxVsQKPDcGZUCE9w6X+/44pYXu/Lnv/zy1W7++tX+9d00Fy2hkO80brfbQ5Yq11aReh20KyG46FG5rkXLcbIf3gzD8Qfa3Em6X1Pp17yU9Rnc+9XlvCL7XI5/B3HPL1nf7kE193kJthP+8Khw9ui9sa/LUT6P1vF3xNAfOwD0wdbeK19/8KSlTv+dSEjcO4eWDg95sBYPcv/vvf/f5wyAe2+sVdw+39pTGf7DldcuiQd3w7rP751v93ba/XPOxePsTHuTY08AdS4F90+VhwbAA44dLcft87Pl5dd7nTe80QFwerHjUVvfNzz7va8D59r2Wa8JPPxOLffVff72j6Dgde4xoEvXiGu4BHUocW0mOD6UPdJ46CiJSBrbHI+vho+uN08v+z/63kdPevnoSj/c8FjpQaGf+FFPV82RWFojEI+YRasXWSCEECJDIsu0ITpEEEeljsU2ccMgHHdwzDDD1ftH8ViP/t29/glH6rfb8WOsk9ANrB5YIPWI+zrXgfsLqU5Iftgh1Gg0Go1Go/GPmWYANBqNRqPR+G5hwrzWh2udOHssCz0O3jy/BZiRmVBECUXTcvf5P6OqDBp4wpIH8/rcWm0aEmFzIcINCcNFJJKIa7BNTgg5ECfPYKQZ7VBb8nw4TIwzZeYg3MLnr6efffHV33z9zRe3uxdz3JEP0u88HyyNJUUMOW1z2qh2o8RdLtPDkt1Go9FAQrZ0EgSllIPbPjEOnV+oXWoZyuHCp2edfO/66vc+/OBHH3340dXwgbIJcsfQsenZVrsSZrzDE9bhigsRFEXjJmnJgYe4iISaJEiiWUgmy8yQAHdQBrVLWVKzOPsPy7xogrD1Eu6BSN4sRu2S/1QHMojHav+c9XAl6JoB0Gg0Go1G4ztGMwAajUaj0Wh8txAKUViHfJ6Is9Sds3peFxklvIaMI6C13FcQf1tFcxcuu+daOwZUIKOZlJGEdojWfG9f8/OBgxlJJGtZY3xug33wunBnvJrLy/3h5d3h5X5/Nx3Gmf/wZ58dTHYWIzGlPKV+knQgGZ1JRvqkQ9Y+kdx0dvM+2bsqlBuNxneYFOQSHSrZI8x8KuUAU4rSi/U+92XeRNmGbyVtNHLyP/7jT7uBy37z5GJ4cnHxZLt53OXLxKPMVrgSttBDhiguJYacxIlAayfT0l9RmGfC8Hnp2tEgHB18uJykB87Tfo4tE4Djx1HREnYh+Tgj4d6z7qn8x+WE9EH+O9+TjUaj0Wg0Gr+zNAOg0Wg0Go3GdwuJgp2HANV715/11zWfWguyZ1NWA0BOt3E+l1VX1WnAUhlxI2pIfYckpEPyNEcRccXzkkrhx+B6mOC18WLk+YEXk9+E/U9/8Zc3Eq9LeTHPLw+H19NhP5epqM8XXb7KF5tue2E578r8ej9yGNOzD0BB1RUjitvsMbtsttEMgEaj8QYp0P3Yq0gWzRoaoe6YhN+9erntukfb/qofenM/HKbdfldez/2dDH6Z86N+82SzedJ3T1O+jPhP/+ifXIs87fXZhqcD14nh7LK6XGINDDFPXrabvg4XweuUBYcg450c1hSy4/+p1nasdchADR9SIGFXSD4fPxBrAlAYdV4JdRSzE0BHehQ8HEvQaDQajUaj8Y+YZgA0Go1Go9H4biHu2MSxYlR81ZoCCCXwWGKj3VEnTWycvEr/LsgacGGcpP/FDBgwtbKUqIYSySSP0s3azZnaelAr/XcwQXG+/Jz9yMub6avbmy9vb77e3b6Y5xv8s7vdPuteZJekLEKa4P3Vsz8us4zzFLUzIek6sqAaE4EHFhJoiJDsFOvfaDQaJ7L7YK5ujptQEnacmqCKBx4S9JK6nAfNMfjz539Onmp9fQ42Hlcem1K+d/HoWnjadR9eXH18df3R9eXTi812yyffJ8Ow/tTBwl1hA4PR1zHjEcsVrAvvp3Gp3q82bA33V1Bf7pEg6iVbiC2quLIOOcCF6ivU4eiru7AYABv0OmT4h9vljUaj0Wg0Gn/fNAOg0Wg0Go3GdwsJKGuAhDiylJmGhGsdLnn0AOo/k7KQhQwuiwZf9bHwdbpkwDF3QnEZD0kktLeUJ+lH9AC16eAOXsML4+sbvnzFi5v9/lD+9D/81Vx8N81347gLH2HK3ZgkthdTzqXLdB19R87kDBtewiT4jAqbjm3PkDtlvt0t4zFLYTYNekmau717MwAajcabZPdtQJknN1M8Z89KSohuHl/PM7afGEfmKsgnOuOJIjuKUwrTzDx3U+msyH43WPRlHuBC9HIYLvquz/aTf/rpxVaeXV1/8OTq40t5mnkEF7A5ugKGFtRCirtMeq2F6dihJZyFsy3jWmK9gquHqCTWNYQQPOGKSZicGwAAAR160ToAGo1Go9FofKdoBkCj0Wg0Go3vGCHhi3rkUu/AhVgzfY63lYxfFVvmU4oAJAHQZOGO1oLZ5QXX6v4JCoxwBzfwyrkN/t1PX94U+fowfXN7+Opm9+J2/3q3OxTpN9eFJKJoTrnXfsh9Hym/vrlz7UIUTZEyKkKSSDKpBg6SCGEyi3FkHvvH16n2MJQ5DjNlTqqR8kGlNP2/0Wi8QQp6D7wUd+kSw0DXFxVHuL0jJbqBLi85ZQbmKaNYRBAmVnBTd4n50fWlWCnT5NNoZcJLhGeZpt0Xm84fb7dPr68+vnr0wdXFs01/nfQ/+fEHV8pj4Rou1uaAHjrIZ3q/4ClQXAJZYoAMW67QRdLcd9P6cWSxAc7sAqgTAo4LshoGjUaj0Wg0Gt8RmgHQaDQajUbju0UgJc4k/iXuH850//N/Hg2wmWbMQEgCuUbuhDIGRTAoqzgWsIPP4SXcwtev+ezrVz//+vlnz189PxxeTb5D9yEHVdNBhj73m8ib2yJEIhR3XLDAwCV1mxrm4yXCoSzjgzebrbsXd0mqWUgKuBfb76VLfe5UyBZ4ZE3RpduYmwHQaDTeRILL3JtZCY+kknQWsEIxri4JwR13jCV43+DuQAiq5OpaCklQsfmABgmSLAuglI1OMt/ZNOs8ZrNe4oLYij/ph2eb/gdPn/3exx99/9nmw8dcwzV8CFsQSCCQIUEOukADCccNM6g5QDpuhvHsE505B+tnPPuwCnnt4mo0Go1Go9H4jtAMgEaj0Wg0Gt8tApnqeF/QVRkqRils1lxohQjciSA5XTmAkzMpo2rCBCOMMMMBdnBn7EZ2E6+E/8effPVNsZe3dy9ubnfjtHezlDz3c0pF0px0Vg0RREHRhPZINQCUYLk1EdfkZNfkmgJxURAMGUMKqC0rqkvNyCZEJACVQEMBUy/qpk3wajQabyISSmjIGom23J6bob52OXmyfDEN2ZJDaJgcrzCEOimWULXjbRilEAVHsM5dwzu3LuZklsshmQ8aj4b+0fXl06tHz7L+1//se4/gomfbc9WxhQ30a2RQD6l2adlEKYANW1MBRJAz+3acUCEldLU/zQlnk5oB0Gg0Go1G47tFMwAajUaj0Wh89xBxCDchHbWhCO5uDiKimpOmpIggQghTFE8S6IwchIOzgz3cOa8mvr7l85fjFy9vvnx58+r27mXRL+ZuJ10JdwKRyJmcyGlXZlOs9hwIiAJoRjtECcXB1ygi0xRkp6r/6qqBBCqT6y50AjXREEzURIMUkkLUlzpXXWthPZhpglej0XgLsiTu1PG6OOIQSB2ca4RL+JKfI55LP8wXyfqanObqqweACSRfI3gCBXFcKWDLi6dwiUiUFGWblDJTpvBJ3VTIolvKJyk/yvr46vLjJ9efPn30yePuwyse91wltnV4gLCBLJHdcdvkREREuFE8zMwN93j0+KJ+wlgz2kKXgcKrvdFoNBqNRqPxnaAZAI1Go9FoNL5bCDO2i7Kbi0eIalZJqpnIh3lWyTlvUupYY6LHxDdwAzPs4NZ5Xbgp3Dn/5n/8s5siLw72Yj+/PMx3kx2Km2+6/gORjeSkqqoa4iFYLT+VZeAwLNFDJmLkxQxYEq5rXLVUxb9KVUuuRYDM6O3JAEBNxCRDJnWIQlp6C5ahmMF8IJrg1Wg03kSQnprxv4j+Thi4YEpJUWQdkS7hRI9fEV29fC2jdeU4SSV8vbItyTsh2frktTPpaHKa4kJRAVwpYcXDoph7madd0hiSXg3dk01+epGfDuk6x//uP/vxpXKdeZS5UjawgSv4AB+YAVCKlXkuxdz9or9wd7OICEBVsyaS0udj7Fuj0Wg0Go3Gd4FmADQajUaj0fhuIczILTFhda5vR8rQeaSQLlBbA/3HwjjzSvnFwBfO1y/nz75+8fMvv/rZV8+/eLl7OdlB+lm7KW2s20bupb+Qru/lQvZDRyciEOJRooRZiZLSIolBVfodajSP+n1B6qjWhzr3ZxIgBd0hJViTf6TW8GZypnoJIqBrV4EzjXgzABqNxpsIUjsAfOkAiCBcKEqkKIKnMMEBDXfyLBdOPj5/8SZ9tTDvv7p6St4Rua5UJ60IDm4+q0pKklISDXB3L+Jlk2dKzIeYDkyHXMbeDp1PvR2eDPrJ46sfffTsRx8/+/SjZx8+SR8rP5ztsZeh6wbVdDY8QMOIEDe8tgAICpIQDWlDURqNRqPRaHyHaAZAo9FoNBqN7xbC7OV1MLlkUo/0hTySRpLAAW7h1Y4Xt/Hi5u5uf/ja+b/8v/77u37jmsg5Uh+599yb9rejzyl77oskl7wk+8zKXntPLOnaIklrvkZgx83QYJ1EUAtnlypacFtqaWtRrdvZmOIlpkNs6RSAVX9TEFKHsEr/wtFuGEtLAGo0Gm9BQNbrSwBV/XcNBIeo4T+yupAuOmlC9HhJkSAFGlrblTQQSK71oRAheqJ2VHl9QogDOWuERQWv/52UeaNkQRDxFJZ8Tl46Gy9ySj6pTTKPyWYvs7pdzLv/87/+zz5Qu7q4fHp98fSqe7zlCjYAdNATHaZuEoUyh0veXAXNAGg0Go1Go/EdohkAjUaj0Wg0vluE+OhjkTARo5voquh/a/zFL29vijzfl693h69udi9ux5v94cb1cPnkllTcp1LmwozPLq46bK8jZVNFU3EwpxSKQ8oW67+yRFWTdiL13126pk8fC2Y9Raly2lIcK35U/wOsztJc1wY4lt/G2S0umldT4fhhASi/nV3ZaDT+EVCn/q4XE8E19PxKcgzMX3J+tJzWB4LkKtz3AGKZruJIkP1h5I4DXde5F3fcS0SIiIhYljmMlOkSSbKI4FomdT/sbjVKJ9pJdCn3WXOSC3x78/xa/dHF9unVxUfX24+uhmfbfJ3ij76/uRAudRkjnCnik3ps80aiGQCNRqPRaDS+QzQDoNFoNBqNxneLSeQAB3gNr0deHOKb0Z6P/sLkv/u3f/o6upfGy8Kt6d4ZQ4I+ywZyDZJGRFUlqaruD3tEJOWUNWnWJKgibjEGc4SYe4QQay5FAEqsFfpLTH8h5hQOuByFN3dBw32ZzHkS4SI6YguJcIEUoeGCS3iSKt4dy3UDKCqjpKJN8Go0Gm/iQlkuLyGAxjJB5P44cVm6izDYi8zLsxePUesTXdBQB127llzinWL7ckkThar+q6qIquZwqYFAZmE2Y477dnvh7uHu7jXTTERCKPMowoBvNR71/iT7k+yPZPov/+UfP9b5Se8fbvSDi+5xxzUMsIG+zURpNBqNRqPxXaIZAI1Go9FoNL415xMUV11aTssPpBUJpIQsistZNbsCylI0urxogFASdoyWrmk5ErJEUsCZun1vg6IG7WiImCw5/jXQ3yHWhR38yR2fH/jym8Mvn7/45fOXn7/afXG7ez55GS530h20i7ShH9hcsLlIqbfXkxoREeFVpdKEqqYqUrl7FA1UVVUi+373nOykDu3InaBR4/hnAyEU8lrMr+DEDL58oEWJ82WfrskbehwEEL3HJsgSrpC8xgUtuv+a1u11pwFFZZ/ytzIAzgt+33js/Jclwmj9+VVvcXrNmlD0torg+vC9X+HML/kVr37+S0i4xml7XNDgjRrkszeUX/nv4TP9cq171nsV0OcbfP+lJAgUEu8QQd/cqHjXA+/k7+Ef8/9x7tGv+SxOGOI1BevEaY+tC3Lv9Dj9Jk7orzqIob9iE/R0HJ1lrka6t81vasXy4K43W2zWMzzOT/V6mVoydoAQHn7qe6zncA2sf/MUinvbslbc/5rvypvvUg0ADRxRcFRDnXRS/+tMkeVNisRBZVq2L47zS9YduWytLEdIAvU3vi+VtZPJHXfMMMNic/lEPMwsIlxURFLqRCRg1f99aRggeRK50KgzW6Yd807tsGW8YMzjzZPsH13m7z25/OGHj3/wwbMPn1192Mu/umSzeBrUD3Y+OSAFErFckOWNvzWsf2uOnxQJWdZwITniyx+y+hPrbOSzr6of/7pJQOSHx0yWXXh897f9zW00Go1Go9H4TWkGQKPRaDQajW9HCHbMsg9VkFBi1TKOWvtRpNBCvzMpDob6ogYpaEeX0ByKg7HcZu469ko4KUhBp/RKxilzlWfWtYubSXGxjki1kNRSXyTPSUflLtjDKMzC3cwXL/nlZy//8ubwf//zz1/nqxAcdVEXNREXNckmaiImuujUAEKwRka86x9OZ5KMeNzTIt/QMeNYS3t8tlep+G0sL3XSf0KDdH6nxnGd2mJwbyMdTPQ31wQl1updieMLLU+XB2FEvnQwMEN5IJSffbrq9CyYZFKHJohFYqvpRwG6ppDjxFHnSmGZ9SO/7Q3u/xqu8z6FgdayYkmaRCXpPBXA1rVVFZHQIIeryxJCXgPJJSJSSsflGlGiQYhqd2GB+BJcTtjyU7dcQkQQX9cfrGygWyNWTodZVY/qc+0vkcCU0OP8hvvnhNkS1y5ythCEvf3MnOe33Pkr6Lq33auLUFs3JuK0kB4clONhiHt3nu72t608ixwkRg2MIDQi1v4YQVL9EZEQTYgoZbxFQjxCa9k4olk0gIglXz4iXBAPQjvpNTTcY92fGi4iHgbU8HkREQmR5JrHyMiqTR/PzyOnk7auYKIzUoB1tOwqmjucX0bqlyAMG1MUzgy0c/fitO+qsaGKdMtAb84urQGutUR/Td2hitGzxrf1AFgNlVW0r9eAe2btGctM4OP6b1vn7BV/LfdPc/lVW//wXYKjEO+13yCFpygJS+EaJYUpruEaIfh1ufs//fj7f/ho8/3vPfnkCZcdXbBxNsKlMDideY6SbKrjEMCQGVVSWqYl144uE1JXL7djYIIJktgYubA42GlZfU4YxZa/jq6UoyuYPDFvV0fgZBugLL6CEOLnJ0kiNQ+g0Wg0Go3GtyL/+lUajUaj0Wg07qOBy1qdGrqIPEsB+5nocxYSrWs96FG8EnAcROVelSzBsJZXJpafRe8wxwLMpThhuOMRkkikTvPGs04ww76O8xV+tuc//GL+qy++/uLl7av9eDfOX0f32faTm3z56z9nnP4TYr9y1Xu7513l3qfXDcAe3PfOV3vwuJyeu+yVh3LZf1S9dqzH0s9EyVXm8/NjughSy7E5HkPl3p5b5Lm6xWuPiJ8E1Tjqwo5XJ0nqpIRj/as9UGDfZZbU7QlHa+wSASWCYmDM+DwjCVXRVXtXQZlvb1FBdZH5UnUMxGYjjudsCsQEIZXDhGggNSJFENEOES8zQITghIsIRHXMwM63ue6sjgToIuWf9vM0zq4upFNteyji280l4uESGCGBhQt42PRWA6Ab3irov5N5Ht92t0qqcStJNAgVpW7bfjc+2MJwCaHrulPXRVTLIEKqgfGGq8FMmkQKIRIBdVUBUsohGp4CwgLcvFosGXzVw8MQhQiNcb9YIyp1IURQKcVwx2p0zPoTlrbbugVRXbQAirmRBI6f62hKHbn/LaAsDlxoSG34IO5d7I6F/L5eGcRXl+10Fbgnl9ejeWwjiHtvyvLicv5VPzYc/G04fWeX27Pac+5v5vrAG9elN4lfu8Y7nver5O23XodPd4ZQRAv9u55/W+7+bz/9+kOZL/+0e7wdPnly9YeffPhPf9D9aMsMm8Q2aUff06sVnycxlKLu6oLMkIlYugXWxoFBCVlckSxQVhEfEGq7R+0cCkxA0ITXzqaH3QXHJ3L+l/Reg0tT/xuNRqPRaHxbWgdAo9FoNBqNb03Uytk1FOKBHHGUJxYBJBxfM6aVEIoSq3gMCKqryl/Lystun1RFFBFiLTquGQqinsRVJGkkRWWEW9jDDK/g+Y4vb+Zvbg+vZvtf/urnLw72fD/dzoySLHVG2ku3H55MMvy299J7S82weKg36f1fASUIMcVUTw/HsQj6fm7FSZq07CX7ecnz8hTV6p2cGxoK7jGG2llYii/bsIhiHmeyqZMLPeRTjXksIrRuNqc3jQh3IhDS1bVVudaspo1TH8q5Ro0TtVlhkZW5PSw7QhYPABD1bd8FFuGERVhESBhrLe/SjVDTzgMRubu5gTX9vH4XRFLg+0lwkVRr0kVqc4SP43xWNb7caniHyW8t0zxEZpIvPSv33n0YtksMTFiE1Fug6/sQqPMvIpb0LOH6+tpirdOPcCIiTGQWMSGRQuseSiIaksZxrnMucF809Ro3czmsLkIAR9Ffu86XBoVYjmDtzzAD0LUjRKRug4/jqZfidJ54FlPKqTr/wQ45WxYgVGV4q+t2/P+sc8W2qBaVtWj9rPa/WiNLY83ZQw7hKe6ZA79C5nd0je5pvIU+xu34chtzwpLNQ9hVx7Nt/3ST/ld/+MPHXfrgavPxdffsgsfQwQAX0IMT4i7maiEeikugSkJCpZ7qJdzdN8NFHYJgNZ0NYj2RFARPji7NACCK6jEAD96aBsQaswYgcr/zptFoNBqNRuPX0QyARqPRaDQa355VcV2qGlelg3vx/FU6JaP9sUB5GSdZc+vdxJ1jDeTyb5IeT/sZF3RJ/wAhEqpesETJWMKhBi3cwZ/AN4WXt3z5fPfLr178/OtvPn95++ow35awvIn+QrZX9JvZZTcWn10uHkcTyN6Jo/Mp5CRUcA092gB1ZoOuFfomckgZPRPujwHZNZFo4Shk2XW568yokSkhLotkKZpclMiLDrqIpObcIPP6Ws4iAy9ltXqUxsSBSfuRK7RHdZF3I9aT8azv4Bg7HhA9ooiSlZRUk6omiXG/P4XOi+ii4EcfaLhAVfnBJRw8MNwCCzOP4u7iRhT1O2VaDICaaS4iIn3ujpK0UiegSucMFtlZZ6KeOBwOywiKMzJxoelB7lOllDez6X8VOb+lOdhE92YF8ftExGaziTN8zdhxFj3U3ReVPyIipjIf/YC6skcU7Q/d5ZxyIpFUJUtKQkKTkFw0oY6KCJIETHQSDKkvAut5oZJytiU+KJaD7oEYMS0dHimtir8QwWxI7fxYbYAIfBrKrvfxXEO/136yFmUv2ffRKxdEv56cHIdwhFv9VWtHTQDMSW+6AT1quEe/9Cxr6BQ9L4QNpaTV4PElU355sxB30bg3BUHxrhkA70Lw2L3STi+G3GkwHWJ/K9MulcNVlseb7tMnVz/88IPvf/T042cXT654kvkj2C5xPiTIoEF2NkrCUx004wZGWCE8b+1kGylHk7tGNsUq/deFxNwxrz6QLOuvI3BiDb1bh5gsfUuNRqPRaDQa34YWAdRoNBqNRuPbsaa4LDrFWd69Hyfu2ipuOPRoTmubwFrzuM7/xdUct0Wrq/NAPfVB8aX2n0D7ojonvGeEO3gdvN7zYs/rA98E/81/+OlL0n6a92O5m+eDp0mejhe6uXwyBWPRIkr0dJlNBon9/o0cksaK+PpznmECdb7lKXN8SelRoQjlXl1yTUThFA5zQrObOik8RH3NxXDURYIcqEuK8xwhUaergqcDqOKEI2h4nQ6N1IEFASSHrKtvBGZLGfjy/lEl9NzlWoqfXH1nGkg4VrBlpoLgsdstKdwSIpFVVbWL6MukPh9rdiOsmhD90EkgEoKLhiRJEony4aOLRF6EftVjvf/HH3zIOqkgL/6CZI9rSf2SSn96CvD06eMqX6e05BWpkmAbpLedzsO37HIZ35YAVISDYJyyc5Y9Grx48Qo4qvkVQ6bZHPFzoZ8Avvzma5bI/SixPGXW/he3ZUwi7ha1a0IjJIRpnF1UQ0NqoJMImHZT7mcRdy9eLYB6tkjf94GKJJKqKpJSUlMteShioO5uTrhj6yQDFSITiqbFGCAl9+NcjbqS1itdbYNYpP/1kiaJGFyyskzNEFwJlwKuEXrqoXEJLDQ7ZW0vWFiyhnyNsTr6VZqd3smO126oxT3FBBVMPITl23q8FIf/bbOA/vETkvjwB07cWqEUdEiX19trF+X53cvX+Fc3/qe7l5ef3W2HvO27a7H/+l/8wZPE1ZanG55kHsGl0CUm6NCMJ5uzmIorlkRmJlsc0RpGJhqoq8T6d3FpYAJw5SBM6xAAxavNEMvYk+U4rkNoEHF+1eDoRqPRaDQajbfQOgAajUaj0Wh8OySOxYgAIR7iIdRyficMsdUDABJ5g2Y7DauENd04ZtRdwtVN3HAjFObdPpNEe8+9p42JzDDBV8aN89WOz1/z2fPbXz5/8dXLm68n+9nETroSeEikrP0md1v6/vXdFMsc0Y6uo895oEvsv7k7KcKNB0jtACiELgkra72/hqqvtf8h9YCGMGsteL5X9OpruwdnIT9AitL5qBioC4SEqJMDEc0utfxfffUABIi9UDQCcQnqsuBI0ahyqOsinkaRbuoeF5KZYaWmvdfBpl2dzes12d+ToKq9x1WJ3tZgq/A1usevLrcQSaJOmlUla+rwDzddF66qmtbcooQIn3z4kWhkldzpkLucNSWSxKePJdeI/zVDqJZ/d6vCJ+uM47qwXSLGH0aCD28LVE+weTgi+e+S+tV789sicPQL4v7P5JieRgX7GqFUCi6nQK+6wih89ipmxIzJfJ5stmIWFvLVV19F4EYV7d3djVn0m7HMaHEzC3eKex0bEGiEFMfMirmZmcWoYdcXk0o4VgcMiITWoKHky+RhQRIqSM4yb22f1+uDoyESxxNSlm9AnffrQpCRiyBLOFKL/ZcTMrwIoXHqCUDcybN0pqeh4nLqmzq+wjpdI0SD3khLABqu4WvHlakvrVenE8WJjHXNAHgnkrYfXM5GGWEqzDMxEybYo4utzyPTvswHsaISWdgyf3/g2ZA+evL402ePf/js6tNHfLjlKvEx9NBBJjQOlAmfHNsM1yzTazSh6iKuxNlsGKH+FXWhJA64UVi//mmdaK+Qqs8aKucH9FsPeW40Go1Go/FdpxkAjUaj0Wg0vi2CLzWtUSWnxQMIB8MDtVMTQA0zyLKGJ/ROWtIPfBluqY5gikmYMJJeoUYKMNjDDbwKbo3/4U++uCnyzaF8dTt+c3d4uR93kx1Mnjz70WzJLIqZg5ORFKKkLLlLOTsUZxqNccYOXHV8i6G+3zXWDgA4GgCgx8yfdebDEgoklMSo2FlC/zIdeo184vhUoChTepBQstoDy9QHvXd/wCwCRwNAKRJ1loQJnqLUmusqqRGaUodVebiISBL6LDlJOezDC2ZhLhqdSs75Knz7+sU1bDb95eXl1eXF5eX2YtPnrNuLTS3nVyWppJRSkj7sn/zgcccSHpMSWRb1tV8lPD1T5BN0Z7/K2Qd+MOvg7AC8nRroc15DHEGKuFR5qx44Td8uAqjv3xYBBHsPW5Lz73kSb20lPqabcN+uOAsHuz8B+mz9ek9Z887n9aESmOFOOLPw55/djKhZrEJ/hEuIPv/mhVmMs43jfBincRzn2W5FXg4Xt0qZffYIF0l11HPeDBeTxzj7VGZ3AlQzSWXV+lkMAExyLJN7NZZuleOjTnc8lvcNGnvbkXTv3bOf9oqc9spbDABQYnDysm/FawTQ0QY4jVM5Doz1XzuH/DtMJG5n0oah64eUFQUrJcqMFQknTCkKOaWUZKP2+uufbZJddd3ji+HZ5eajq+HDTb7O8Z//80+uEo8zj+BiPQKKPUI6SoLkqsv5vV4SBZQ51a6po01e1mynagDU/LtqmYsszoGe/uae9Uc1Go1Go9Fo/CY0A6DRaDQajca3RfyoCwuy6HXLWN8AE2KZcSjVDKhrLAYA2lltI1gKzL2qIYm65g38Al7DCK+dz76Z//rzL/76yxdf3ey+vBnvQu487UM99zJsu+1Fny/8hhxZJLmwVleLh8xuIklIIYCoqqYkHbfjTUgTUN7JW/dNyCpIList96aYu9intWJal6QUaljKsnBCx0TpElmXxPPTbSC6LNdK/wA8edZpSJ5kEdJccAlXTCgpTHClllq74Cl8Y7OWEmEJ6fq8HfrLoR/69Pj6WsU66Lt0cbF9dHV1dSVPE//iKRtbQuATiC7ndieLf6WQ10+coD+r0D/fGTUFXsBxKEFEBC5b3YovPS9S96MLeJQ4DtGVNS4pxEsqpn4MUAqsLm/6C3AhnQ/jrR/5HQfyW9YJvyMXy0TXARDL+wYCfhinuoWicR73ZJJZBHQHDY36uZJ24IEeO4CWQ+772mYhCGRdxtje8wxY3QI760iIdRBIFVJ1XcF98QzC2Sf+/SteGHd3/urmZr8/jFOZwUNe3+6n2e7GaT9O81SMUM2m3SENRVON+gnqbTLRtfxfQ+Q4a9e0eD+aWv3ehBx9LyUchNM9goBFnqfB7DhkGNbPejZ8W5fgLYJkbE3ysseO/QJydua95VB+uyP/3UFCrobrmPESHgVCgsAirNO0xvQQmIZHSDBtt5R5N+93ftgnmzbil2qXEh9fDx892vz+Rx/9wacffe9Z93jLAFv4Hmwg1z95TvZTOBNKiM+JCS9guEJGEwguywx0T8tf2KNRqEE+Jv9o7apqNBqNRqPR+I1pBkCj0Wg0Go1vRyAmixCYAsHW+HVnLiRFteZdW0iImpaDHiAyKZESmjzhKVwMLOGJCfawg53ztfKX8KfP+Yu//OJvfvnZi9vdiBZJc8pFuyJd0VQkm6TljUyHOeU1CnxlXQ6990CIaYwZaxEK70BCmKPGqIdKCBY1waUmAQnqiKCCAAmsi5K81Eh3OaXBS587oA6GjSURRkaNuLxYbJoouEMRm1NExnKY+qxewou6RVi2fr6R7H1SyUoSskZSVKxM+4s+bTf90HVDl/o+bzf9dZZ/+f2PL4SuY9MzbNh0bDJZuVpr88+10wGewDEt/7xC/+weP44aFiLjS7D7Iuz52gwBdab1KY0dIsEAVdxbhfu67LKK5mf3q5MM8XPB/dfciry7beA/njXN5zfbnhCIFLJMgIj1fhcXUqxr+np/wnKMhN3Xsk+NIyHrAQmt8ndZulCOUVF6roY+sA1GeLmmFR37EgwcXgfFOBQOM+OBw8Q8s4d/+8vnNyUOh2mcp3Eu41T2Y9lNc7/ZeogFxSnmJTxCZp3SpZc0i6hrEu1ds8tQJBWSSQrtlhQySdUAkLvdEF4ttdpYUW8tlnPMBQ1CBTCS6YDIerYEEYQSgS+RUvWrGBFL4FWWJhC/ixQMhRSrpXn85pwNszlb0BA3NcQlPIWnsBwlu3UxZ5tzlN6tx59eXfzo+9/7yR9+8kcf8oPEU7hQLmALPaiRrJqLgZqpGaUmlIFecSWuNk94SRqaBNVT/wcSokG6/2e3Hd9Go9FoNBrfgmYANBqNRqPR+HaYSFnrbROkMMFwlnJXwCNmLyZo7rqODtPRKIIUxwseyaUvItpxB98Uvrjji5vpq7vdy/3uG+/+27/44ps57Q772UK73rvsopNHd3FhIiYaNS6mFtUGyeM4BHWRYs8ykpdU7rWC3ZRZs0mLyHg7yUXnrGRAEpFUktApyuFwQAxxan3+sWB8sqWmW1U1aZ1aKzHe3CIiqllQ1SQqIp4kOnUMK2EzZVI7qM3Jp+n180F9o2wz2043OXdZO7ptXPb0fZeGYdgM/XZIfU5d4o9+/KzPbDpyJitZ2QhbeAqbtWw/rSH7x7JzuZ/AUzP0jxLy2UO1cPcsXAhWrV9PTRJ1fCv11WNZqEpd+PLm2oHek+yOCT7w8H6pmravVfK/wW0dx/ybr/+tblmrzb/Fs+6HAx2fLeffS1ZXwSkzGOhqe6zPCjl5NWumTY0du+8KKCEuS1LKsVB6PWAczjoGWGOFDPLaOlB7CGqj0ggv4A6moBglmAvTxGj86Z99NbtPs+3H+TDN4zhOs00xTt1+pszFDyX2k+1NDiaja3/9gengufM0kLbkTlJSksyzWkSEhbt7CcKdiO7y4uSgEYvWL3ryo0QIQaROit1sNuG4eVhg7o4ETiGX1uH0LlJ45yVFHHualrNlPTPrrjueqA4h9byMdQRDdQJi2u96lexOKTFPWeVqs33a23/5k4+eaXmy3X50efHJ9eaTSz7IXILP5AiNSWXW7hgdlg430UvfdZlc39CoA4r7bhmbImqSqmsl9bLWhtg3Go1Go9H4NjQDoNFoNBqNxrejjuT1Ja2YXA0AY1UndBVdwZkNc/puhoL2RVMRRuEAe/jLl3w98bPX+796+fJnL199fnf3cj/ele5gT8wvSNoNfd4MmtNoZSzFzM5kDwUkcPUp1cyhyoPw+jWYZa2zDtTp4u0B5g2Sp61eRBEztyiORQKN0AhsKUCtx15VkgjZX414hlqPXJOhQvAuJQUJV9ZIH/HObf/VLwaxTmVIbLJuElspvdjjIW1SXHVyPeRH2/5yyJuh32j+8Q++l4KU6WrmfiILKvSyJOyzysY1n6df75RV8a0SdK/CUrx/Gr4a5ElW/V/OzxnW+1g7AGCZ+3rPPXrwlLWqWOtAAlcvUlsojq926k95+F6xiPnLg7+Z4B4avyXxf5Hf/dsYAKdPdr/VAo6RRPdHmMoivoaGrD0EK/6W9ZE6ULeKtosB8Mb6R0cQ+nBhXmzBqEk+hKhbPZqrqA4CM4wwrT7B8XaGGZbyf8cKs+OOwV/8/GeHKIfR7g7z68N0cyi3sxxMXo0xRdpHPhiHmdGieBwibT/+dNZUGxpC6iABdZimaQkLqvbGsvdKvu4iintEfT9bDCkhhYu4RKAkldwlJcXBd9FmnLwDoSizUGp1P2d/Oe6nKp31kNUg/mWdtWEg6FLqc+5zjtnmw2jj5O49u0t9fpXmJ9vh08urHz159IdPn/zo+vLDnh8/YQsbGIIckaKIz0TSPIThE2GziuuQWEcHINR5NkWSLS4ZXTMAGo1Go9FofEuaAdBoNBqNRuPb8ZYOgDrON6AUJJP6Wi1pMBqlMCRImLIPXo18vuPzO/t69v/+T//8hcuXZl9P8zdTuXU54Njme0//2KY0ldncQwlhditmfdcBWmcLrMJrUd8NM+n8nzQnD+B0z0mazET3sEi5sSKRNrHBJSICs7CIObCgiIQvDRimEigiIfSb/qlFlvAwx0tYEStEmfe7TCjRq+YkWVHVrU+/P6QrsYu+v9wO19v+etNf9rLR+IPvXfXCRtkkNplNplN6uDwr218PYwSWVuU2lsx9k0BCL+Vi9XvOq/KDOqhgCVdfTxLtJ+2LHD/+yQaoPBjYG2CyKHHcf+j4budmgCkFc9YZCWdPqTke954OiuQ4xn//egLQdw0B+LtB/VsNE3CJtbnhNzAAgmSRavvEeeX+m70Caz9FjUA53X98yvFZ51/9HPQ+4dN9YVertHq2Vcf7/dYPIREgoqCCxHLVETkbwFq3x2q7AMxOFfoPxsGZgp9+tjuY3E1+M843++luP+1Gu0V+dpjvUnb34hSLyd2RgmyuroPkmtAUklARFJlLeR1MERJBuESkcNFIESJkIYl0KkkkiUhoTByaAfBOpCAzss7HPraSnH6tnBkApavfx5D7p/Q8o4mUADGyaNd1XVdeff1nyLiRuFL5oMsf9t3HWZ9q/Ouf/PGzXj69GD655GnHRkkOzt2BvmfbkY6e5XiwMqbtFgGR1gHQaDQajUbjP5JmADQajUaj0fh2HGcApJqKEDUdpep9eQ69neaDaaTEsOSuONw539zyi+f81Vcv/uKrb/76xcsvxvGbyXe5P3T92PeWB88dKat3m7GXOYqbRXgSURXRELImQIJUBTmQYE6x630xAMTPN5S3/hKCZ35jgfW7hzAGknOSlCRriM8SRWPeDIkoYlPYFFbcJo8ipmUSlS4rWTUn6YROohPf9tpruh7y5cXm0cXF5XazHbpr5T//vl45KdMnhkwvy8zM7ugqHYXyKvXOo8qsiEioqmjoUm1+VGLPNH0S1uO6CLsiZ4n8b/t3r+RJumkV/u4J9G/YAMubCXYmFb7RLnB6ogamGGGU8xXe2QGwCNzfzp0S+S0HvnwbtVEheXnz/pC3RwBBLkvl/9oJ8IaIf4z1rz6QnrdgxHl4y71Xrs/qgz4KMb9lW2UJEbr/ARzm9Zy55/K410anGtgTHkFEiZQ2j+LUbbLW6K9NAxOMwViYCmbcKv/jL/xVsB/nu/3h9W53tzvcjGVyGwuFNDmj+Vx8NDMLp3RbIblK1tSTsqYe7ZF8GM2lC8lIZy6zh1lEFOmlRQC9E3G03B90Lm9ZjJMBIEVTSNTuH1m/pQJmAO6YU5twNNEFeYKJUrRMqczDPG7m8aLMH3b68ab//adP/ujDj//w42c/eMoHV1zqkkalkBwxOmyjMiSI+j2SWHpExNoMgEaj0Wg0Gn8rmgHQaDQajUbj27JoJxI1VMPBQyKQQjfDAUYY4TW8uOPlnr/8Zbw4xJcvX/7y1cvPb1+9mOebkH1K1m9L7mMYPA+kzsnhom6yP/Qqqe9yN0TWQEu4G+M4giRXDTTQUAlMfcwex4j3tyojwv25rNr0k19F1LLoSFE0isyj2qQ2apl75l5ikBiS9CmSkCGXGJJeDJury+HRxfbR5eaqz0OSH336ZEhcdFwOXGW20MEA1/eH7h4z+us7Vw3VDXcTD6JcbQUMqbMxa+W+A5gRRkRoiCoiuIeLRFdV4SVNnWUEcdpu3/JhRWbycSi0PgyPWtc6th4I89npc88GWCvTz4fSuuBifhw1eu/2YQeABqAm6uhvOAL4wXb+NvDfdBhx7cvxHC73vZZFmtfTZz33VsLTvbc72gBn4v7xKQKd3zscx4289+u6kIKO8lYPww+HuiAiIrI6Rg6OBqpEhLt4LOdeSssWwBLQ7xGku4MhQ6ioJM2J6j2t3QzHHKHKCDcwwgx7uC3cjexmRuOnv/hmtLib7XY/vd7td/t5Nx4O7qPGLJgzuYwlJpcSMtHV6QKhfXQDkk2yIxHxWz8h3mvq34Jzof/tfwtONlQ21VAXTH01ABxCNkNWkqiGh7tPY5lmc5NhE0mEUAwrWkaZ9rnMadxt3a/had9/enX1/cePP37y7OlG/pOf5K0yCBthG1x2XEMHmVmWGQUa1W2X+1vWaDQajUaj8ZvRDIBGo9FoNBrfFpFj7bVEnZXqwozuIm6IG9fXxjc7+/nzlz/95Zd/86r826/yK7ncmx3CLCe2m3RxJZvN3eFAZJFUMw7CkILHweRWe89dFymbaimOgwWpq4nMhOJ15ifJSbFOpb1fC3wqDT7behcPLU1AeSfietm7zZSZedYydT5v8I0Xv3t5KTzu0qOhf7zNjzabzdBfqv3rf/p7l2pDly+HdLXhUrhYB/AmyFiHKUXxRAjc3u0JFRFVVc0iSk0vkRTLKNcFP1W8Oh4Wy4RUjwjs8uIyCHcPjeOk1CDyPVG93glonB30owSoBDEJ5V7qTl2uqz+oWpcglXt+0mlhFROXyv5Votd0L0LodBv3XqEuq1jqp7XH4dfeapDvNyv83RJCAZPfeHug80mOgvu5WqkPDbraSCRm+JmJIMdunuPy+QYplk/zgZd3OX+747H1WAaG9/cO9/FJCPcshmUVP7uSeCAeqiLCYTyIiC5+QaiqQGiaPBzVOLmMdQ6EVP/JLSI8irtHBNjV1SYIQxx18kwqLAnvE+zhztlN3I0+FbuL/G/+5K9uIh3G6dXh8Hpfbsbp9WR7Ry+fjJJHdJbOc0/utOuSduN++u27Qu8vIp717Mt+8vDOzL/lofVMCKnl/27i6xR0p8xkyUqfNYVTis1zmUEuRQdJRBbXCPHAwC43Q4w7uztw2Ke5bFS22j3m7g82t//kk4t//kd/+Effe/phpoc877vD+PH1dVfHXSzTrRf5P97lczcajUaj0Wi8g2YANBqNRqPxu07U8InlN12jiBedYg3VPq1e6xNDvBaC+llpcl25yuVLKjpVUKjJ5yyyXThVzIo166CutsznVHWhBqEI0xpzcYAJ/nrmf/np13/2889/+fzm69v97W782ja7pz/e94/IKbrOVUy0SESdGVBfxUNds5MClyldmafZiTkIB1FSRjvGsuggoWvlpuIMhRQ1ZCQcgQhZBMmoEk69X4KQUHMpv3lERk0c4iyi5CxyXEPWI7TGiZzlRB8HDxwjTJDTc/2sTjyvL3I6nMdpkzxYCBXv9F5uiZ+pmGenghwFrHrCLPtLot66EBoIy5De+v6KbTYedojZeuyy6x5vhmcX/eOu+xd/+MkFXGWuOq47Lnq2HRfwidCdVfErlijJyjapYDDjhTLjBTcQto+QvGxi1AENaiEhEiiaVdNxxylL9f+yD+qw1lVWNsPcRUSzSK1Vn73XJfYnRKqoLKKnwxac7WpSeGaUKEeV+mxHntkAx2VxpKB2EqzveQD3DYP6ROlOMuM9uT8e6ngBqpbz/Bvrtxp0gfz6Ff+WBMzyFpn8XaQgRznvADjtjzcMAEAjsPlhOtO9q9tqBix7e43wOv8yVt3/aBic3R+SC4OJrm93Zlb4EtsTEbq2iTjqoZpF67lZiCAJKZ21fdQvYjioi6ekfnbeuDteBJeIJCLhJCCWEdlR2L1GDE1oJvdogi5IE1JIRjYk1hyhEb6EWxhn7mbuJm5n7gr74N/99LPXo73YH17vx9vZDCF3pM3dpB7dmqSkLhrgckySoebJ3Ds0nF8R7x1svX/AXCK0HK9F67OXr/76InJ6ogRr/pUL6/dIj9el056Tk/Emq5uyjLdYMo1OF97jttU/IA+/c+9GQjSyVCNZQn25SspqYx1HRdf7XSIEU8BDcPGoBgDe9zl8xorgnZCEJBLeTTsNOlMviss6NV2FrCKRQ1K4eshcmG073zy++cVT7i669Pii//6z63/2+z/4V3/88Y8SPQwwLN0AJEheT+mokzbkONvm3HeUJdsq1mSwY15QvU48+C5rsMyirns4FDke1pPNdi9f65R3VXdpc5sajUaj0fhdpxkAjUaj0Wj8rmPiheJLvaoKeZmCuw6mXLLQT9pIoZtN3VEjOdmPUgwk6I0Ua65HOKp3NrumXmVQAacUxj3jgUdXy3O8jKXMItH3fRqYzbU7SHqtfFP4cubzmefG//W//ffPJ17ezftJRPuchpS6KXcvcxrT4kac9PHKqivUT1SXXEqcZ3CfyUbr0+5lIK8DgN8SSeLy8J4aWPSb7//sDEVSIBGx1BcvwqEhgXrVPBEng5rKkugcvg4frlJekQil1JEJWrNhwokccUH0R4EJ8ZBwKWhAoBHqSzIJiPXb8kisLz7XmmIRNIuIzD6LhqhqqiXKkRBHIzQixE3MsCnZrDZlL7mMHd6F9YltkqHPmy5fafnxNU82PL169Ozp4w+fXD654krZwnA/qV/Xn3zmE+l6UOsHZDEe1om7cl9gelh9y+KpcE+bfCDu/dqDdxK8ThbI+fPv/y7HORZvvs27hC1fhgVX0fDXn03vFsjefK5oVEHzuPW/+vaN/fN3ziL5/YbbI7FIk+/+iA+QXzvD+HxvwzsGeDwwAI7vriF676Aft/bBO9T15Y0z5M3NOb72mcX4xqv52ZrnWxWEr18EluwoqdaIrtdqOXqGVT63aned/RQYa7uA8fKWr1/ePH/56sXN6xej/uVruY3hMJVxKnvzyWVGZ0klDUWzp85yj3aRc9TOG+bqR9briXv1RKJPfUR4iYio/TpZU+R5n24jTQAooeJV5xY8aaiEEFrz2UCRSWSHlNqN4cv49vpXKSHrtaTuClEcCskDXClCCEUxwdMxMqtWxIOEFGXMUb6NBL1Oorj3d0HjV0RbPZgzcTzW9RBXo+LMoI18lNpDHrTnLFdCWS95m1KezdGX2XwuZfSYNn08veyeDPwf/6t/9jTzvQ2fDjyDKxisiE1d3002yjR1EUPOaF5GjL+6ZdgwbMkZdPSYPCLsuu9qN4xVt309HY8jtXO4RsGNuhOiWy7tJwcOX6/sa0JXqf+AEEjk5gE0Go1Go/E7TjMAGo1Go9H4XcfEZyYDXcsIBdSXynQ59wCoFcSFPCO4qIkUsqFxTFNZMjpIDu6EIxq9GjAT09hZqb0ABOx3DB2bDUM3ohNapajbYiPyyuQXu/KnX9/9z1+8+pMvXv3spgwffP9mTodZzTVJ15EVCjZmN/31KunvJinoSkqLoherEO9LyhA5SEF2USJFTZNPx/J/P4sBXwwAxAXTo+gcmRgiOsDVq9jqSweAIXW8pEMQBlAy0xbvVdFEEhGNEBdx0XCf3ErxmTCREJGM+GHKEb3qkHRQ3yS2Qh/z955eXSZ9vMlPL7dPr4bHl8PFwCPlJ0+5DHqpAT6LB5Qg6kKcuiIWYbY2mTQajd8GvlTrL76jYOsY6qMfUH2CCe7gz17w2tgfeLmzF7eHF7vDq/18Z3z24maSvA89GGMwmk8mRaK73BYiIhxRRFPO2knKZfYIJDRCzHF390Am+plcACQt3/+aeE+S0KOhoa6AyIyMSOHUjpAIdXJda73GrIpzKFZTvwpSr5NFMKWwaOk1D2cZHWLic+L9/fuSXS4mzZFcKJQSRZMNvV92tv/q5z963P2LT578yx88/cmHl9/b6KPkfZSnaUjQQY8POOPM4cA4s72oPQwEc8rSD3QAyVzwQIuqCef5d8u/B8KTFzzWRpzVAKjI6mQc53MoUA0AE7QZAI1Go9Fo/O7TDIBGo9FoNH7XiaUDwJdA9TWKRM9CMnQJ8HHE5ag5iyKErvWTsE4irfH5taTPBb27m9RzUja5Szktr6o6jlZyKpk62vc1vC68mvnl691nL1/92Wdf/flnX/3idn4lm2nzuFw8nmUw7SGhWcgp8GJuRnqv1QGBvGaMOFLL+Q0cEVAJiWM1/JK7cRaTQJzCJJZi6loXvwbSyHmAi9yTt7RGnSSQGppPTb0ITxpJSDVRxCcrY/j0+HIIG0vZlXmPmYp1KW3DPk16BdsuX236q81wvclXWTcp/vgH37/s5HqQx1uuYXOm+lSvqG5QzWgRs+ttqiucDIDlI9AMgEbjt0S9koQsES7HIu6bwxwppywh6NoiUC8r1RI4wE3w6sDNgbvCn//8s4PpbYmbw3R7GG8P834ut8RnxfaSS7gHaJ9yn7uN5s2ru71on/KA9kg2whxzVe2WBoWohug60cDLuUV6uibEseieWKPSOPZ0LNrxWSTRMo157VMTl4hYrNDVxY61BymA93imiwRinlLSnEyw8PAJLDF1ZZ+mm37/6pGMP3jU//jTD37yvY++d331e4+uH3c8yVzBpgYEFXKxYUhrWGBYsUOZzUHKo4t+7YfDRO3UbrcchbRe0jVqF1pNDtRYu2WOe3ft12Pp1KiGTOSTW9BoNBqNRuN3kmYANBqNRqPxu06IB2UJQiaDHv94n2ePCx44eAfd1C86kICWSB4SJm6441WwYZWKEqmjVyRcIsJU5+K72fYW19ebEV7A1yNf3fH5y8Pn37z8fHf3//nrn+5SdwgdyWPelu7ChsuStjYXpEMEVSQwxwvFkOEdqR3vAypoj8hSj7/Ebxjhi+ix9F7USAqVQIsfP62v+R5OnUfKvcxrBDF0XCJBjhMOPENiNy2hO5qFrHUEhNBtXRglLHym7KOMPu+0HDpKp3OXbNvJ5ZCvtv126B8R//sf//6j8KHLF313te0vu7TtGIQrGKCHDhKuFDAnvxpBu5xIeor6kQe3VYxcQlneV/Wt0XhP8JqOdexCirPeouWqFJgFNj0esmJ1PrqtM1rGOkgg2E/czdwe5t00j9P8WtP/88//8lXIYZxuD/PdWPaTTSYlkqXe81bzVrqBtJWUQzRimPc9gXvdgIIXmJHCpkeMZUJAIGvSkQ9EIuLex1mnjwAScX7B9FxTsOofveOMhzrNQ1cjPNWeAyKw6f6Lv184MZISKZPq9d+JwOfU51R2Ou/yvOt8P8Q0EFde/osf/cGnF5effvDk0yebjy75cOApDHBzc9gmuehSlzW5i4hoJEJ9Qoy1icQ45U2dXdQz60yFsvxbQpepHacKg8X91aUrYA0Tku4fbu81Go1Go9H4jWgGQKPRaDQav/t4YEAtM68h0S6n5P8qxQQeBHhHuiy91FBgcbSgM2IhxfGzFOk6RECFtGUQ8sHLGGIp2SoYfQlf7vmbb+Jnz2+/fLX/8tXdi5u7b6byvO/HvtNuE9qZ5DnSUpXad4gQDjNWiII4rsRA5H/Ynfi3R4XUo0IEUhYDIAzKEvQfaATUIZukAKuJFFLnbQZqok4KUcgswRcgSiha0HGdFsDSmxEqLh1ZTSSSmkgEJhIacijla5F9IrLaNvk2s0m2FX+0katBPrjqP3x0+eHTqydX2+uL4RH+k9xdrjE+eSmgLYnw2KlZ8pLCU7ioIJC2kz6Z7w/oPI/4vz+4s7YIvL/qW6Pxu45IrIJsFVz1OPPlmP12/D+6DL2/phwIj6gV38lSck2qWyOfeZgY3MFfOq+C24O9eH33zavbr17efnN3uB3j5X7eez6Y7IvsTUqIIRHbnD6WuAhxUoSIpwgxTzFTQgNxlpkl6/gWr9d/XxNmai1/kXDFUizTUGprgAukZKfYmXCRZbCtAxk5GgAZETywaZ3n/B4iBcZlzLVkNCMdqkQwl/pXWpOlKGIjZe7H6dk0fdTlp9eXHz++/Pjx9kfPrn7vA/l4y8eroZsgmQ0SG82JAqNgnEv2wNJGmI3kdEEOdD03qgGAoIoeI+BkzX+r3QHHQc2I/LqpGY1Go9FoNP6BaQZAo9FoNBrvAVHD39f8BD+VghIc6/rDcfBE3jB0hoBIEWaYkakmKjgYaqSy/J9/hrSfLOUhFIMDvIQv4OuRf/M//fTFGF/e2fO7+WbS0dWj2+eUP/30Lmw6GFPBA+lJveQcVsXxGR/xiZhJoB32PhsAcuwAOM7jXOKPkRB3wVOEhkiN+ZEQD3AXJSRETRTUavj1EnW9Rv0sY0vLUsEaLkEKz0YK3+acSx3e61I8vIhH8unJdQzJtl1+dNk/u94+u958cNlf9Xz/WX/V8ShzDZdrWEYPA9Ex1wmOEUXMcUvh267DDSu4IUKqrRuDycUsOYKIRdwXD8T7nE9De893UTMAGo3fFn4+RbYaAECgU5mAUAFEkogI0sWU4kDMuGOOgyayomk/m4kiKVISrYNq04yOMK1Xtzu4gdeFu8IvvpluJ765G5/f7J/f7F/vxv1cxtK9vMVkEyqSNFKOpKGpZNmXYqIlYaJ1DjhRxwPkdZqur+q/wzIK5WgAIFGDaeonimU8t5gQaKguE2eXcvV1QEkE/j53AEhBR2zGgY7UowPaQdacvBg2YiNJGDRvNo80zb/85bbMWaxTv+792WX38WV6Osh/9Z/+wYcDn8AT2KyTaHwer4eUMKEkLFHWScBUP9fpjWQMvppDM+4URasBcBr5XmOCamxR3fY6AFuiGQCNRqPRaPyO0wyARqPRaDTeA/xtESteBd219v+sFSBDJ2iiZOaOWZmE43y/BL3TFRkKWov9p5oWDV8ZP/1m+pNffPbvfvn5z17e3Xp3yBeT9KMPFjnSpssXdJvbb77iapsunl5dpAzzjv3tOB8Ofd9rQtWNucTBmFMSzV2xLnhvDQAkuZ4ELIljKaUSEi6B4hJab0N8Sm5r1E+cQvXxNeL/mL8MIqGd5ar7CyWHdT7nmDJjuX3Vy3zRcdnrRZ8v+jT0eRvxv/3jn1yKbod0fcGjC55suVIuoYe8amPis0/7mOfJPV9eu2hEaFBPmbpwvdkASyJU2FJFG0K3ebec5vf+s3zIJv80Gr8lHInjn4DaOnRafAPBmZdwdiShAlIr8W8OuzqGF5EQdRBRJcZXL7skmnvtt9HlOmF4XvsDbp2XB17fcbNnf5juIv6HP/+Lvcg4ld1ku9Hv5rKbmaLLV48LQ5F+1q5ICtQkm2JaQo4jAXyZno7rWffCsTg9Bb2pRJ0Y7HU7QwhRX7LHjtNWFLQOvQl5Xw0AoXQ6h81eQuiybFQ6d3VjKqUfhuGqTxsK7A6z727Z7a6efMB8KPMB3yUpg459TJuyu9L5R08u/8X3P/3nP/jeH3zQf5S4hn4ZYkMHGe8YO+bEtIyUXxya3mUwSbVBZKYELkvgnNZzSOMUAfTwI7Qh8I1Go9Fo/M7TDIBGo9FoNH7XCaFwGiq7DF9du+9rtXkdKRvgeE38AZToKJk5U9b/Q89EZzLM5NoaYLCDz+BvXvGnP3/+p7/85V+/ePn1NL+OdKvdnj42193wyLWfZjGTFJmUU59KKTYWJmP2TB5SzpoOh13OmoeE+hSjUchI7ibT99cASMFQSEsmgseqYIUQEWtyxTJXUcCEsQ/TOjyxiiaxmgTLQTzKKIqr52HuUpCipJhzzImxi7GP/dOtXm3io0ebj59efu/Dxx88u3523T2BZ7ANspBXfScFychCMpcoeCEcCcLRfMgXU5Z8FuBTxbNiJCEJIuCY4WbuZbMdEMfFouDiLA0oXdcdZR4//Ve1GQCNxm+HEK+p8PXX8/khpczLL4KiqoIo6GE3q2ZNKdVxuYEFFuR0msxbi/BL0FtsfMaNqFaBohkVE+bAEtUPcJigwB6ew0t4+Xr+8sXN51+/+vLF3devppsxXux9km1hM2tvdCZdkKfElGfX4qtXuIQXSV2u3WxrhoxEchkmSTXPbkkBqm73MgV9udKG1r1hwpix9/YKJJQ+OWWOQiL3MuBaRivFLy6uJiv7MrnPdMqQ9aIfcjcfZqyYlJSi70J9msfXcrjZMl35/Ejsw777/adP/sn3v/9Pfvjs+495Av0662WAgTIwdjFDWa/jGekgu4iJ2jrbRVEJNFSOun8sB461BGGZIdwMgEaj0Wg0frdpBkCj0Wg0Gr/rmDBXwR9PkML1NAVyjfSNWtodwCwefed4MLmbumfRrFll2JfwtDFhgpvg6xs+e86XB/6b/9///FWZX+zubswPQzcPF3PfT3k4kIKEZCLjiVAJRVwpEqEh6tq5qmuKpQw8ljhnnxVXN60zh/O76lV/98nuFxY9uFDcDsUKIprpMkBoDcnR0CqRmOJpJgmAaMIykcKy+6YTmUs53Pk0xjxreBa6EL2ZrnL36HJzfdk9vdp89OTi06eXTy7T//rHXQ8b6Bb5JhK+IR6Th2UqtC8jeMNXkXAd8Hys1NfOun5M9z7UeRXn+XJ1CDqAeYknCl2tpmWdOGWRL6T3d8Jz43eYKvi+ybtmTnzb9d8LQhz8gQFwDGBZWEaI1zkBaY4U97+h5w7dA7duMNLs2Dr149wklNUqXGaZAIzKK9gjjs7IDIe1jezf/uX8fDd/+Xz/1cvdy5vDq918c3e4LXNc95NECVxUuk77IW8uo8uHOYqqSSqIkZYeNYscQ3IiIoSaCiQiiLt7lIKVTGxyl1U0mGCXpOj7ewlyoShIaHKy5RQkl+XgSpgsf0lN3DRChMiORp2xrIYUogi2wfoydtPUjbvNOF8nfXpx+aTv/g//m3/5wZZPn/FxzxPY1r8mdrhKgo2UgjmipETXQ7ZDEUmAkgg4fq2SUofUCCaYLD5BB+l9/oo1Go1Go/FdoBkAjUaj0Wj8rmPCtIwIdIWuGgC1SK8mIC8/S2GeJ5eNFCzwiCDUJIX0Nb3+BXx+w8+f87Pn08++fv35i9dfjdNN17/Cd6UcYO660nezplmgVo2HEEpAFfqliE6Ca6i6JlcNVRdQDwnBRIsyK6G+6FXHsIf3kOzO/nZI2vW9dL2rziIWyUByV/cw7l7M54IZ7vnRxsO8zGIlecleBkoXNr1+NVC24tssl0N3PQzbTX+l+pNPPrxKcbEZLod8uemeXPDkkuuOLXTLj/d4wjORKbnOfajEos8Bqzyo6531t+Qpl19ZIetn/kwKktQ88JW142F5w3sGgLJ2pTQaf7c0A4CTAbD8psjxu7hqxA8i4jrzVCviXZa4sXciZEcLeKm/Lilnsub131sGQLXIUMgFNWRCZ3SGGfZwM/Pyjpe7uDuUu7HsDuOtyZ998fWt+/4w3Yzj3TjfWYyuI7l/9HiWNJKLZtMcKWvuVFJ5uUOVnMlJc0JVlqHqpkKH5Qh1j3map2k0Z3v1HhsAAlpdfHDNTnZSeHJUoqYbmXqIu7irOxrem+QAllSktf0vPOGDWZ7mbp43cJXyRdKL/z97f/orSZqdeWLPOee1xbe7xh6Ra2VtrCI5JEGyVxJDtaZnBhj1DCRIkAQB0sx3fdD/IkGfBEiCMIIgaHqmB1BrekE3u0kW19rXrNwiY78Rd/fF7H3POfrwmvn1iMwsZlZWVkZm2Q8BD79+/bqbm5ubuZ3nnOdJ7V5dXt/benF/9uJu9eIubk6wA1RAcARr2VXcQNQZ/q/6Iz4RyLtLJsBBnAWAyDkGB5TzBj7LH7GBgYGBgYFfBQYBYGBgYGBg4HlHCSuQA9ILAJILMg5QX+q9uAUgmLVcMEJwRgQWwHHEseHNA9ybt288OXvjyend09WTpj1rfQVMdi41RMZiIVgIiSmZwxQkQNdgTgaGicFYvWicEjkDLMZAF/OoRkqM/I9z+SDH5To+s984CEkQ3dVYWAoXMeY+ecFBAmFIEMp1cRe3QpO1rbUN4kq0qeA10sh1VsosYK8u92ejy1vT3dlkezKaFenVK2FCVoCLvtk/B1xy7+mfbf37Ml8ETkDxotzfr38H5WELXzfudh4OGxbNuYr3dM++09POzhw3u4udLu7vfbZB/34S4IMAMPBJMAgA6D5x6xM24y6MBLjwXbGnXrYzLOQPrBPoffa8fbm5exTOPjxAtpXLASdKSAQHZeHYNv7V8C2gggPcRaKnPhg937tFjp5HhM2d33yUzmI4mS+PzuYHp+ePz5dHy/Ys4azVJckKoQGpVChqLisuy4bYWLqgewdMkRSuEAETmNiMVE0jmxKJ4rOcMcNAIHA+zjoMcIMZuRXs7AZK1ikBBjJ4oFjBxQhK7AwQ93t1B1NBJO6cEqckppV5fPJ4DExK2huFm7PxK5e2Xrk0uzYtX72MWcC2YNTH/JoltFZ7+VTGy3ooxC2Ly4mRiBVQgIEaHj7Dn7CBgYGBgYFfCQYBYGBgYGBg4HlnPQEgMAGCGWd/B2cwQwHvXZ6p800uS4CRgBXweIHbR3jnePlwpX/91rsPoz9cxSfqi1BYNaLRCFLFqERsLMTBSSyXIUxB3CUQu4qbuJHDOWqVVFJfFGa4dHUCzXbynK2oOwFAP9sCAGD1JLTtymIDA0JAESAMIqjCHZ7gJp7b8700TcenNawUmQSe1cVWVW4XMmH74gs3ZkK7ddgb0/YYWxVGwBgosCywDAgMRmfFLWSouBRjcqbcbJlh9fLM0OTu3j4YMwBkXUKm9E36DHCA1ZpgevGC6BkBgEC9euS4iNgEAPiziaPdwMG66Mg+GEAPfCIMAkDG6al6bC8AdF76+fr6lRMAdSCLBe+XH+9P74s5rKRKGw9OSDl6hqHrHxkpPwuhonYbVnRPxnCGkylbY60zvHt6MlhCihhFjBbAEjhtcLLA4cKPVulM/fV3782NT6KeNu3ZKs6TtaorcLm30xArcQJFYoBAAQSwwB1qSBFRweCiKst6NU+fXYs5MFD0AgC8N3MzuEOcPUsymn3YABMLaANZkYftOsUdAsoFegGDicjVLbGpqM1IJDa2WlKzrDVul3SlLvYr+s0vvHB5LDf3Rjf3sBdQ5WUBQoNCwYBYdyRHHuZzA1kWABScAAULUIMGDXhgYGBgYOA5ZxAABgYGBgYGnneckHoLIHGwG3lXwE1tUoiKaG7KcyghEgrGOXBwjNuP45sHp28enNw5Wx20fuR8TuGMsCoKrwvUFYTBgpSN4xkGGMMInsvAAIwcjCSey1CmrF6qZvMB6k0pOgHAgf5vgQsjGsNnuESc6+qeYAYmiKAMIi6knCKlFZpzNAuJq0KbQFSb3hxPZmWxO5te2tm+tLV9eTbZrnkiuLaNGpgAdbZfANA1+B8LVsjFG4iaW+uqNK0n8MDeZ3caAJggVU1CS91KXc8BZCOJi3p9lgEKWK0RP/sr31MCALuIYl1R5I3L9eM/ZS2SLYJ+/jU8MDDwwfjFhxF96AfeTwYAYAIj1S6tlfz9BICnfxRZ8SiC0X2Q153+zhvX108uKEIz4awncqcBGKlzWizmHJxLEiZAtZOR64SdLDAkoAFWwBxYAQ9OMFecrOzgbP749OTx8cnR2flZG++vlktiBVoutaipnng58XKkVKiTKiFGJIM5mEGhP2B9NqG+/R64eE8pCwCUjX0AsHUajxgjCpkA7GAlMuJuAIL6v2XvSvYwcVROokpq1jbexELjGBhTmrHt1nRjq37p6uylK7u3LodLNXaBylEbxBGAYGBXssiwogwgd8AY2tkQMgEFZBAABgYGBgYGnnMGAWBgYGBgYOAzgDkBIBj52tKBHRwJxohACyyBBbAwLBw/vJcena3uPHzyzqOTe6fNceJlmDbFSOtxI0FFtCQPgEekBilhPIEzzJEI0WEMroQEmqv/3ntAWzYD8gAn89z4nSvBWQxQ67pVvXOeEWcDlNjfvzf3M0LTIggXBbGqRsQGvmJvuDkfoZlR2il9rw6XJuX2uNoO/NUXXpoITcajWV1OC9RdhC+2gACUQMjF9uhIarqaTqX33O/6LTVZSlpVIzi7dwX2/L/2rbkAcsGoL33ZOrwz/5hvF4f4+01gZFHpPb9wYmXemBfI7tpMG1XITlvoLMgHAWBg4JPjKXeuDbuf3DG+TgjoavQCBNP3fq77u7ynUE6sVCg9leydJwjwtNSQ/xeEkMNg0GXTAyBykDXNMgSRwBsqAoBwfq4sNYJQ0aWLtEACTtEdvFbAecTZqp0vlnPT7799+yTpyaJ5PG8PV+kk8qnJimqvZ0YVqEZRiRRuYjEiKaryo6/V5wiC5YiDPng5X3FQn53jYCNxkIOdLaszvdZuxHByAoTVFdaADQUhOJhAhrM5JIRQCRVQIKkkLyxRsyjSstLznWDXdqoXrm6/cHX/xqT8zavlDBgJRn1isMDJ27BeVMAJCjaAQQFCn10BZmBgYGBg4FeDQQAYGBgYGBj4LGBEvg57NBAcnJiV0ABL4BB4dO4PTs8fn5w/SP5v37zzxMLZyuYNr2iciinVOygmbUq5kMvizIm0SWnuqUFdggN5AYVHZpMCZSFVars6sJM5uZHlptLgBEAZOZnQyXNSJdyDWTAUhqA5zBAt87zkRj6rBQJywsKqopbglhptz8XaSYntUmcS9wq9NuEXd8oXd8c3t8f7s2oSeB8V9Z2dOUXBkVjTVEYBEBh1nk0GMxihrLLlA3M3F2COZC5CeZ0D5qC+il9Yt2AAOgOgbPnPWR/y7r3oCnDExpV+aAHGKYcbrIOBOZf4LkYA8tzB5gTARVfywMAvjF+U1c8H3f8zQi8AODr5t7PcygcDQ1eTvXjtvWf7++1y31OoFQdb6nYteZaLGOCs7yr1ku6GysfoQsIJTPA+aIRVPTDl/QUSzEAEYqBtwA5mCEPIibKBzLkuTZhQApQN5XNYyWO05218ctbcPVncPlrcPm4fzO0wytyrk1bmLZRLKaccKk20SiupWf+WsOPnl9JsFK0wU0I3ycdQhhITEZzJWZyyF5wYnBDJlTsxgJzg3SoPpURtIlpjpcIgcIrwhLZFUaGYgCpYQH4m1UoCt3Osjov2vMZiVth2zXvc/sFrVy6XuLQ9vbq1dXVab3cyQGJEyTZQWY32rOsze/gMWzANDAwMDAz8ajAIAAMDAwMDA79g6D2FiK50sm7dB9ioc1yBe1dhuTB55tz85xvO6mpdvzaxMiIhEpZAA5wBjx13jvHGg6M37t576/6DO4v2YTFtJ9vFaCblzHjcWEgtITnqsnNlQAxIguRxGS06FGUlUjEEETApUAhXsYl5yR0wdgeMjJ1D9qHoJQGjC8sIcSsU4ijV2CGGKHxahla6GEFgPcTwtK91t7IYZE6W1+R6umAjhJatt8m/aHZ/qqq1jqf1zsIIAKx/KHMEQ5GfKN9/PeKQK105CZP7hSwU9bmOQUzwuAoeL02rV25efvHy1mvXeStgv8SlClvABCigAo1YEYw7f4p8SQzyZOQQz03zfZmOCk+UFGZghpQg6QQAZzilnCy8sTUV5AEbKyc/EHne9qx3jXBk0YhEpYzPlEB/ZkWUOi+ni3eHN1f3Zvs/hgmAgY9L3kOSX1x2N5qDsuPZhQVWLjhf/DEBvR2Zwp+OpsgfCgZvWsQ8u+n7xS77/fZInz7PHlLWr9E3NAD0Jl7oLIP4Q76KwiDawrz/JHOvAeShs97CrbcHAsEpOeJ6TZISkKNKOAsArtC226EFAQWHx27Rcng6QQkSOMEVrp3DmhrYgRIjhSTwHDgCDiOeNDhRvH7Pbh+cvnn34PCsSVRQUSdg5b6aShT04eTc5RKAvB+osnUoujMoT81dvNfWZ6I4bead9GsvR+9i7dHfPW42xwOQj1ZGF7kp5LxxfOnetPXTod+D5hVYqk9iKsyMEBlGHDkfftiJ4UTO7EwOcSYnJSRxJWNnAtiI+k2kqIpkTUI0UQ4wqGqD1EAEoYCMgAAPQAEXELBqwTQpvKYUdGHNWVqeheXRpXRyfVq+fP3qF25df+Xa5Rd2ZR+YAhVQASUsIIl3+QTwAJQ5bxoEJ++/6lj/ghnrrzR5XbCvvws986lf89keGRwYGBgYGHj+GASAgYGBgYGBXwDWF5EouzX7ulUyV6Fyil/X4RjAhRIMiBaRrIALImtyG1HlgLaJlSoqRPoqdHuOAEiVpFgIToFj4AS4vcR337G//NGbbz06bCigHhvJ3BBH40ZCLnw4Aqi3as50ZeLO0x+bJ9u5l9C5t+zpnYmzuTA6W2l2BnLdH/2fOzpHCBMDgLVHhBG3XHQRhWQEZTeQrgtZnEMkc+3J2cmMm/w44iyGXAHJjgdKnJgjw5nADAI8oHEYAYZAKAMxXCNSCwE8kqq4CbxgCkJE49N5YVyRG7EzIiERIlOcToLpIqZFigt4JLaCacvtpWQ3yvLq/v4LV67c2p9d3cZujTEwypGJgHQeSClbcBRd/eyiTtnVe9Z6Bt7TsNvb6XQ3r2vqXWlk8xsbP2OodGHE4evH3TAFIfhHymjsZYT3KR/2z/ue4sxQ/R/4OckZJwByxnjfyW1O8KSaWjGwM6JjGaEOFmhCGRACGCBFcIxLBCgsAQ5OiKvTc4q6M5pIPYETEDoDnM1NtZdm8wCT07pkKc+bBrD5w8ZuYY3hqc/sBy/8ewqrBCe39b7imbQPpwvzsYsnI98o7178CW2MCVwMBXXX1rrsxqvY1BU6OyNWWOwETHYEAxKgQAJOgKXhpMHBKe4+Obt98Ojh48d32/ZOkFPiaO7GoCIU4yKMWcbn82ReOIos+rqRE7M102mCNaoa1Q3kEHAAhZQUoaaicGckhymcEQyFghIMcIN6MIibuJEbyHMAshKU8ygGi1bUCQDGDpDnY2UX2eJixA6Bczb5KS1Sf3jtDsy9JnHxrnTHU86Kez4Q53dgY/ghBwV4tyVvKhD94RX0dF6CG7kzjJAYTm6lJZ6fToTFkzXL2uJLV3Z/9yuv/vrL5ctjbANbwBYwNi+1QVohMYqtbitItkJUca4CAQ1iADMYCooeXIIIAhp26/IkkKMMeoWPukUl+EbnBP9svXpgYGBgYGDgQzAIAAMDAwMDA78INoyZLyozZCDKp+Ka7RQAAAIOiUgBgglcoDCHOdCkFTNXXBYI5IDCl2hiU26VFqgBzoHbDV4/iD86OL191v7k4PRxxGFjKy9QjyjUCkRzDcGfowIWwbNHs4FS9jkgdC7V3NlSZw2gEwBUYicAGNhYHGJZmSBjKHFitMx9D72Q1Z4MlsAOEQjgCaY8KtlyXKSSJk+RzNXDbOtGMlhK0JasCUgFmkDt8eO7teh0xNvjcmdazSb1eFTskP0nX//SnmOrxFSw1df9i76zNEcvOpl1bbQoB0/kgYEPhxPaXgAQ76uBebfpic1JAhp78Bff/Na//0a5ar9868W9qqqDUF2jDhgXmJTYGmFS3j97Mr60t33tOsCn5+eVFFU9hToo9MnkF6bqQF9q7D+/TpbNTZ4/AeBXCCWL0BxhTLh417wX0VtgAZwDZ4azBofA/+/7Pzl2Xizj2Xx1fN6cLNrzpa1Udi7djCiTVwnBuYKUHAILzk8eEBsRsQTmAA4kwYmbxQpSgAMAqAMMEZSAzwHN42Gi1gsAANwISmYMZdN8PHKWVGQBgLO+kHMaOnGEATGETgDownvb50dDJVhhVjCxu6cVNaua4l7Flwq8tj99cVZ+5fLWFy8XL1bdTECInk7aUFQYAQwIIqXG2uRWS43OJ4rhYO28gzR0oTTSNyawA85w3xj121imz6y/08DAwMDAwPPDIAAMDAwMDAx8XChXJrwrLhlDe+eEfMrfn+V2Eb6G4jyBBQVf+LdwtubRZGamAAuHkpgMWAJHwCPg/gnefnzy5sHRO0fnd8+bo0RvPT6hyXY53eF6pBRac8+e8lQ9TwUsggcAgIHy7EPqXXfQF8oJHrLjgXIuDHjnx+NWGNhMvPfqITPk+IGuTBC4SNGSqRKTMEJwFpAjOUjADBKi0NvlG6GBth5btKvS4gg6hY/QXqrDbl1c3xrf2Nm6vru9N+PZCLVgu0CBLsu3BApHoQiGUtbd910BUSlb/w8CwMDAh2JzAqBT1Bwgc0KyqDHVRQnn0x/+9E//+b/61h//++bN239w6cpuTCEwFxzqoFVoajmvZPTi9d0vvfrqH/4hrl3zNtF4CgqLxWpU19S1/29MQfX9xQAGAeD5wckS1AAGUzcf1gUUL1qoQAMSocXFv7OIleJsicMzu390cu/49P7p4mgVH6/Sgsq50xLScoGypqL0UCdUjoBcrreE/ISu4Oy/p2bJzYhcREKQaCty6635mPttyYiMWImVAeoFaSckiAHk5AZKnXkQXdjeGIKD4QKErIs/PwIAYKAIMhEpmcSTrZbt+bGdH7+8v7Ub/Oa0eml3+url3ZcvbV/fxjVgD5jkjBr3lFp3ZQEzBwkJ5BDrxx8jAMUWgxEd7ARDFzjv/bGUPedSoBs7pC6D+FNdJwMDAwMDA595wqe9AAMDAwMDA5991vYGBhcoXfS3r213QrYCMIOB2ZUpl8AD4AlszgAJC2qDt2wtUWRKQAJOgX97z945j+/cf/jOw4OD8+WCxcdbmE5COeVqzNXInNqk7goxFBWivTfs8XmCDdbl465dp3P5hHrr6s6HBg5q2YVgDnbltdFQ7sEkB6BxRYRAkBBcxMUdrsRcB3eCijug6mAHMZr29O2Km0mQWV3u1fWlut4rwg7T3/m1mzuMSwGXauwE1F15BscOJxTZBNlREQoBUT/TkX0LCM6cF5OG6uHAwM8NdbkjSbWqK42Rl3Hr1Zf/4//pf1Ex/fu3/m/Nvdvp9CSlJAxjUra56QlpfPXl5U/evFlOq//wj2g8gYlKmJtXBMoJ6oQPVuaYYIP1+HMAizuRiXUpDrk2LsB2hQhEQtsfMASYGF4twAVSjdUuH9/YPWh2DyOODN/4wd1j88OYHq/i4WpxFo8XjbZe8fZrDoF7DlEQJhZhYk+RoOQKUkdyV08ORcUXlv1wGHUN6wpWYhD3YcdYj5h0uTjEoNDlsuSIk6nsAACAAElEQVTjXb7PBc9fKx7lIIaompbEZSh4NuFKMB2dVtXp8vz2w7Nv3z++PH3y0tXLr1y7+sKs+KMbvJ2Pv07CRWWhcg5OHpObG1kqOBvktUAhYHMoiI2YjczBCWRdEwWkP57SOhW6j8sZGBgYGBgY+LkZJgAGBgYGBgY+LmSEHHDIUEEryIX7fMbP8AKoYKwGdRggdF54CwpAAS6SizGBIVCgkc7f4AHwzpm9efDo3VP749cPz2jWmq3MWqAVTiRgQRngDs/2wCRMwmAqV0vvm+6fB6gvullnT7zpTex96X/t0dFFCm9k+XZ/a+TdIIW45+tiMLIWKxLjIMxB8xQE3A1b021PHttWV0ljIiNyVHT+4l67U+v+bHZ9Z/fmzs6NWbhUYYdxizEGxkAdUSZQtpxgrGZogQAwEByhi8UEtC9M5Be1dhQhwcDAwIfgfSYA+vmeVtsylAI/fXK4RQXqGe7cPfnGN17/P/8f9x498vn5yGmvKOoiRE2nandTOpqMXvvH//HN//X/Cl/7dYxHWobTGCcFyTp29OkdY7d3yVHDlPLy0DAB8KnirriwhuenxOw8YMdo+wSbCqjPusOtC9qAZYFsl3fHcGx43ODeWbp7fHz/+OjJ2dnhqnjzuGwwAQCiUEhZllURuKDz0xMwCYGIiGFmqmrqBVdADp9nJyhRvr6hXmMj3ID7Zc4agKEfXNt4hUx+Eczj3X2eDyiVlZu3mg+ieamJQJTN9IJZaVoCNXPFPPOzP3xt7+Upv3z1yotbfB2YAGOgUIgDhgRNbDFwjnMo4bPo0GyGRCbcABGcc4GyKVIASoVo/y2ggA8uQAMDAwMDAx+P56c0MDAwMDAw8JmFnqoAUH8D5bw/GAME68r0AKCClmEEBkoJJTk7sDREwSHwbos3T/DDw8WPHj58/eHDe2dpyVe0qKUIVJXKSKbQBDXEAFeYIlAthQDWtikuievn53SZ3LmrvsE2Qya7gsm6DpKLJgRH6ZE8OUGJlYC+1OLOCsAoEcQg2SWIlEuhoMzsmqARsQ1mwXD25EFFNGGZVfX2dLQ9GW+NJrNi8rtf2puFNBuF3QLbwBiYAPXa3L9BEYEUYQYQiIpUWBYmVF1d1dmNiFCUyC+tK1sOjYoDA78wKISFNuw+3tlCa1ieY2e6/Uf/8NKf/Qt+i07fadPJyUhDjVAY7SdlRXG2PPn2d29+4a9w+Tpu3gTZuCiA1jZ0RCde95Vzv9MGAHAXcDt8ij9tLt6BfhQMzmmxMAY4qBAFJiYRFgU8Qh3qxFxpwYayQg1MGCvGPGAxCSfXLh3FS2fLdKzhz356cpqKs8X87HxxtjidHzerpK3paLatxM5CUggHCgWxqARNBVyUoZ2+u87kNTjgBrcLQRohUdUd1Nby8Pp6n9zb/ec5vdmfn8kTctAqVoWQFAZfRTdVEIMDtAVXqQhgUcMittokic3dv3nz5ix88eryK1eufvnS+LUZbtbYFRSKMoBYAsjQKlqCB3AO0AEAd4JxNxzBAFH/DQror9HweRwYGBgYGPgFMEwADAwMDAwMfHyoK1AATl0esJMB1rUCdrGT1rWNczJZtUhmJDwhjFfgJwscrHBviXfO/QdPzn50dPbWfPVYaekOK8bjqzBJpsmTwUFEzCwQONwCvCALIEvJ2mZlpqNJ4uelg5U28ogNfQEFG2f5vg7nZIDEmokugjeJKRG3EhIzONslCxA6VcUYDjI4G1UNeMWmFBuJq8qaqWBKiRfne5Vc3xq/tL/7wv7O9d3p9hQ7AbcEZV9YkNyfaZCUJmVggM3YDW6grjpoICcwhEAXjk/5z7DxcrjbBoiGisXAwIdiPQEQLKekAICRKaNFmi8XIrxdTgKARaNn56Ir3P/p+Tf/4sd//O9Pf/DD3aPTGyo7jRYtnItmtvOGO33t61/7r/5L/P7vYjLW7amhASwX/AExMPdWLRe5IJ7nAAwAWJ6nEPVfOQyOznC/twDqBjUIRGuB3aDqRK4B/R3cs7OMMRswb5OGwAzqPegdWAJvA0eK43M8PFzce3x45+Dkwen50Up5snOufK7cUOFFaVIaB7My6cixmdiTQApKgOa0eTErLBVmwV1RzGVLuUB3fOrnw/Ii9hnU+bCYQ3ENz5H1VDArmmXNzGVFwgkcHUrsoORQA9TgzqBAIbCAdbF4CI5j0GXxV8b1V/ZnX9mfvTSlm2NcrrE/QgkzLFTPWbxCEB3BQr8+GYBRZ5kE5NmI/KnsB3QYz9GExMDAwMDAwGeTYQJgYGBgYGDg4+LkSRR9LSl4f7JPdjEUwACxhSwBBMcoIbYQxziCnwBvLvD2Sfvf/fu/euzVgVZHXC2qGUYzVCMQL44XBVyEq1A5u7ubmSc1NYEToG5mzm4FVVzy/FNeJe9DrnRs/Jwv6emsAoNzPu1nJ/KuAv/suX9fEhKFOMjMfEW05NRyu6ys2Q52pSwul/iHv/u7lwpcHYdrE9ovMckRvkCV7QUAwIxA5E6gkG2KAXYFHGZQhxNYIJyXxfulN4P3/cPgdenfn2ooHhgY+Iis43mBJrbT0RbgDdJq2UxCKfu7SCtc+fXRVrl8/OjR48eLJklrBcIW4K2OZlt0597tb337xZ/8aPbV1xBUvGAkI/Ql2C5bFMTscHSjWF2tuVsGHj7DnxZOF9EqTOCsw5oB8BiJCEFAABFn/zuylsxhBMoaLUMFJsB2gLtSgjt1yb1AFMwEK0Haxvn2+OTF8YPzm4/n6bDFn373J4etHrTNUVzEpkpSuZSJTLgysOYFY7uY9Oo3mHzoZ4cYGXE38Ecb98zWdjm05vkuZTNQSc3J2nlrxM7kJEakIApSkHAoiIiMzCy1qSXD/otwWzTLd5ZnTx6fvf7o6BvSXKLmP/+D33t5O7wywh6YMWKy0hNTYRJImPs5ChjYnUH9OJ05wwhK3aoKkCEDeGBgYGBg4GMyTAAMDAwMDAx8XJTszOdMVEMqCDzHFCYkQ12DGOJKtmA0hBZwhOw2vXDcO8NPHx19+/b97909ePtkib1rS56swmTFE+XauQQRHOVqGTwCsP6UuCs0ey49EPlFx5wRloWn56aBlRzZgNsp2yjTxVx/URORgJiIzC2pqZKmSpVMW3IlVyGwIDCIJFRszskkmrQaopE5+6ppHoxrXNma3rq0+8qV/Zcv8wvbuFJg7UdcAyM3sQhvYQwLsFxFsgu3JgK4s/1XQLv2fjBQwwM24kMvpAwGwcG5i1OB3NAo8KFgMTDwYXCC5gkA967dm+BkiRCh2t0FJRAcbAbCgo1TUxw8Pvyrv/rO//P/ff9f/usvW/jdL3y1efvdUI8emr9Jmr762iv/6T+69Yd/X27dwGyMsk6my1VbjKagwhxCoYsXdTBy/EAfPULF89OR/auGElIOes+75Dyn5Xmybn3e6k5wGMARtsI64QECFiD/YyNa57VYducHRCFRxRRlJGlQLIEGWACPgMcN7h7j9oG+/fDw7pPjJyfnZw24vhqldqZUsJZigS2wCmlq4J6d8UW9cApOztKIuAQW4SDOZO4Kdyjadq1ekzsDeeJEiZ+f7S0YRpHYuyBuIzi5gZx8/a0Dva4hhshFW4+Q5XFtg60qm4/SfGRzHD54eXv09ZuXf+PF61+8sntjhil11j+EVAKVY2wQz+ZKhuUKBaMMKByEBrqCmvuMJvKB2d0DAwMDAwMDH4pBABgYGBgYGPi4JEorJIeWILYYluDEoAJhhDYCNGc/D7QahYagQAIUePcM33z99Jtv/PT1J8ePzdrRlk6mbTFquXIvQSW5kAV2DnCzc4KuG8xzjcqpS9Dt4gSducvRtSjp+alAZwGAgdxE+ZQAsFptuvwSg0HsEltAAhUhBIKoezKNZI20jaQY2makOmXZKYtZVY8L++qXb4wL3xlXexNcGmOvwg4wBUbACKgdhSWYwrJpA3Kq4FMWw0zGbsTrN8jguXAUgDEQYABvrNRu/TvBwN5bTGQX4wCX52X1Dww813yQAKCEFpo/ieto0MLMSA5aD05bccl37j7643/3zj//H/T7P9o7X+y2Ph2P58Jvx8WD3dGVf/B7v/c//yfyd34f5phMYb5s2mq0beDWLVCZz4LEc/u2EQx5aovl+SnI/qqhhAjS3huuz9SxfNnfa53owBFYwtNFkgz1bnEuTuwOJbivK+8gA7VgAwQcWi4iFS3QACtgDpw5jlY4nONkjrNlM4/yzZ/cOUt81qxOmnjm2oikskqhsKJyKYhHROwmFk2jw9qihFGXodsvrQOOut4UAMTBMHvOBAByKjQH3puRgcw7FcW6rOx+ai8PzTgEMk0gJ3NKzgpvGW1pTRmXsjit54s9wZf2dn7rC6/91he3bm1hbedXOeplmiafGAGOskBawqOFlOpgIi2cIDVC8MG3YGBgYGBg4GMxHEoHBgYGBgZ+AZzbWcFFQFlwxRXBDImQtDHREccxEuEQuKu4N188WRT/zT/7XhP2YhGa4sb8ys15oDm5E0EY5qRe2LJKKJOWisQ4LX0lADbd8xnZAqFD4Nxdej5D109lVbwv79+85+DZFsxIk1sStwAU5Eq1T0YJcENUUGOUViGel3FepvMdxL0SN6bVre3Jzd3x5a3J1li+8lJZATVQ9YVCAsRQ5a5hBxDgAVQAABvYvItqyAsCI/bOCwTSL3BXH+xCHrgr+vfLbsA6EcD7HtMPfLEDAwMfQJepQb0Jj4MIG8XfC5zAFiYNF0BBJa5Orv/90XVs/UT/+7t/+udSFiGU9Wy8b+WDxZN3vv1Xl1+9+toXXsB0B6MxQCUzwwnOnod0npuy68AGFxkrAADufaE8pzQD/RvXWciX4ND/vP6dwxIxkXH25Fm3rrvAaxjnRxRjhgeiilEbthlMsBF0hHQJEdXS8B9M9o4afXTCd45P7540D+bN4wVOvVgV07aYpMKtmJEUqEA1AtVVXDJidCSBEhMXLgHM1rbvfbHP16EacEJbCIj7CBwDZTVc+yu2TjIAUCmm7UocidEGaQiR2bhYcbkqJlzvp13y5N+J/vr3z/6bbx0Vdvif/2df3x/HG5PxTcGVcYiOxQKytMoURAiBq1LEE6xFjLaoefdTXCEDAwMDAwOfDwYBYGBgYGBg4ONCgCgpUiQiqqtQ+YRSxErBYyyAQ+Bei9cP8YN793/y4N6dY3tI+yufGopEkkSsYIiDHJbgkUiDWWFtZVaqAnAqIQKyp541G1isS2TrpMRsovycd6A7QG6rFWCwKGZsieHu5qzMIyRgtUJzzr7aLtJeYbs139rav1rhxe3RK/uTmzvjK7NyizAGgGUJkjxCYObJPaklL8fTi/XAfcM+c2TzbPcPrI38Ae58gHq3Ab7406eq+psyQL5CG/cfaooDAx+L3CKNTgbQZz5TjmnojboQcO0mfv/3vrCYM4XjH/ywbZY7ats7uzdKe+v4ydvf+NMwrl/+z/4LbO2CWAwwJUYAHObP6gv81D524FOCN7x+eOM2A6/FAGzun/s98sWAABmyRpvHzvJDdtIBFxbyHFp+ECeIm5vZfM6MECSEwAIA7hpJbr66NQdOdffRefvu8eKdJ/N3jpePGtw5jUdmh/H8eLGKVKMaox5zATRn7ksmZpBxUI7QAmAwdaLx8wxxFr2BzUvrhuLYer8lAICzuhbWFgoKYsbJy0gCEnCBEMzpLNHC7ThpoCjQCvH/8a+/dWuHv3Ttxq/duP7FPdwosTfBeMKrBWqRUMDZI5roUT2JEg2i+sDAwMDAwMdmsAAaGBgYGBj4uDiZwyJs0bTJi6KuHWiAJfAYuHuOHz/Aj+48euvxk4Pz5XmyOY8mL33tRDFfRW0bOFAIqoAgiA0slRrLFKvUlpZEtRE+rEcaQp7BB9BddoY/jDxS79L96IC2G8MBnzLvbwGUqyCxAZTZa7cCFjyJmRM/Plowc820W4cbs/rFncmtnfpqja/dGu0G7FXYB2ogIAVoQLK0ZHN2JqMuWJhywaUEMXovY6XsaJz1kXTRRAoQmLtF7ZIVekGFgXVpv1ulF9MD3nkiYENwod5YfGBg4G8le74jD+n0Jvw5nKMlVUD7PZ0AwY1SgTYAQATaJUqCRrxzBz/6ybf/6//X4Q9+YMdHV6/sFrPyoDlpx/CXXvyD//3/ofjK1zCdoo0oK4TKnEiKmJ/KmR0EY0dX3BwsgD498v75vSeoDOTUeDy1g91w+c8lfury2JXgXfKz+cZUAYEDmD1nPwAAwQhGbq4tucL7PvfsccOMYpwQEiQirIBDx+MGRwnfv7M8WOH2yerO4fze2eqoSSul5OnS7hgwZU4UInhFbEaAoKhA3QzDc2sBBCJI2RX9KUfb9K54628gWSPPDoQp7bbLUk1FWg5tKKMUiQtwQFEhKpqEqACqsppWxazw09s/mNhyGvjydPTKpf2v3Lry5Wu4OcUlYARUAIC0WgWK46oswNT5HA4MDAwMDAz8/AwCwMDAwMDAwMeFHLlHruEuS/AQeLvBvTn+5Hu3H6/84Wk8OI/nDZxLqcZWV4/nRxiXqMdFNWKpXD1G9ZiEBa6FOXsSKJkSLDHPuYRwd/rtBtLOyzhXxrqsxNDbJqO3r38ueJ8Q4HwrWVkEtsTaFtpKWokmQSotXpqE3aq4tD29tbf34s742gyXa2wxrjIqoOyEjoagAcogNiMjuHdxCBS6bv5cLCI48YUAAORaxqYAwNkdQomz5bhbJ6Xku/CG7cTGZV+12UwG2Lx9YGDgb2Ed+lqsBQDvBIDIXQYAetNwMYMyFgll7WyLtOICo1Bg0eDJqf3Lf/fTf/Gv3/iTPykXZ3t706KiBs39cfna//a/vPn3/+HspZdAgqJEUTkRhSI6Ow0CwHPHeuXbxTQAYb2X9gsFGVhbBa2lcQYZiI0MYCez3qgN/fSAQPrRDyPH2toeWUxQgyWYgwFmMIHywIkoxFElIAEN8CDh1PF4hQdnuH28uHN4+Pjk/KiJj+apkUIRVIKGOkppUhqHNiZ4Pl4/vyHAACG33FP+KKZOC1lX/xHgBOLu64dZba24GRgsDlEKBgKJmkoIRSHCrhbb1dJWCyzby5NdahptFmTttML+rLg+Ky7V9Pe//uKNCV6usAeMgQqo+hCF52n9DAwMDAwMfCYZLIAGBgYGBgY+Nk5+3FBZocYZ8NM5vn3w+NsHR2/P49+8dS9WO1TuyuiyTMbQMkbEON+5XjV+Ys1JOjVLBVlV04hQUhgZisQUeawMlF04LlpHNJCSG2djYU8EBoxh1BWsE8BwV0YU6PN/wuxoF3NYlLRyT9NA01GY1aNLvPgnv33jSljtTmb75XgbmPTO/iXggJpHUzA7B4EwoAwhCEG8+8e5IRQGSoATjMmILHeAshawpzsKKQsq1NU4eNPlAHC5MJ7YuKT3rmQ3EAjPVUFnYOC55oO0SvZexcsf0DyUwynWq1S1C/Cq8haoYFtTn/KI/+jvfKkqtoI8+ta3i+X5zEjdTs7it/7kz9O1m1/f28d0BndochISZ8De+9zDJ/dThbwriwOc99FP+6/1l+srBPC6Nt1fOri3qn82j50UsrzIF+gmxtjBajAKzuwi66daP65BszbALCOiEWMckIBUYD7DyY3xkxWO5sUjrf8/37z32MZnq3je6HJ53lLQUIMLhOoXu64+CcS9SCqWBYBuEsIp9wwGBzkFhRiCE8MFzKuaAM8yCylEtTAXT55W8FZtGblh0VGFsEXF9vbqUAJdphlc2iNbPG5PfnzvILTHt5vzlyfFb17e/c3Ll16boAKwgrcN7VTDSN3AwMDAwMDHZBAABgYGBgZ+FbDeVCB3e3fW7b7hLLt5drnu6M8+9XDbMIZmJyhJPw8PBSDw/eo84c4Jvn3v5C/fffcHh4cPjM7KMV97GTxKPopWQ0M2qHHy8+NjLheVjKbjuvARtLAY1Di5O9xJFASmzuDHkY0O2I3A7NxnYyZyYXhng4DOBsFzj+FGc3pucnx2rWzM1Dv1oQIbq4K7X3St8k79n9BmM+XfHqTpBO1KOSYwMRVP4il4ZG0qT1PxvUl569LeSzcu37qGFyq8BuxASnCJNgABBDNKKIqCiZ1JOWRjggg05uTk3AUiOMEclmCqZZGXzUCW3SAot3yaP2XZg6drkNRPB8DWRain7vz+r/Nnr4aBXx7epzZn1pv0xUc73627NefBbmKb1zYdydHZj/TZD+/3pl9ERKxnXTa7lfNTUu9J1d8qAOcmdMCI1w++tjpxcqfNJdmUsDZTqzeyqF3W9+gjbz/yZuoEBQGdOxZ6fxWD52WQ3Jrt7ERK8HzPD/1EfPFOkROI+pBzgN0BI1rveiz/V1SFIhlaQkGgBunEEtym4xq/8bVrUVNZnd5+u6XkqfV2+cOfvHXl7gP/ektTBjPI1N0gRm79B5ysj0/399aM/1boZ2wJThcDWdZ7GT21VWzc+X1v+VUsfj5zYPGLI9Qz++p8mU3/u9ue/bi95zo28qax3ua4Sa2LiEh/2EACksPMRaiCBBGRPEMAM+MYPcCEx/A94GbNbT05xvT6P96+3eLOfXvn3sGdx0eH8/PztGwomFWJCqWgFDQf0innzz+TRYH++Z/Z9zyzgi5eLHf3Xx+58oG/s+t51j/nmS8DnuXqvLEy3Nhd3NZvgYPgTCAnGAJcBEzE7mRgz4de6uyWHG5g9wTXQoKISyDiQrFsvFkuF+dRC9qKYJC7BJRjYpZZzbbz3Scnb99/8qM37393b+93X3jhN29s39rGdFbl/WhvcQiBixvBep/DTsLpdnAEJ+1fIaPLFF//nO0AjdxB/Wv0wt9n/Q8MDAwMDHyuGCyABgYGBgY+/xAibAGKnVc+xIi9a2EDwOTgXBeGEUAWQOhydAmgBERYhCaUIxNpqcwW/+fAmeOJ4buH+M67+N5P3rp7+MSKiiajWJQLMwuFUnCw5fpeZ1CjoAaU2Lk/OSd2NnCuPBmxA9m8vqt6OOD51N5w4U1j7ykMdae7SqGrHVAid+7de8kdXWRifrquyK9s+YnIwc65MkEO5pCrA0pslIM5AXJLKxYiDmoRyQBQWYaqjE0DM6jDHUwIASGQSB3Y2iadH9v8uIhn29xeLn2/xBeubL+wt/XazSu3LtXbjBIIwAjYASpor3N0Bv2b2EYtc1346Sx9fH3dN5SP7EGUb6TeVPyZDcXgnC/7cpLlzQPY6EN+ivevzA3t/58iTmiQRz2sK605yJkcFo1IiDjnUDh3lxHulC4eomt3hYDz4zxdcmQ2sAVke6kNUtsSMwVxgpopHEwBXoDRKpLCCMQoClRIjAXQAg4P8AJWwQt3gCPYicXykncPboyDo8MwKUf1mIGENrVtSVwVdRutLEpDE1NThgLAIrUhVIglEQvADKGsOwCAf0BACG2MtOT7uHtingNt1B1IRVi14BorxgKpAhg6gQcPMF60FqsQ8gf5I2SQELR74zZuAnn+CDo8mSeTPIfDApNlAhgFI3Cn5rqxKk6XUIcB0dC0WK2wWsJ0OZ/7dFRvT3h7itkIoyJ2vuYMsECCh0K5k4kJKOD8EZafNhvSsT5w9NEjjARTQGH5NU0g4YPPwNYRI7ZucP8V0wA+SE2hD9yx+lN7bFzsyd/vzr2/f/9seLonwN6rEa7vl48vdKEYrmMG0JtXNZATdB/tBjhJuPtk/ub9x3eO5m88OnnS4lGDEwupmvBkRyZbUk5XERoNbQvV7nBHBHgxqlMTvW0BIAQRcTWzyKFLqyYHw8VAMMDMrLM8IrcsihDgLFqRd/pJ/jJgZOtXDQQDOULfIeHiLV0cXZ96C/Jx0zYPtsT933VfVOAQt96Ar3MQMjLAnAwe4JVBAM9DBgwlmHjiFMfMRWx9vuTY3Nzb//qXXvmNF/Dre9gXzIBpFxLgpa/YI1YNJEDKHCDS6Z0FWmoV6hCADWGtJfX6QSuI7BHIu4EAzByfgeGMgYGBgYGBj8MgAAwMDAwMfP4hRPgClM/02CFG6zNeoDuLBrl17eH5bgkeHd5yMAQCO5iXbWzLSUM0Bw6A26e4fZDePPd/+dbJwyTL5VLdy7IMZWGE5GZmygB6Q56u/MbvX4D+Bb5iz+ZBui5AdWUKyi3G2YY4WF9ZytG41JvnrFuPmUO24FCGgZ264pSImJmZwRVERF2yoaUI5iDEzETkrqrKpvHweCzYGcmVWq5P+OZMXpwVVyp/eXd6eSyXR8UEuR7gMBfHSFiemxDjgc8WmwIA+mZuMQbAEKCr6jn6RNHe8hrAuok+t84mS0CnITnlmrgBXNIUG/NEF4/pIIH3iZneF3DLvGOJQG4zZ0AQGUvuBACGl7C6FwBWxA4OjmC9ETfBGcu2KUdVN9JkUdwAgTMWLcYj6BLaYBzgSNFCOWtacgpMIOnmY9CJfh9BAFBCJFb1WZ6iSUCFJqBFWuGs0LSjAitgslI5LyupMP0oAgD5hQBgfDG/QJtNuaQJqSFroWy+TSMo1m7vIIUheQqhAgzGcIMRUkRymOL0HEXAKGBcoYTDIjzBDMRgRiicJOeJfBwB4Jn+9CzYEpJAYfmfXQgA77//36z+rx9MfsUEgM80StYgRqiDgEohC+DJyh4v0xuPTh62ePc83Tlb3Z/ro1U8aWyZqNy/oQhEzMzMwczaGJGMy7LXtzzvsJgDs6stQUoX6ibEjRxmdrH99DHI5Mwm5Awydl8b++T0Awf3AkCZvxV0HQ+kn9gaMtDFVGX+P++lC7AwsyO1MbUtEY3r0ZUi/qNXt16d0ouXqxdnuAxMgAqxbBejMsCy4AdTAioOARVaahSp+7KHcv3E3P1LgijegCI8AQE0cx8EgIGBgYGBzzmDADAwMDAw8KuAGRS9sUaH54Igch99rrfkeqCDiEoDYqPmiQRUBCdpgRVwAtxPePcYbz6ev37/ydsPD++e6V2tfbxT1zWHYGbJVOFGIKJPSQDI2ka2vlF0hTXvHALyIIJnD18iZ7aKnKmzNXInA5mTMZOyGZmTOeUuSwACTBENSSHgqigZSNHaZVVAPDGcLLpGTQ2iFrG9xuWNUX3rys6Ll3deulTc2sLVCXaBEhgDRXZUUGSrIOlsS4aK18DPgxOSrRNBn7K6Yhb0tu/al+zFUSbvbccz/Z8Tddd9Xd+FMS2KkIgJEBA5qC+ctzFyECZxIHUlZjCsAgVQmevwnXEYQEh9MDUIhNS3sNIq641AYZC1fQzB0orLALP4+FE8OhlDUNaQgOQYj2BLeIu6yC8VW/uIZFJ3vfN9bZ9h/AGWNe8rABCMSHG2gFZAiRgxDqgSqIGvACACkeA1inpZlCv4rPwIAh454AqYEStDu6kLZsAVAghnFTdbfpnDg1twN2LADGTQZHDXKowcCgdcGULkgUIBJr3wigFlhzA1M+ZOaaCLSSEGEVg2DeI+1Evo1trGZb5G8Lz/BLoJLFCAZFeWzXdhs7v9aa+nX7kJgM88ROamyZ1FBApEYAGsgCPDwznunOL24fydR0d3Hx/dWzSPnFdSMguXlRQjiKhLdG7VuRxBytbcmgRzSIECoFNQhDM5yIUc4szOpkQbY4WdNRfBWJ1SFvr7LN9OKshfRQzsKLrOAHJQ+0kefz9QAGD1vFMVESFOKbWrFS2Obob5zVl4+creF2/sv7o/fWGHrwdsAzVQQgnJ2+QK5lCWFQiOeVZqHQEulls9+hfEAMgICXBQgjOh/CS/jw0MDAwMDDwXDALAwMDAwMDnHyVKDqPOVqI7M4YBxr7ZZwnkPl/QysVZ1jPwDXAGzIEjxzuH+P6dgx/eOXjncHG4TEujFZWTSy9oqIkoalqtVq0mYpYiONNFLyf90gQA9IXE7HqfNhwPrG//57UlkVgoUyEWAMvlfmM1MmeFwCl1pX9KfX90CZtBBa4QrwKXlAptKa0kLjgtKa0Ki7XYdFSOqnIf/IevffFaUV7a5stb2KowAUZADaSVB3gAzNyNmDmUvcPRUPEa+Hnpv9+aUze5gmz8bE9VgfIHMpjXtFFw7Ur9Cgdk03LkwlZ6rm1kzj3i3SUIQBNbCiIiRoim0c3dwR4KEXAAFZBgQYw6kSt1XjFgGBvYsztJC0Z2K/OuO7fz1lidI4g/evjON793+ubbW4Y9KUW9qsdhVEdftEgYFUvythpV127s/8bvINRWiIZ18Q8CE9D7uty/rwDAGhHPcXCANoBrREPFmDFsCVuBCYuElWG0g8tXMRot1SuhD58BABjQApaIFTBkPzJmcErKROICwIicYO4KK4QA46edwQxQKC6K8MS9loB+XINyPLiDzAlWsPf7xgTS3iiMgVGvoX645e/c1TrH9At8nTWycSuRfwiB4SJ2ZtgXfsboJkJSa2ZGWU9yRCCM0PbmgactHp/j8Wm838Q/fuPNA/X5YjVvYuucpDSpIlVeTTyMo5StcxOzPxVDFLTIAkA+mpMzeSAnKJOzqJCzOOcke2W0oVXWrve/386f2sQ8eA5DRsjOgb8kAaAfN+x0OHONyc1KCaOqDiGQO6XV/PHtGqsR214dXtqffPXmla+9cPmlXd4lTIAZUAAlYHnmwXRE/Vc7525Gam142IUEdK8/XwkXHn8DAwMDAwOfW4YQ4IGBgYGBzz8OJIJm4w3qzO8J6ILgYDk51sE5ly+BT9LKuCwQIrACHgF3TvFwoX/z+rsPztvbR/P783bpJU12q8lsWk9Xi0abJsaYTAGEIkgIHKTV9Oyi/FLc4TtPDfSuuxcntznF95mFMUEMrsoAmbMpm3KfXHBx/5AtkhxMIh6KQExpheW5pwVbO6KWVidT0u3SL02rG/s71y/tXNnbvlqU/8F22CHUfQiDRaUYoakaVQDDSEhyIKpal30wMPDzQQ7pJgBY0W29OZxWoblbn8jFQJSDLhBj5zdPRNx19DsAbVYE5OGAdbimEyaj0bORpA4A47IC55wMIHTbcQJO0RjcwCsokxcsEwjWSeIECJjZCyi59nm93s/scLYzcgMLzOjR0aNvfuv+n39zr9FzsJ+vonkYFa03jSStwglbu70zfuWV/+Qrvw5m9lH/8oGn8ww+FJbe+f/+d/bunfEcOzKy5CgoTbhBW9SoilIXuog+ffHV0e/8Pq5fE4A+0ikGmXXJIeaAIe963GEcmEDuTgmiTs7k5ETE6mTkyg52cJfjCpgZwZmUkOARSeEKMlQOCg5xFI6gCE4MgQNk4Ag2p2RQQwKCoPxoLwHr6ahuQ+n3rOvclrWwRGv9+Wfz3gjrgc8GDnW4AsyBmHvhvyTYeQrM45L3A1KJtIe4VxyhePn6l++v2odPjh88OX54vHh8vjhanZ2qkO8uceZUIdRlNfWqTiAy9lSSh76Q3eX1gHi9v8hjQwSIXTiYAVjHa+MiMiFj5NyPJn30XcTPu6KeoSgKIdaU2pTS/FxEylBIkOlLX1o154fnZ48XJ+/ePX/jpP3OvaNr0/DbX3z56phvbfFlYAwESEQr2tSh7tK880inK7pYCCYw9f5I+SsH9bncAwMDAwMDn28GAWBgYGBg4FcDB6i3esi2uTkDEgCZExskUkjgPK3vxXgJPAEODXeP4+sPjl6/f3znrH39wZNlMY7F1Hf2ud5GWS2JV8ksGVI0Ny5CURTEbPBW06cSBpszjQGDw6ivBGBdx+/b/3MhwOFkxlHJlFgZiaHZFYAACnCGG5mwQxxiTA7jZeCVuHo7x/K0SMsppy1JX3rx0n5FN7ZHN/dmN/dm+yOeATNgy32iidnhhhTFEpggBGtADAmOkgjEXUt08EEDGPgY9J45GeuvFBwIJjBxZ3co4AZw59dN1CmDbrlQK1WJrpMUUIMlmJMqzuZQhxq62rXBc/A1gwnMCAwilAWEQ8COxBgKBRkkkaojOQfqG8b7pSWHE6GvSVG/8H0J0VAwWoclf/AwvvW2txaU2qOzogxSB7MmiaZaomu6fNnGE2iEFXDNlcA+Lntd9fpwmH7jn/5Tf/31+ly3pUZ0Y/KJtNRSoPF4rI3Ppbz1u3/3t67fwuXdqF6Mpx/pvdK+D9+7xTMBA0zQAK4QwNLrIQAxmgbWIimiIirU4IA7qpKFEVgCl4FAbuwNSZKgCEIQQjCEHO6ci5/EfSw8K6LCCPZRq4F+UUm9KOwzkKUkyjNN3gdPA/3cCJ6pwuLpPHMM1f/PIE5Qhkuf3NBt3wpTFoUZWkdiEa6E1JyZf2+rPNsqTq5MDhdXHpwu7h6e3TmcHyz1p/eOxMQ1cBiRtqgmCklGrIWjUoaSGbGvNxoyiCZSZ0C5k5rIfC2qdxtW/rHf+rIMBgO6qSbzTyHH3gmtpkKklKooihijJW1TBKSxkY92pN7ieGm1PHt7dXb33tkoLt54sri5XX7p6u4Xr+3c3Kn2GGOUs6JcAqNON01wAxzugMIMFAAmAjsuUg6GbxsDAwMDA78CDALAwMDAwMDnH3Lk3k9xSOc22/ZFJzhxIokoG6AFEtAAj4FHLe48Pn374fHbT87fPlzcO0tPWtD0eluOqZ5wNTYpGk1YrrBalVUZhAAQMxEZPMWUNElZfBov2OD9iP26gJSLiLkIlenLjsoaeZ6gSpRyKCbldsKcmCqsRTAulYtE4hy80fSo4KYSGhe0s1PvTyaXx+Vu4b/15es7Abs19gRbQAACUMApnSoplNwVUA5MIQDctCtzia5ggEsACggwIoSh8jXwc7Ph8JBTrHNPfYCLG0dDatEmqCEmOGFrCjBUkVrEhKRQhRlCAY2ICe0KTYt2ZTFxm85ff7Nsk5l5Uk3JkloPCSOIFKGoq3o6kdkUWxN++Ua1M8Vsy6tiBY6UWmJG6Cxs7GIo50Kd29j+c4IIsyMpkKCJl/NycX6Jylth1DDquuKSW/eV+CKgBsVRvbW9BVVY9v4W7laCfZTaf14827eE1TLM0644Wktwi5xIHz1+WGxtN62ecbV84UtoIpxTaj7aw4MTCu0ygCGwHAYsMI1t6QwTJGChOF/hvEWzwOljWESb0ES0CclgDneUBYqAUYlJja0JtsY8rkfjEmEVQxCpmCr0QdB521AGKDjMAO96n8XAH14DcMrqBfcvp0MBJ2JAmMiZiPv8FShdeM9tzmfhQqQBsimKd08x8FlBCav+QMZdJG8Ub8l0NB4hRdXormRwh8JJaafaHiPsAy+Miy+Mt4+ubT9Z4LDBt39656ilg0V6vIwnzXyxOG8UUWuRWwmFMqKgFSQxYwMrpAUcktRMxdUgbk6sVHdB59TvCi++BjCoc0ZjB3UfgU+nRJBiJPGiKFikZPbCACTm1ekp6hp1XVUVhbGWs7iap3bx1/cP335y/vbB+Y/vHby8v/Xy1Z1bl7euF7gOJEYAgofSwZbgiovPnJAHpouu/8H+f2BgYGDgV4FBABgYGBgY+Pwj3lVSutM8bzsbXIJTiCRLhAZYAVkDWAF/+s753ePTN+8dvHNwerDCMkxsdLXY3eLpVkpoomGZgBZEcEcZ2rY1AoPc1Mxy/C8Xn95xlozcL8pG6xP+7ADQlf57k1xObf6RGWQXBkEAnMVQJVQJlaJKXJgW3hTptJTzaV1e39p97da1L9wavbCDXWAEVEAFFEABBI+iytCyKLMrkYGSWnJjS8wUylohDl7BFckgBgrwamjJG/g4dHU3WN/+T4C4BXdqFU2DVYvlCqsWrUIT3r4DS1g1mC/axaJZzNtVY6m99+4di23bNO1ysZwvVqtVbJqwavYMZauqajFpTJaSqprZcrkEM5WhKMt6Ntne3dne3aXd7Vf/yX+KK5dwPdHu1mhUEkmi2BCVBcvahyJX+XOByvI0QGfcny29mOHnp1RXaOfazIM126NqWpXTcdE2c3J2jSoaIhEiLecSW3gOulQgEEh+PrMLw83xNlcTKZrtMDJYsohQKunObH882z5bpQdGu+UEoxmkROiSRD8kDlaIAQUsIIVs028KT2IGTVhEHJ3i3oG/dff43UfLo6PvffdvYC01xjFS9GAmxoAxB6pEtqajS1tb165u37i0dfkydib0ldeKeoSyRjlFMUEYQ8gIWkC73WHZL07ARzYhu6gfWu8M5TlOAFCQZT21b68GQCDuxkye8pGiXhIYDEk+uxiwdFWSrH8zoQxFCCIwgznDiImEmQgIQAmKumBQBAcpSpRbwJUxlmN87XdvHQHvnuCNO2c/fff+/SdH523T6laU3YityNYEb9waWEOmUCAPMRrY4JbckgMe4NrV/X1zto77DbafQumUAO4Ngn7ZSAjqntqGHZzVUfMIoAxwx7Jt4ACD62o2LYVtsr9Ynb5xfnTv+Oin945eenD06o3LL2xv/dHL01UOBiBUhIpDmX3hHN3EA0AIw6dsYGBgYOBXikEAGBgYGBj4XEFEqqqqzCwiROTubipE0IgU4QoBhMGIFObmK+6M/g+B22d4/fbZ7Scnf/36m0spIhcN762mo5ZHKxm1Xvh5X6vLBRxP4kYwhLWdDoiFN8pHz3o9/1Ia28kda0/qzuqHQIAUEBEQzC0mzw3CbChqcNX5aOc/NJDbmC00Dc5Xdr7yxgop90bT/TL+9tdvvnRl9MKN0d4EJcDAGBgDBFRAaQie2/8lr6sI9PqLQIp13/PaOqMEaTeo7wzmX85qGvg84gQwOWBERt2Gx7DCu3DO+3/8Z9/4b/97eXL04mTGZ4uTRweTqtS2aVarpmk0JoYxKDCROsPIUcBKx46DAfE0CSI5GMDBfZs2CDKbGjyRq6V0epyOD+dv+kLCt//Vv7309a997R/9w70//Ht47aW65hU0UWykTh4LEjJ4slERAnB6vNiejHMxmAgp+8UTBODtCZZLTKrj5elkexxXbXP6sNRIhTirxuVkNl6lZns0un1+/JXrl7qwTXeHOpgBMSUH8fufAqiqiLh7SomIQghmhuWqam1xcFqnIByDomA6eXJSjqspQliarHQ63toa76CcgoIXMJB8hI8wrRRBYJFtpZydjiwitjg7xDtvv/s333n3O987feO2PzkbLbV03ysDwwulYN2lOAGuapG9OXjUvON3Ar0hHoWWAV/+O789vnH95pe/Kl/5Gm68BGJELKKmesw1E8MAjUQuVVmUORP0o0CQVduKSJDQxpUEIsL5+Xk1HjsAlvyA3T4YIFVxC6Fw4Gw1L+tKEKLHQGFQPj/rMLwmWYt6AgA5k4QpH9xQGmD9VwOClxTgGIHUWQkJqIEJsAJmwLVt/Nb2bPG12aNj3H1wePdQv/X66ePV4mg1b7TxistpXc0mKRRn7RJEvdG/dD74KtAENxBREC4CmNQdqp0on5e6j6og/FKq/0/vHrqFYMppHtSHZzNRIMDNHQZyEhBDpVFvkMjrspCaa7LlY1ueHTQ/fvjOSOOPX3v1pb2dL74wfWEHO7kjgUKJdiwUPInBzEzhJCEULIWq59lNd89SrojkPeEnvh4GBgYGBgZ+WQwCwMDAwMDA54oYY65bde1j2YRZCIszkEIYQRCCGs3VziIVVb0Cbke8fYR3DpdvPTh6+/7B/dNFHO01XCWWlqqGq8hVpNIv+jIVZsFVPAkUQGJWInuPV8PfmvT4ycGee583qv9gnJ+DWHMnYG6IYwEEURAKBKYghMRxRe0qxNXqyZPtwJfK6sqV8vpk9/rW1pXt8ZUKv34Ll0bYks6xJBqCoWSwo+jdlrqGZmcwmKBdj7NdRBSQA5BuLeUFMgAMlqEFduBj4BvmP+tqFjswX+HkLD08sLsP5OFjGW9V86UfHOxMJ56iqnqK5AhMgUUYnpRgucSfXYXYAXLVto/NNHYmGDsbGSI7mYGNzcDKBvCW2xQFHhw++eNvNI+PLv+93wm/8xv1/u5pu/SS2wAHFwA5K0EM26Px2rSIessuB5TAXTKAK5mSJUmqrpySuDEpm5N3Hy4wEXVJHr2eJg7JHe/EP9tVhiiHJXfagUSvFJVJAMMMJMEpGGAQRpk4KLPnjmfoRzy/IKBilEANACO0S5yc4dG7eHjn+3/xJ82TB/O799sHDydHi2mjOxoqkqhtfjnBEAyFgfNOhKCG6GiAxtEakqJVnP7ZX5xtTc+++4OtV7+192tfn3z163jty7PZOLlGYgAGFEUBKzhB807xwwsYTjFBWy8rLpgChMBwrcbTdrl0YqWknJSCihgkwGdgV2VxEFWhYPD7vhsX/m2fhif7wM+HwEbQXPFngJwB9D79nQeU9fEfyPslTfnzLs4CBEJBqBhFglIXiOHAyzs4mew9voGXL/mjBo9OTu6dnDxYzB+tjg4OHy1N65395KUXIytKd4ECakgKN2iCqbesTGCBG8wwGvV7RwOY3NjJnoMtbb21G8DwYAaoAkpI3XxOAOCQloKLJCoSjRpqAscVt//6R3evbR/94Mn+q9d3X9wbvbiHFwUjGZ+k5VRoHLhCAIxUoy09repqlnesa9XTzGKMIQylkoGBgYGBzw/DUW1gYGBg4HOFmW1W/93d3QnJC8AsOdREPUQulowFcK/FO8f48b2j1x8c3jtZPlnEs0bPtSrDdsulkUQKiQql4NQ5R+eT0MI0eBJE9mTECaUBTD+r4r/pifFJ95Wx5xkF5CzTdd4vzbYYHgDTSJrYvACcq4a2k4Ea8KIVjUVaFems1sXuhK5O+JVLo1cub7+4v319p7hUYQ/YAUb5ibJXhyMQhJAi5L3uHw7RdahpV38E0AUVOARPxxXAIOQ0GPMO/Jxk8xzrE3Yvwm9XKzRtuViVp+fhyVE1j7NFUx6fjVObdSgmEFFwDnA2h+aHQdeF7yBHEl9ZjGwMJhiDASOwwExhbETCBGYJAhAq9zqqHp88Pnpy96dvHty/9/WU+Hd/a2tntkAyUAs3UEnQrDEKNuIpe8/ubNDdeRtZIk9iGqDqDXvL7oE8USLPdtfOZEw5T0AJCiYwuT1rOf9+5NL/xgI4orMK5+Z1gAnO5ATuBiCYst4CySv/I+3f2MEN6oAul/3JCX76o8Nv/+W913/w+vf+KsRFWK2myS6b7CHsERj2RNvELNYpjuxdBZ2ZmbpBJnGUhgTArT07iQdPjt6+/eAHPyi/+90rv/VbL/z+74+/+OVw88XAgBRKMIMpzOAOWkcwfwgIsJTEuSSCgs4WIEddQrVMBs7R0AHCEFYQg0gBI2siFWEUSoUrXOj9ZYCBzxZsKE07I6hcyfanz7gJ0r/TnVlWvkMv++XtOThGgmSI0Yg5CAzYKbBf4OYWHQKP2+n9Y7r9hN56pG8/iQ8Xdjh/slpNY7Ao0DAxqcCFBK19QdxEZ2NxEQ5FypNBrV48b7+bZO9CRz45Psgf7L1fn5gAh7ixQUiVwESR2PPSEjshojIOSjFSxdCVtY3GoxN9tzn44aPj67vVF69tf/nG3ou7fCOMDGiBAo14ErdALkHUjfxC9WTmPArwya6FgYGBgYGBXy6DADAwMDAw8Llis/qfUkopAQB7IrZq7FRGhCVwBBy0OIz4F994/eHc7pwuD5axRe3VNOxNxuXotPFEwYmU2JC7ZXMF0BmJciManLJhbh83as/RvDjDDRc19Fx2h7fRGAoLqqwtqcJN4BUqiaTtPKTlTNKlMV3bmexV9W9/6eal2q9vyZUpz4AxUMFG0NpUWlVVNRKREAI4wEhghI2Q0XUdwZ6up3Xu17zhPGAAdUWTfPNQDBv4ecmBH+sylq8/mqMK6rvT0W5VCMkObFckVoWSGfeN8m5wTXFF5kHYAXbbsGs3sz6il3pTaXTGWQ4FCGTuRDB3ApQBXSwmLMS0fHTw8N/9RQB9lYT+7u+MyxApnGOpqASiqcUKZV12Nly8mQQMyvM0ZjDPC0GAkxk8gYjYiA1kBnciYhQCYggSk3aptgz3zgX7w08AmGkbYU5C5m4wMJm4kRE5yAjOudKZU4Y/4m6QHWEVURZogQcP8e1vPvmLP3vrW3/15M4bV2sSs5LDrPAdpVlEWDVwlAF5AoNhRgw2dwaZU3AygMUNxgQTZ3a7NtpKKR2l9PDw9PD8h28dHDx4/XW5dfMf/C/+l7h0DZeuSjkW5WVyIpLyb13kZylEJO/zTk+P3nhDj092SxFzXL2MIChKjCvUY5Sl5Ih1L0DCsYUljEomJNPAobdgH/gskyVHMzj3h7kN1rEPfTbJ+3wS86/c4BwsIkYzc3YmgmnBaWdUlfC9Mty6MvryldHBC5funaTHK/rWT+8dNuHB3B6fn53rMoYRl+OiYPGFeSNELKUhJHcD+VPbWtci0L+Ej5iC8cmQv1P10dlGnQTqguSAUreGHVBip8IgBItUTG5uWVwcrhaH5+e3zw/feHzy3TsPr4zlP/q7X9krcJmwjWpClQQIWtHkUdkSgBBC7vpn5qH9f2BgYGDgc8ZwYBsYGBgY+FwhIgDcPQ9xMzMRxSKcgSKQgAa4B/zoHr79zqO3H5+/e9wsPMxt0lbiUnNRchEMoRHzrp1/HSMKAAIHLJ80K5EjEKAEJ8IH971++DzMXwzOXS9fV4DAxZh/TC4QQQEVOMMCWfDl8vh4Ap4IXZqWL+1Nv3Bl55XL4eoUr+5hC6iAAAiWwEqxdPOK91CVourmRARys6iqIgWo8xAg4i5TwPFs3/FTxYVnZIB8h6EINvBzkvv0HRDAe4OXbApEZYGRldNRXZceVGAFm1R8KppC11+fdx6qCnhfAsri30Z/KhcAzDvRKusNBhgxiAwwhynU4OTkqeWmxnK32haM7zw+fvJv/uJePbtZlPi7v7094yW8xWKECQtiakor82dibWSEbCZujERIhARWEpcAEjN3BgKMyQN7gAopwwNLBQqAJOYEIJsI4T0Vyfddh5sCgHtq2tJBRAZvkTiQuiVRsmSkDCMkhubJhY/80XWtS8VygfsH+Jtv3fs3/+7+N/9ajw6uIu6Mx+7m1JYKip4a5YU2lrA9cQLAivW+gvNiOxGccsI7GQlInOIqlaHYK6qSy6k2xw8OFmdnZ2++8SbxlV//zelv/x5eeAWhrM3bUDLTR6x+eihAakga77379p//+fFP39g2nZi/cvNmCIHHFaYTzGbYmmI0Qj3BpZvYvwxnNBFlyQwk5TL4LykjZuCTZD1yR7i4fEZyo6cv+6zvi987QNDYuisRhYJZBMyAF9Qc25PAXqHexvQK6pen4+UUp8Cv73/5wRnePmh/+ujo9pPzx6uj8/PDFhjtjBJ5ghipurh7UoM5Qgnqv7i4AA7Hp2IB9P4OV5SHEyiyiIkTWx/oYtQKGOC13GhkJmDnBGYIwlTr4FKtbLVMzeGhTg4Xd//FD1+5tPUbL934yjW6CVSAoCykrAUSY/7emBOkiGjIABgYGBgY+JwxCAADAwMDA5838lkcgLLsOjkbYAkcAHdWeOtR/MmDk5/cP3rjYPFwHkf7N1JVU6g9sINaSxqT6pLKou/SM3TuG9kJJMNOcOSWWzhByS663J+Lc8Z+cOHpukM5HourWCRVbxtPDQiVxy/dHO0XdGV768Xd3Zf2qptbuFJjBygcI0IJA1rDytASiLkAACKEi8hKN3WCwsDUFUxJiMgAcetvw1NDCd1fbv64rps8Fytx4LOKgQAR7ocAWGHGLnEJGNgTpxhXixinyT21ShyV+6o3OxEHcahzNt9mwPoUa7AzjMmzr3fXhw4ww5gKg5kTwcgIpOZknGSrPovnsqRLxawoRvcfnx7/2d+sUvrClcv4tS+MSrRwwAoORiuwu1hvYdSZcpCDjZE1gAhRKpQL98IpKTEDJOKBVViZlYiEWbJLRkInAJTAhtj2s1i7ALk71Cy2MGWGeUykhYi7KSuzFZRAKp7YWyACIBh9JBXAFb7CvbdWf/nNd//4Tw7+/K/9/v3rk/Gtq/uHZ0+ix2iaHCkVyYuiKMRdXagz/RcjAOIAIO4OJ4LDid3ZidzZ5fx8WRVe1+U0SOlhBl2t4tLnP/1n/2x59+6XYwwWcfMlGo2EU3QuiT+KamuamgBH28wf3r3/vW/d/+tv7TbNLviUpQgSqoqmNaYzTMc+qs9Gsxf+4H986/f/HqYTRIUaiGC+WRPuVsx77dQGnn8IkD6vw7n34ntG9k4gAxQwEBsqpafnfdjIoQSWghnE68OlO8KMx4qUM8IFSSEz0Jbj2g6Od/CVy+W9W1ffOdq9fXT86OTkSbS3D88SFe5wrahEIYGrQhHaqJ0cmGefYPb8HHz7z4OCwSERcR4QBICcdKLWq7x9fjEpAc7nyxVCCGEi1ZTgUdvjuDyPi7ffuPf6g7M3Hpx/+drul6/uv3JFbo1xGfAcAQIAyCHAWQP4NF72wMDAwMDAJ8UgAAwMDAwMfN7IPVzr8e3lcvlA6XtW/+A4/vCtez+6++TuuZ6haqr9eGUWuYBUCIIAUnciiIGDU8oD6JxDa8m6Qgyxgw1QCg7putfJQHGje31jaT7NU2m6qP57Z7nTLpZILcUlp1UN3arL3en4arX6n/zetUvF6tJ4dpmrfWAK1I7QqjRtICPObdWCYowQHLyI5uK921I2T2cqJFlcnzYTZTsgJDJBgjhA2RLbwA7JXj/vLUYKUIBkaL4b+LlxIItgfXXLgAgIDEKogpWhDbpUXZEXsGCBcgMsABaiLFjlKOuN2RRyJ5ALKbMT5fhfY3RmFEYQYxMnZcuWOea0CtxOtFloWJxOEu2hrlnu3z+5/6ff2vnaV/b3tyYvXJ6bZmmMGWBPjLSxI8mfFhigBCW0KCOqRKVLoUqJWhKmQGpBRZRIWTwISoDAnDvz86wSiIC/3d/jKQHAXVNiGLG6qSIxs0tyhlMCBYISIkOBBDdx/YhjAAlv/+jhX//5O//2T+ff+dHk5Ml+QVeFy7Ypm8bIEthYPNQulUkIjmiroFl5BVPXs2wEh/exBBBHDglwkNSlEiW1QtPEfcquyZZmaX529p1v/yCm6/PTy//wH+CLX5RqvIxWYvzhXwLBYjMPgeGxbBd8ckSPH46S7YWKz+YFHMIxyKos2jLEIhzU00OML738pXo2gznM4exq/CHFmYHnm0QcxRXoh9s68jVCImjW8RgJcHQROaJPzb0xCCrizIkIgFlXmyanrXo/wNAaEuAczCpHBVgp0wqXarxU40tXygPde7ysHsfyv/2LOw+b6uh8ebqcr1aNFa0XNUIFKTcjgrpL+hA5IZ8Q7z8HwMoVTJCjM5DE89SRCpClWQKcqHdrDAglSBIFRc5oL8AluCwvTY5WZ9+9e/bO3ePvT+985ebVr75086u7+ErRXCtsNBoBIKJsHZnHSQcGBgYGBj43DALAwMDAwMAnRe5e/DCXgHWe1wA8n8LxM6bx6+a4/FcxN3nCGCbwdfiuIySmlQdndmDhOFjUr5+3/5c//8s7Vp4s0lmiptjCeC9M90IpyzMDM9Sh6hZz5zAXwZ7Of+v9trOdSC4x5aXhi2rahzDWWL+aDzC57x/Vuzt1z07mvFHKd4aDnDYbBo3cOwsTc+K0vreDYOIpqBaeOC0qjSOKWxO6trv1hVvXXn1x9NIUrwBbkAmKCrECakBURRWFdN8W3GDi0QiBgpQFdyVFIKWkqoAxs4gQ+VOdjL0dMvo67NrmwjauPEPo7tuvo40OyvVjX/xq46ZsmbJ+wE65eGrtZmXkU7cY6mWSdU4k1l5RRg7qGjPpqdfODphT/1sgr6XeP4GfdVKgfjV+hI3z80H3eslz3mY3foKygiomM9mahPE4tKlkLWDsIRFFTw4l9RwIqcQRnKty5ByyIxi7EnmoxFAqCICYEysxOQKIHcYAmYXkzOIWCl9qLKqyainOl4XbuJpsIz4+PHj0F3+5/1tfDftbFStqzSIDkCMuu63X1xsJAeR5Z1VGKgwlJMtpANhJDGXiMlJQYmciARjOBJaczwuAHW59y3zH2vTDLjqN17sng2t0TZQ3JEIe7nFiRaksBGU0AcvCwAbXYEmc0fsvZUemTC7ZKwywAs4KJEO7PP7eNx/+5Z89+Zu/mh2cvVzNLo1m1jbHjx4Vs7FlGw4XIlFgQWoGUOFkyqwEIyh3r4LdyOFuhYHMmSAOJRpPZjElig3FFAjsEDM3//VL1954cvzwT/8Kre7uXgqXL1HF7MZedcbivUm7dAckz/NenVIEsBGIG7VRIeBiTOGas1Bxs+Rbk2k1nkgyVV2qLt3mKz1bNU3Uh3/zDfnH/yO8fAUe89phI08eBHmOSnNhmJisM5nq3w4yghIMLrCQk4uTwftcB2YQQNwVdrPkQ+xgf09GPb9n1/veHQVteNOsj9qbPFMqfq+BTHe89H7/3Ek1T++l+3texHZ8ltFsTvV09V+B/I3FYdloxzc/ZZB+lXSuZQCWbcMURISEGSSFFJCAAg4oQ/NmSBAg2xGaBaUiUAGMgSsSltPpCeTaP/7iW3O8ebt58+6D+4enp+18qW2DwlFHLhVF3mHoxZcZAJa/0uQNYH1Mt5x91L1heQwnC/u8fiV4ytLnvd9zPvhg9P5vO+cAlHXOiFI/GwUDYGT9t6/sfWhcsCUgRgeBCRCwIIzq2S43W3p+fDQ/WZ4vH/700XfuHd2Q+L/5e19/dVpdrjEmEDNxqJm4m9LI4S6sffsCgQq/iHLAe7Z5zh9Yv8iGgYeP8n14YGBgYGDgE2EQAAYGBgYGPhFyrYE/3CVg5CuQO7LNq2hftiUgGUxRFRBAE6CwAg+ac1Q2JRqDCrQFVL1pWvNymmj7PPAjw08e4TtvL7731sM3Ts4PZ5fnRWFTVmIjUQraLNCsnbZzbzrgBnhOg0MO2OzPxxTrM9m1WY3DE5D/nH9GyeI9v2GyAmCnjVNEoK/VguFioDx84GiDpcIQ+lpXIjJIBJkTCTM7WURyKEghQCGdt68mtCtfzot2PourmTX7hb64M/m1F658+cWrL1+tdoACKIAtoMSIAOn/kTDq4mnjfiYyOLuD+/hjBqpQPv2Fwt5zym9P/3Dh9uPvn0bq7knd2NFHK1BebXBbV6i6PsVNSUEAQSJoX1vJ8gVt3gfZFuWT1QD84j1dn9LnYsp7Xqx3OkruXwaMYAyIOyx0r6TXAFSSUjSCrjAdj9WjeQohOLBKrXClLmv/cmIQNIfQBgq/OhqAExA6LymhLpzbgALiykQB+1dn+9cfzf/ibLV8cTxCXCWNYWu29LZp5vv1qASvlkm5uDNf+mhaybh0qRplR6qoHYVHzYLcdlor3GNACtQyBRc+aUI0CT7aqopZISHF5clicV7KVtBQKCigQRs5EcuVqjz57rce/tOdq9vF/te+dIR2hXBlPLNlkmkgeGEEy3qnN2yBUtm22Kpx8HisTou2ZT7TVIxKJa4C8XGEyg7q1gtBOd3dR6jAUoEVCIbCYdkef1N+2wgviUqteR0IQLta1mXBAizPzqydVIWq1+WkbTmepUk147Yp5810Z/oIy7Q1Hb/2MnZnMJ+GEqZOSOQGLnJ6gQIAlThZna5qEOI0xi0qcefJ6b/8H/7t//3/dHWx+kqDS2E2WwJom0Baz5agaClEFER1IQi8LG1lbik4ByNO8Ma1sdTJkK7BtAYmzDMJEjjPbCzjKUCsSTWmQEVVJg6eUvtkcSvVt8rJwV++/b3H//VXl031P/uPxnUNayD1WWxTqCriAkgr1CXgBEmRLO/3C3BtBMgS1U4xwdHJ+bffoLcevUD1rqA5PW3MybkwZkdNIbDVgWuAHrz+9j/7v35xX/DVr+v8FJOdajTyuVHNJCkFVZhC4MSJYFlFMSCHliICCVRBA7XLH3z//Hs/uBRKmk6wvYXdLVQCJ1y7gSLgbI56hMk2Ec3blsuq35dk+dwZziDtd7LcJdt3SgA9fVzrf7Xh30ZPCbrm73MYDFkAsO5Z8/JrnwQPgDeOO1loIab3OWx+RmCg7lbVU4fPLKD0LzTwxWrLK+CZ/bMDKEejXPU26lRB7h+XGKieyR1ygIk9wEdACYyBHfAOMAG+NEH6anXy1ZfefdL+6PbDH9159M7x/PGcTmU0DyNUY4ymqCeQAFMs5v0xiWEkLgIhItVITFqQMxD6EZvksuIyZW0ADlaG+fpYt95WOiUVMOf47Fr7Ge82Ab6+vwHuYM3WQE+HBvUWQWwaOxks/zliXpDT+Zm4S1lysR/dF54ewe5Gff2fv/7a7uxrL1/9jZfLL13B1cAAFEtfHVelCFcJElEt4OcGtH6tmnB0MEmAAk0EB4S1WE8Qd6ZEblkGyOkFH/r78CADDAwMDAx8IgwCwMDAwMDAL551kdM+3GXf2vVUWSr/qI4YQYDnyoLCFRSwX08jXHE+10VBXjAzjVNVtpi+a/ajR4vvPZj/4FFz+8Qep+JkcmVVVS2/9wRbAb2YfH+K3H/Nf9uJmG/8/6EtI5y61kuHkXVWN12Dree2X5BRb5QjhmSE5HCBETmxU47ebZtGiiKMpQqVcmq9hSegAQGxxXJeNstd11uT4qXJ3s2a/8HXX9krcGWEvRoTgJGSLj3GrXpb3lMg7kcKnl4t/Qlqbih+vyH5966Hp255z588u46dLMGMnEDwdV8c5fbb9/uDvpjknXDUuwfngosDBHIQgdyRH/cTZXPTfualbZzbb1yh3v3DyfLUxjN36GtEpIEMLlUJhid36kZVQhACq25IDN3L/JXzFHFQbgkXB7kJ4GQCJoeBBQFcupTGQsS9XQy5WmKnMpigiTEK6WyMS1txssP1dkDFSZjBk4In8tVXXxS3vZXCVAtrC2qEC+WzH9/F0Xx++ORkfrCYn9Sy2iOdjUetcTAWN2drCcrJKZTm47mXh09weARVCSF34DKFPF6TN2xigExhIC3ZQA7TYJCcykvcBG/IglglCjKHGyGJmeRsAJCDO1d+NzZyECh37ObCIvqtJKtlOUi9cGfXUh1mTlBiGLMzmRAgFkRTqaWYJPCKeVUAod9rs0NgnfQSBBfl3lAXihUQSzacn+JHP55/5wdX5/HyMu2uMI5dnkJiSswKMJWVUC0Fl9UZmnvN/GC1jDQKo9lkOhptz6rJeFaXLAVgQmbLZTw/bc7Pdbk8aRu0LaLPZtvBqIRwoJjaZdt6XdSjiZ4sZ6ECjyXGs7fvv/mv/t1rL18q/uDvISViOFOEBTADBV28HQpPAMEEXRXXOACC6MUqjVZWN1pWog6jrsZOTmXWLhWq8bLNw4PbuPMGXn5J6h1n7g5HXTXdbL33sH5HQt1vnfq0ZTgOD3/6Z3/y+N/86fZ8WQljVK62JsuiuPWF17avXEtleRRtev3GjV//DWzvYhVDqJQo65B8MYlm/bwbGRnjA/IPNrXafn8L6kJk/ela9FPX18X8LOM6mDpPqvfuh3N8xCe8f/5kWR8cn2ZDf764/DA4LjIuNm7tD3LvvTM5wsZJfkWq6cxCEIwM8tJ++dXJCw9fvvkk8p/9+K37S3tr3txdnZ3MF9AxxlOEEkgIzGVVUKDEGjWtVFMqypKI2N3c3QxgWIJBrFs2A5yNnJncch7HepIAhi4uxczJ6UOvgfzN79nbfvZqzGtKL672KEHpYt0AWIqdaHW80rffevTdQ/61y/XXr4++em10U2bjumjRGjRqig5IucXjogYpXPO+k9xhBo1AgXV8uBMsy1gAnp6N+DCXg/fQwMDAwMAnwSAADAwMDAx8+hjYUW00g1+U6t1RBDAjEMgRySkgMNXRo2mrRUulhmJJPCecA3/25qN3z9sfPDz58ePT+ytdhjFPdsJoFJfvU4399HBx7YcKzGljhPyi8dE6xwZCMBTLkM94lSiBnDiKIxDGI3VVXWLZwBNKqkbVdpB4961tT9tVeWV7/MJs77VLu1/YH92c4uUtjIAKXYHANZhWhuK91f9PFXYwyNzZyYm4azplN+8tMZBv2GhHzevQEKg7f6beEMCJjSwSJ1gCEzAGh0+4yc56h42nKh2+8RZv9Pplm5Tcbrs2NL/4GAg8pz1yXyQUi26rtCSPxWhksLZJEgwYrRUAMTA/bYL0K8MHvV53BwEiIQRmtryejUqqYmJI4CKY8LxdLMvAV3d/57/632F3F5M9FDUsQIBZgXG2njasEkyl1JFgRIzEk+/fxb0nJz/5yfxH3z2//eM4by6V1fZsdrhq8LSgk9/xuGpOnhxOHx4UZ4uwW1kuKFNnGPKBuLs79STyRUheSlspFWnhPi9lUemq8nFIrXgidxAxLHvvuItloyKW7Gy2Nl5RJxiSwFORFAKkhBhl3Wj79KeGiNzd3Q0gIhD1ZV1a9+NmV678ITDVOhQrtOJUO+P23dt//lf3vv29rYZHkQE0ASRQtlYA8qCoQlVIFeEn7epY7Gw2tauXf+3v/AOabe/u721duYS9HUzHCCUYODrE/Kx5cnD64MHxvftH9+8ePXxkhyc3madNEvC0GpPQYhVNW9RFEq9LKciImNLy9je/q//i8tdvvIibr0CsBmJyKjbeNgDvtW9zFCxwYNW0q2XSFmQgcne8X44oOyouj+4/Gn//x1e/9Bt49TIxEJE8FVSiG2Dip2RK7kbOrO9pDkAFQ5vSwcnRT96ZP3pSuWspy1kdiZq//ul0d2dVVKchXPu1X7saZvKlMHWgtN4jCP9/9v70ybLryu4E1977nDu8wWePeQYCQAAkSCaZTDKVmcpSVndJqmpVm5VZW5tVW33qf6TN+mv/EzWoZG0tU8ukKlVV56xkMpNMzgSIKeYIj/DZ/Y333nPO3v3hvufhgYlkigSixPdDmMPh8HC/w7n3vrf23mvh5CwxO9J06rd9pIj44a/TvO2/LVO16RmzSsDH3VftpMG9zX5Ry+fr58OWQe3AA9miCfpXhYBXrWORWMQIy8DZAi8VXAEvda5vjfDBQXV77/DRYLg7HRzv7B2B3NlLo2R1PaprhTE4Q6cg1wlNgkHAEtVFIZiogNTMEqueXjk4tXgozWLMjVujm4/6RH2OBFbZcDvT6dPR0Z3x9J0Demt/6fWd5StL+e++tNFD0TVkCh9iBsvYvBAcoqiRenhHkAyqitntr4UNLrVjf4RfLhR9wYIFCxYs+PWwKAAsWLBgwYLPHwMniM2VTwGA2NoBz2NmGUBMalByAkgaN54zLp05HEXcPcC7h+H+pPlfvv/+0GUDkYl0qxVR7+C05hqcvTid0AwlKM0NfxKdjLLPe3Jbv2ACG8zgjDuNkHEgCwITNK3vtyimY+TsO5KzR5NSNUk7+8308Mt9f62fXzu3eePchcsrvNnBiqADcA1RyNxq2DEgWdu3+8IpLsZKYGMQE5uBAUqkJ6fRiAElYTIlfhbEOmszbGcyrD3cnAgRHIDmlNfyr2vDP1XdODE0OvlmMlCadWrrXCowQmIwzX5aIkRChCZEAgrOHDR3YBJC8kCy5ImDRtDMuIkIbMwzK4//3Rpq/IqYeSyoggHv2Dvxbma4ADB7i0Ik7FxiGms9yb1fXsZvfQlra+gvwxWzc1OiteIgUzQJiMjUyCLIR8H6ZeyNl69fu7SxGn+Q1Xc+wGiapjxLtZgPebRXuhjQxOHO/v6jJ+eOh351jeYFgE/DDDozxm8LAAoNlMRFyrVxqU5Uu9SIamvKP7Oxnkccw5Ta/u2EdkvoWVGK2JAUMKgCEUrQCEutHdmJYcsJbVawzQsSs+NpJxWnmZu5EoQAQrIo4BzaJ4fxaPuHb3/w7e/4x/vLxJ3ARpg6Vda57z08iRDXlvam9TaUzm+e+9Ibq7de2/iDP0Cni14HvR6KbK5ot2NVKa8mm4cHm0+ebt/5wN29Gx/uDH74QT08rOpGe928KBlxYnVsaucwZpXx0Hx2bnllkiZ7f/fj28srL/1f/2sU3U6WNad18fRca+6zBnaCE4YpJuNqMolNTWpk7TrBRwvPZOi57HD/6OE7727cfyhXX4EoEtrIBmUYWKH+WZAFwNpmVJ9YnTEgCSj6G5QNEvc4X2IP76YuU/DwvQdcHEyQRnlWF33ZO8TVhMwhtv5umIcEGEhxYrd3epXRhz95vhTQCvWt3N8+vphN58Zuz6GEABglBjMSK5POB++IZH4oWwOZNNNQFz3QvzJYkSNDAhpLRgwIwQkKxps9vNzDm5vF3pXzD4/O3Xu6dffJk3vD+nu330F3tdvpcKdU56uE1ExtOkHRRSJVyxQ+kU/kjZSpktjwTNlv73OnJH5tC2bybJkxg9MLo4kba5Ul80Tl0iQUWyEdHaSf7e0spfBw3L1a5q+u8vUlbJauCJAKSRtZzuDUUoopOXF+PvShZm0oixGj/QQz16ff+CfwggULFiz4/FkUABYsWLBgwYtA21DIaKUNi2xGiACQIkiiISaLYBYvLARILwdwFPBwgLcO8L0n4+89OXh/OD3gc43L0cnRYUhEnCCMMK3AZz/fPfwQhCQ26/HnNjCQTgQjzHNHW7GYRZnhXaJEEaTa+jSLgiP6gjDVwSjWk77pep6f3Vi65Lv/5ObmpcI2V1Y3ChSts0cDisjbBlIC2iDC1NoQQbLP7VB8Aq36j8hExkSzZlp9lgbdCovMgDJHoM3kJLBXsPHMQcVarYrJwMQnBsyfDfqhf2PuSvy82Cb27LsYrQJIrRwW52paBAyaEIHIQDM9YniEiWNDJ8d0ynUUckRlmxGKefbmzATpReq4/BxpdXNk3mcZOTEmhRnIWZuhKwSXiBp2leSNK0AIgtpx9KyRarYhDOAlFDlpmYVIPECaAhHUcXLpTJ+W1rC+trbal6XOji/ij9/Z2dvN18qTnn6dG++wUQbe3z/ix4/XD4/c5UskbXHhk08XUVsAAEBEzDx3uUhAJDJjMzVFIoZjgcLp7D4jBgaUCIQkCmnTOBKgNq+EsMEoOhZYghg8kLSdRjoNz3N9TxcAFPPZreebwA1IDJbWA0SRYkdVVHH/ycNvf//4vbu3kC0Hy1TGWaocGqeAZglOOXf5sJ7s1WlQFP7ajQtf++rVf/AN3HoV58/BOzBAbGSBTA0JlHvvyNApsLqMa5fP3rq5vLfrt49uu38z/en7R/cepbpelVzyDiuChkja8Ry40SZ2pHtByidb+4///NsvffUb6PaxvlaShNnKgaqxtBom0fOZ77kwzDAZV+NxqhuYAgo1dWBWVT7tJSeGnLJsUg3ub+2/f/vMF76CzQIwychY4+yUzh4BQFsAQGSwPnMIcaaIir0j3T30B6OVSVrPM0s2JiVNV7hngaWpLKZe04Bobvejp9T/9pe081XPpbzO1+lJD/dHnODm4aizE0za2tY9Gwt4rnKgEaxQB4CUCTCdmf3R/FZFYJnduOYubi+KQPy/fygFFWUYCdpQ9JmfVRyi57FZ4FoPb/ToYO3i7oXOw6me/2D/UXK7o/HewdGxQbOSyiVa6mpsADHj9p7Cib25SJZII6PV/e3U+kH7usZmTlM863iwF+vkktn4CAWs6FpnqTJfTXR/VGd19fRvH99cKr96buOrF/I3VnG5g/UOBFnrI5QsaWxcmjomxwQ15jbdQRQugW2h+i9YsGDBgheJRQFgwYIFCxa8KLQ9YgLM1f8EKIiMzYwjc+IigSsgAKbYPsY725O3d0ZvHdW3x/Yw+H1ey85tmAAwxCnSCEqgjHOv9ee9ex+hbQQ2gpJqK7/Qqe5fm7VDwpAIkVVZEyUlBaLAgOgtpcEgi9NuqDYcXV9defPy5S9c67+ygitAFyptKGNIYsg4w4nKTwCBFEERDWapnMsCLxKcCM/+ed7p5wQlRKAGbO5rBIbXmfXNTOECWo8jnslc6vHr5hNnDOz5b2oDMJ4zTjCyeUzr3Pe7PWMNo2Grs2SCAmqIBm1QNxiPMgg6K6yJJQJuPmfAs6mIBQCAWbezcy7zLG0uAMysITXHYIoxOfJePIEndY2i68p+KpcTyDsAaHASHiKNUSCuoRUsgAG3E+JZybGyjDdeW7Zog8Hu/Z2DB48urndFVcF0YoluzIZeVmyPxoMnu83h0AdlVsRfQBybd9wzMxGxwQXNM/ZGXoU1kbEzzuFakS4HJ4IYAZyYE1siU3xYnKL2AuG5jc9sUc7qDTwvKT33V+YFAJy2AJpV64jnFbsEEEMMpHApIiTs7u797Q/2f/pOd1yfXVnujMcMHmYaBUFABt8q7mJDS8Nu3rv12o1/9Ef9b/4DXL6KToGygCMFBbJIszEHAEdxxKaeUDB1nOeNzWJ1DRfqV0Y6Pv/jO9/6zuDOXa3q5dLneRfaVMMhe/HdYjwYjw72XVlsOtnbO3763R+cW9/A8lLuKZ0YipsxzZqYGcDJ/IghY4EGTMbNeBybmsxgapZOzuVMyZ/5fZELuiz56GCw/fY7Z750H8ur8Dk5SqxpnqI+mwVqx+JY50XiNiUeToGoODpOx0M/rXuRekh1qqfTKZmtdZagGCPUpV/ud9DPUQCIcArhRK3wzkTtiTMzpVPbeVKRfPY0wnOW7fGZDdv8hgUjM2orAR9HuxLs5GedfBs9KxrQx3smLfgPwggmbDI/tqceKq51Ypo2TJY7We3wtc7y6+CbL62/e4S3H4x/9ODB7YOD3Uk1iVVsSi6XA2SWFUIuMTdmypxmVef5s2a2NE5mRKCkRFDoC2Y2CKANiHfQhCrqLGq7xDKnPp5s7zXjNLi//2CP3lvxr5/tvnam3FyFAB4i0oE00CAUjYigbabU/P6QAUiL9bxgwYIFC14YFgWABQsWLFjw+UMzwRJiOnM6wVwGYUmQhvIJOAA1sBfx5Ci+/eDpk1Fzd2/4aJB2UznKVpvlNVdkDQEJCAQ1GJWSdcSx5AcnYakvAEowUCJuNe5ZkzrhlMrNp96lc+N0LIFcjBYMgSgVmvIYuxbq46c3N1a+/sat37q6dnMVm4Rc4QO6HoIpYMkSASLSenDEqEZsJImhTHMRUPT5gMEXgJMm45kO1R4XmXW1z2gd81vbgXSqNmAMAYhn30wGTmCD15nnNZz9+oWIZxIX8Gy848TrqZW+Wudg5uf0Njq1LzzbfuUUODVIU0SF5KgCDo5wtIvRcP9gP+X5xrUx33gFcCKIbSt2W1owPu3z/pvMLAPAiYiwExApwVgjAvncoDFFIeqxqxNGhyM8PWhUQvCSd506JlgOEnQS8gRSVuc5txwI4AzIlYPCO6BX4PrF4rUb/JO3w/33A7Nr/WmodQFqk4exVHRwMJ4eDtJ4jBhZElL6OTMqZh/KABBFGWXJedf4Ar6OyKMUyVNyCA4iAM3qe0Rt7rHSSV2JZyru7KczGbdRnnPjCoZ+mj2Yzhr7zai1uyaonui4J7exRApSRAULYpq8/d77f/5XtLV3tez01Li1kCHW+VXDCiPsN5VurqzfunXh936//wd/iMs3YCWqKaYpejNxLE4cuK0KA33XS1CNdQjNBJSzOYBchq+82V1Zv14WH/wJJh/cLWPqiPOAuMymtfis7OTDwTgjW+72p9Pqg2/99dLLNzpXr2KpJ3CR2OiZ4H/qcM3wTAgJdR3qWmOwtub4sXb4gCgopPVub7+qd9/9YPjee/0b17G+BnJKlGYpucCzirCeVsuZZunWbeqAC7FDvOS9c4411mwMQjMFI0pEP8dGic0CPa41xRxhvv08b/B3IA+m52uW80fDyRf5dAxEmueTnFi78Ly2Yc/9DABgg9DMzExhkRlkzO2+ENlz8yVigDH94gmxC34eiZByxBMvGgWSsiVSRSYgU2piilAjY0eug+6lCueW8M03u7tv3np3H9+7t/d39+5/sP8kE4zJ1+oCSSMSxDvyJq5pJ0twMlxyejqEEiDGrdUhiPUFK/KI0Sr3U2wmietWsBeCRyC4sxuTKt6d7O8eHt0eTL9/JNf3e+f7/o0rZ86tZBsOOTLPGSESgmOGxVkNwMAUydysvLVYzgsWLFiw4AVgUQBYsGDBggWfPwyDJQIICTbr5jTmCIrwNfIhcAyMgKOIO1vN2093vv3B/QO4SeQJZU1ZpswnISRgnEAMB4e8gLmaLVWVNZKV6UV6DxZ51guseD4ktsVasbCVwJWhSQJRzSmKNnkMHQp9i0sW/2//lz86IzjvsemwFtFRdAjEOKqPXI4M3lMmHgqMwyRFK8uOIkWowtJcHncvWkysUdtGZzSzTaG5eCGqsxhczDoNWztjz88MutmgbWWlTR8FC+ABCm1xqPWZog83M//qaHMO25N6op/RRxquT5pt2zIGSXsOeKaIGTPNHLVdApqEpkGoEWqEhB//DQaT44f3tx7eebL18MH209jpbLx26//8//h/gjyxth5KRiDj5+oJv0l8eFik1WYAMEPYmIzJCBEWOHqXoEnrqSPuih+nSKMxXJa7LGcPcm2VqUuAA6r2tBl77ZI5T4ngFV1PNsWoqcvMZDm3C6tycd1vrmlqyNhI1djmAhnDui6TqDatUAUEhU+YtY1/2gk7UZbbBnw28kl88l4zWMZKMAdzgIcJkns2UsCILEZgmJ/pu7MCwCxzhQBlEJAU6qCMRFBqy3E0L6c9O8Jt1O3JxjyrYrIBZHwSPtFmYosmEBB0/MH93R//bH1cXVre4OMpCIEJgBgssRjYNJLbmo7XL9+68Ie/2//9b+LqFXCOCYAMmTg/uy+4ublSY3CEDEyuFJcLEkFhCRbQy/Ha9V5T9x5vjXZ2q6OBBXNqa657dLiX9XvdsowxiHCmKR0Od6fj+uHjznCITs7sSZhodrRnu3eqWtueE2hC02hoKEViZlOz59p/dTaRAwK0Cf2VolPVx1tPq8cP+6NjrPUAtKXwtiA4qwLNzXZ4XhRthwDamguOD8ejYVVNo1MIJSRjlkwmewcxl1FOdd6L/QzLOXKMjdvlRXMntJOOcCE4fWbao6fuTvPraK7mAwncxkfIvM1b2ub9dqTA5j9jvk6EIAwDGVkEJ0CJ24kDAjHmzmyznNj5Af2NvGX9erAGGuc1PWbz3NZfZDIZsaMsy7wXAxQ6TlWsqs1sHREVoUvo93HltY3fvbmxZ/hv/+1fDcgNyY3hG/aJsyTOOGf1aqfiH04ulPljLxEIapBZxMWLdHJFuTluPHHXlV6KhvPGCDVgFjOKYk2RTSU/bpqtcfXTerJCze9He+38xo0L5YqgByzD9SEZmpxsfu9Wmr2mde3I1wu1ywsWLFiw4DeTRQFgwYIFCxZ8phCobmoiynx26ovaVGNhdc7BzawmpqCRgSgfA3vAnSHeenj8s4dP7+8cPWnS8fLa2HuYU7DBwxQ2RHQkJMoSIKasRiasXRbgRRo8N3DW6YJJVeumQaxhhsyzFx1P4NizEyJKyVTJIFxPJjucpoWltcy/vLHyxYvX3rywfG0Flwk9oARyRZ7AlFr76SIvA7iZOf2AYM673M8kKDdTbWZRjAwiuBfKlncynmSdTiIFswDBmmZSF50uYkI0NBGWZlmjzgjkj0e+qsGCTolOxrDGUyq9UdHqU0lQBiAZIkGB/Fe8wa0MOs+sJtVEZGampmZEIkRtT/OsDRbz0AsAqY06nvfS0qx/EFAwoxk2Ls9Qh4d//Bf3v/edfHLoRtXee0/r3aPMwupStwjT1cmANv3ytMH2Dq5eQ2rGVeosdxUYNU2vLPAJzcj/sdLurhkIZoDBlIyAXq+HaQ3vzl+69G6RV01tZQkxdjZtBsqx44yascHl7LgG3n0br/0zhAAGIuCA2mDU5mbDCMSZahYUym3aKTWhu54Hjo1p+fKFzdevv/9nf7wazYzMzNB2bpOZQc3qsJx3jo5Huw8eL5nCeeC5TvMP4xxSFUKIMYYQKphP0YtbW1qZHo3zjYuTJ0+OoZPCV+yQlwCDBG1NjREdpgyGdGPiBBgJGGYzcxkzeEJ0gCFGhITEGEUM6zANhc9Qo65rFvZMquqYVRNUQ0rdfm/j7Bk4h6pCr6/ztm6el7haWBNA+PHb7/37v+mMpheLrkynKdYNGRXZtBqvrqzGZnp4uN9Z2/zgYPdoqXztd7/a/z/8Hi5dSZJpw16BQgAghdZKhsg5GBHJzFjGGFFgZAYyKOCzmBXTo4P+b73x8qXLZ3z+vf/+/51N6rPnzsaj/XVX1iFN0gCCSBrjZKlTLIf4kz/+ky9dOLf8X/wTXxIxpMDwcLLkOjAm4Ll+eQNiQNLB1uMn9+6usvSLUrVxziXgVIICncjaK/2V0fF4meVwXL31F3/5h7du4tJZRGXfOTHmZxAxYAlQIRIQNMUAEmEHmGIyQlPde3z/1vk1noRqOq0pZOvrRweHK4Usnd0cH2/vNOObl87g7GoEIrk2AUBmecPPNr+NCp/7+ujJ1xNSSsmSCnPuvIMwQLAEMiDEZCFysoLFiWMhhISk0NjaRoF0VstQJTAJnKOYUSBOoARMERwkB2dApnARrCfVid+sW9avE51dEUBbNEtQBQjkOj2DBWCeFW4qWdFVjjWUO+ACsiw4n2EKjIBb//Xv3T3Ej7eOf/xo687B0V4VGvHmOmW2kTQ3AjGbSITFFBGVux0NCU0AkbnCZRkzQ206nX7ex+QU5ggditDEzMFTJEZiJIJFA8XkUvI+dJan6O6THoR6/6cPzr/76OqZ1VtXzr5xafVGHwnUQT5W6zLKk1JhqFOskmrWXTrt89eExszyLDcsFvmCBQsWLPjsWBQAFixYsGDBZ02WZSGEmKKZxRiJqMhc3ikArUPd1DGJJOcbZBVhB3gyxge71c+eHN7eGTweVsNQHGdF5VfgBK2epkoWvTWsEOXW9QHmDBLJR2kNaiNeoPdaNK0aEMFR0e166cUUp8dHenRAncKn5GPDKVJKnJIjdlKfKXS1U15aXrmxunJzdeV6ny4WWAOWDGWCMwMaUGhbMxUCdAnC815iefZRDak1EQd03qXJn1ku7i8CAbnzjgGa+U44mAgQE5qIJqAOmE4xGWI0HE8GNq2P3r57vLUzSenCqzcufv2r9PLVbs7juq4KqgCAPZgyKcAnhvq/mk2dv9M3s5RSCK3Bhua5gyUjCLu2l9dmCovavG32ZCbAoIl4ZnNkJ3MAgEEbxGmdh4Tt7fGd+8O33wujg36VNoeU6lSaLU2alLSINJ3UafcAwzFShPfMJxHI3LoM/UbpaR873XHiegMiCJOItvM1pKBIMLHgDD5Rmych5mKqHOIs1pEBYZiCGY4AzO4/HGFAUiRGJMACUo2A3ND1lsHIAGZLbR5DIibTto+b1CSZU0jb0P3J0RHP7cjcc39mwU88nDbDqi6OBlPi5Qvnql5O3RxeINKudmMkQWQEwMEMCUYgD8bMrqdNjWhna4TBGZggQFmgU2JuPU/2qQtpflm18zcyP+IJapjng1YNtvez41EWtS8mmoLVtTjnWaJMj0aFc8vFyjRYVXRf/6P/ZOW3voLzZ4aSNSAv8HySiXFizh/b7AF+thXtYdTZZUcyhow7eV8JPde9fnntxhV/+zGq6FJ7Rixym7mibCym/ZRsNMbBAcYjdLtgURC7+ZDO3Kr+2aEwoGlQ120CAUHNkhClWX/8h4mmDFpyfp3teDA4+uD2ys5TXL7IMbITNuaZ546irem2An2CmBHJbC/JJtNx1BAoBUrmNagZxSCqQgmmTJR7FB7MJ7VeAbLZ8gbaPGqA57EDHzq3AhFhFmKYANAmRktmRpkT3xHxImhHFKKiCRAHtLfbEy/4dlZm5kLGSTtVCEgTilNYUfQYLPNhgtQkq0JKodjsf/IiW/DLwYCDcZvBO5/zmbtJzYIZ9NTHhJRkLJxgzCa5+lyzHlFP0CVsLON8tvzKev/9w6M7h0ePB8dH0zSuBjHl0VRFTETEMVEAdHcX3X65suLEhWRVVaGOs4rjC/N6LBEFylXQXm6MkFmCRiVNBGUEbguoPlEO4gE10aOJ9cHu9Gn99PHR9LULKy9vdM53cYaLCEwRJdSSUsacl7kDJYtVE83MOdfetLMs+3nbtWDBggULFvyKWRQAFixYsGDBZ42ZiQgRqaqIOOdAmKQ6QANc8K4hP4EcG4aGP//Bw0ejcHd/8nBQH0aOviP9ZS46SIIEWII2marX4KwRa1U1l+AjW8Oc4Iz8vL/txUkBABRwQqBqMqliAw2Zo2Klx7HhMOU6UFNlmrreL3XK5UK+duu1sx25slZc7eAs0AOyAFdZ7gFqQAGSosQAjTCAnUmeZkLV7B3/3FubzAAlNRBY5zKNf7EsF3LvWxnPAEPMCBkzqgn2jjEYY+8AT58eP3m89fTx1uGuHQ76D49HD3ZGMdjrr2wcjvLqd3Dzcne9G3USmWo4hhjnKUcXDLVPa7L+ZWgrWDwHgKrCkobaNJoZMxM7MwvJkmlelEoA9LTn/4nvxYlY2AqLBoQQxQyhwXCgB0f148f+cD+jrIdellAaOpMaME+yXzU7T7ext4vqKoqc57bhxvM0gBdGcPlcOMlbBgxM8E68a0dm2m8QU4OJmRgZCGSJ9TiO16UOvqBMWSNnRRVj8BzIK5BBBRGw3OAsQhnsINxYqFB3yaFwBeATnIKMyZBonqjb3o3USE0UUIOeBFaofco4js3AvAYQYU3uaXlpxDwyKTpuP1XHYHQzsIIjyLWm7wo1pAQLFEVaxx4CuxPhXmOCi+z8zOhFDDFAkvFzlQl+3tHiJNhgBiGB8SzZBWgdukxBjN3do3sP7PB4CVQyUQyNNXVGiaP3+eRo0F1elW7v3mggFy9e+6f/FF/+YpP1jgCCPStpugiOmFkTWcRpXxHlmUuPMoyACEyhyIphaPplJl9648q7HxztD44OhytgGBMSGdu8bkHQFaPh0fFo69Hy/j7WV40omvf5M82OT2o1s5Z5RTVtJmNKURgM06TkAHys9QcnkBE6zm2CRsfHD370/ZUv38KFc2QklJFB5nWZRAZSMmUIdFYXPPFAOzzar2OdYJGSeGqiJmqCGCkjkJD0y26/6MLEQbug1r8qC6dcfuZpAB+tiRLQpNqL83A8O70mgAehaZABidEu3QSMRphOMZ7C2hyLBJvf2IzgliAe3RK9HIUsZ9myz2vwUTMBO+IMxhSQiaAnnotPXPwLfnnYkCeFzcc/DGCCMdoHVvvcMaQT2zqSMRlRaMMhXEpIwanvxyyPtFLgUhdvdHn73NqDydrDw3p7kr779qPjKg4m0/E0NCyWZ3lWqs91pVepTY8OwB4uI/ZGhhRfKEu6xDzJBMZkQZAyC85qQUOWYEjGXn1g36gDe7AAOVY70+l4NB3u7kweHgzee7J/fb17qef/8CuX+8Ayu45zGQevqYrJA7krsoxPXi20zmn0gmUhLFiwYMGC/+hZFAAWLFiwYMFnSlVXzjknDgALK6uZRZL9oJrl5LMGOADu7acPto8eDZu/fefhockg+sr3bKlLRa8Rr/CIhkQwiHHbPysGhipYKSbiyBqf6Rr8TO94Mch7nRCCNlOECqaFQw/WgU2Ot/MUOpb6DmeWexc21i6fOXNuKfvqZfSBPlACHaBQoFGkCZwHN+AE0QhrgAhicGZoQ0f5pNnOTvVjnvzRtqP51P99ITCRWf6lwJKFjBhQHB3u/smfud3D+vHW0eNHu9vbB4O943qUT+ozurzeaACFO/fv/9t/d2736dI//of4xpeWe94yHoAi0CCOjBTs2XL+1fTfte/hVbV9Vw+AmVvjJhhBHERATKp5Gzlrxqcab1v0RNM7dRKMYAAJZ70Cauj3z64u7xdFprZeeGlSwVSGyNMgYqs5T2MIg4O09VhGr2Bl6WSmQyAvkLXTZ8In1Tqea8bOvPc+yulRASYjVmu1sNbMfFBN1ilVHgaDt4J1mlkDbRXUMI/QVUJfgNa930uDpkbqg5Hgxk0nwOuzkG2bWUQDINM2xFqFACSwGinxpw4CPK/+E1EiJNXOSs+lmHR6NB48mRzSymUslQhTmMI8MzEn75PLAoDCGIlAEWatkY628yeWyAwUYNHqKYnVk5GNj9rtbS3a2aCfMGPRHv3Tgwyt71V7e+F2TmLryd7te+l42GeXsTXWNBzUF9PQdCmDApyPI+8kuvblr+CVV7G6OYFMLXSpkxHQXrhiNo/+Pvl4uh3fZnU1ax8KbDGjvELTzwW3bqx+7YuHP/rJ9s5OmRWZQomMTOd90ZnCEU0Ho+OHjy482aJrV4wlJiuzfJY8YiB6vkRjitFoOhpRirmIWVKLwtnHLERjI21AKVkWQiejvK72b3+w9c7PLvz219BZylphdnbQ2JgMjBj5JCpmdus2aDrc29fYMEQtiTAli7FhZiKxBEdZv7PS767AhAJlXkSZE+OkAHBSUMGH7/8EGNqiVFQopYSQSK11lAI51A2mNYZD7B3Gnd3J3n4cT+699wEhsppZMlIzUzKvdHHpbKfslRsrdP4MLpzDmXWsLedFdhYMI8SAxDAGy4tkRPcfCydXCPGz1wBz2sjp1EbXGAyIDtUsEwQEc5JghmQwZClmTafDVDJ6wPkOvtDJh8DV4pWng+bhzs7jvYPd0WhYTSf1qBbfWT87AY1AVRMRovmMs9IXnXo8+nwOxcdCAHPrFhdVWZVMyUxMZwUsqCUkoaQMzUAandeuSF6EarxbjQaHk63jyTKnw+gu9YuXzy5fW+c18Zl4S+BmcsaBzJxzs6uYEFNsYpPnv2ovwgULFixYsOCTWRQAFixYsGDBZ4r3Xrh1RLEYY0pJVScsXPRHwBGwNcadp+OfPtx9+/Hug8OpWzkzlVx7HSk76lyTtJlWmByjuwpjMRUA5gyawInUgMgcyYc2U5UUpLNM3RcI82RNM8F0VGR+rVdmaOr97eP9pxu5O9N1V5eXr2+uXttcv7zZubCMNaALeANHOIVr5bcMyHJYAzYwJ8Dmj3WCoxOL5xNZ55mw0n5mMAErjPGCdaK1/e8hRMocIZIGsKCa4u69P/kf/8XKYNQZjNx4wlZvCjYz6pTZ8qS6dGZNss7OwcHW22/fO96/bqFfTfF7X1tZ6ZQZT+AC1GBRIMa/qnqHiABoDdnbtr6UEqUo2rAG8TkygiWLgZyH92ytdTyxAdA2F/Sk/iKn/FUMnAiNwDtPMWK1t37p7Or6Uv0UTpQ9mMxCTGFCapyXjiBJHz+8d2V0DFw4CSnNjCgC/GJNeHyemIEIWeYy3wY1gBhwilYAM6gJHEQAN5rUSKosCTAyN1PSqPXUUrDCGSKAUpwThhE8ptzW4YC9sW4dL02RM5MpGycwoEZsc7lZQEI8S9AFosC7Ty5WEsFMVdsG0nbohA2TyTGLIgSPKAg9Tn3P2H2KbhdcIDkY4BJcLPIABvIVGLfSP4hgNBuJYQYlaAQiSYIgzwgd5/RjbqFt2PXJhXSyze2wVTtrAWv3EWCFKkIz3Nree3Af03EnL0GpRq0ZscN0OO451+30o2RbVTVZXbv8zd9DbxWUR1ie/JJzAiADFEZoMOtfbsOJ9VTSMbepDyACElTAvVqzQo4NU2flsscXr+uNc0/feWstRydwYiRSAGJwCZkiNz6umoOtrf2HDze+/CaKwszmbf9MUD7VMT2reIxGk8Ex1Lw4sqiqrm3XN1ZSI6b5FWjEkamxJNPg4ZYMh0eDvTt3Lty5g9e+xJ7atYVZ1AApDAxWk9nEBtCGG6c0ONjnmDzYhZhL5lQphBzCxikC4nv9VeqvwpxFFedYGWne9T074/PQgdmpe3adEFD4jDUhqdUBIVFKIEYyHBxifw+Pn+zcu797/9HRk6f14ZFNppOjASGJAVCzZKzJjJQeJsrzslha6q2vLZ873zt7Nj+zbv3+yte+jqUlrCwjKyAGbVCFoNGvLf3c63jBL4O0AdSn4qv5dMVMDEzzpBiFsEvItbWnA8vMxC6ikwGGAJeoJGSClQwBOHsZB8i2Ll16sLt2f3f/7u7+/aPxzmSyd3e/s37u3PrZBtnBqK6mQ4P5bKl+odoxWqOtdpSHEcAwMcXc6IsNDmDRdrYpgrQ5OEbps06ZFQWHpVBNjupmqvW//O77V1a7r1/ceP3yuVfO5Of6WBEslZ2juu5oYuZ25pVATtxiAmDBggULFnzGLAoACxYsWLDgM6VV/9U0hMDMRV4AaIAnwO0K7z8avfto5+7eaGsc9oMfZGWvd74RSeyVSS2lFKARnIAIasNUGYxkObiVYTgRjMjgoARSUIDhhaoBEHS09yTPsryTaz0+fLyVpepMIS9dWH/t0pnL/eKVzdXr63LGoQd4wBt8A5mpNiqtmTwZnLYNvAYYnAPzrDGXgJSEbd6iPnOsJlCrfxpb60w+6zMH6IVrvIxNEE9CpjHCAwcH937yw6M7H/Qb9A3rIp2iFE/Rg9gG04MJZ33Skuql1NS7e9vf/t7W9tNXc49rl/Lrl7JON8DVSJ5c7uVXGIrbqrEi0hYDVFUbda6H6dCqhkAQ1phiE10WJS9p3hCNeRu1AkJzd/X5IEBiRKBCIqIeIrxhfSnrF4dhfGRhudwIqqDGUTSDxgrsXS5bj+5fGR7DEoxY4WiuTr5wp/ezgD62ztMWALzPsqwWTm2HOkmcXSVtyzqLOklSjxoEeAhDNMY8YzVRI0cwQgBFcIADkIgdEQhGiOQYGSGmRzuTezv9ml3+rGX+QyuPQSLCzG0LvjpqHXU+5YydLgAQEUFXC6/VxKaTlW4pmUypOBoNHv/rf11sXjRkRXKsII7BhWkeImNj5TxBiMRYwKJCxmRMRVEYmZQ5LCFUKDKEGncelDHxvDpFJ9L/6YM67yI/sRR/tretEVD7+Wh69HR7tHuwHJLvcAzVVBvXzdWSAyzFsrs8AB0YLd963X3pyyi7xmUJddAcECAQlBuZOdcw0Jr/E8+nO9rIA4GRMZExiI06tUCQia8RSwGubpavXam+2z2uGUgEGKHdwSxxnjRn6qT0eP9g9/HjtcnYb5yp9cP3jGcHgBRkOplWwzE0eiFE0xiYS6SPee4oIVoi58JkyAhLheshHm1t3fnRj2+89Dr8s5/eGrIrFAQnBD1l0h8TYqoGI29UgCVEyXyetAnRu9xIaiPjrFhewdISiJoIT8yt/nty8BwaDyVkOht5ma/JkyDgBDVPQJ7BAU1EVWMwfPL//Veyt3fw9OnRk53J3r6Oxj4kn3TDezGVeQqCwpKZwho1DWMM96utR+Fn7+6XXXS6sSjP/PXf9a9eO/OFW3j1VVzYQJZBklL6zb1n/VrgZ73/7YsAmi+Dk5tSW0aDAXCmJZxBWtswghopOcAMiFCDQkBQzlRIkRiZR59wYRmvLXd2rnXu7l94b/fw4bB659HOk+l078HtRgrXW13qdOsURntPqOh+msvZZ41Bm9lrI4NBEjKQJvKzRWhsxImgbemMAIowNMklylhyLrOUWdIwGqc4Tcf3ju7vjt7Z6L16+ezNS8VLBS7neQcAEGJomsZ7z8TCsggBXrBgwYIFnyWLAsCCBQsWLPhMSZqYuRVMWyOgyXTyeBr/7e3dD6b8cO9463h6FLMqX0ora1nROwoGZWiCBWgAEuUsnW4MFSBGSOA0S/2dvVUDtNXGGcqW2FJijczphWm3YtOksXTSzVyKmkTPLHW/+tKVN6+uvLSGTcY5YAnoAC6pTYdap6y7BgFygDnCommTQgqx4/PWN8EZIbmZQsRoXFWzGmBzV3mdxwEYkRFsLg4DEFiJZxYlLwoaYUIE0oRgzc7T2z/80aXV1cvTeCHoskavIVbNdNoMOYx7qZbjbjX00JV+xr4c7B482j94x+dLv/3lC7//TXr5pSwvszR3//8VdcSfSLEn6v94PA6TYV9kZ+vheDzePHtm9cIl6XYFDJuFLs9sGE5ZlkOZ25jgduOIW4eZ5GWqEXHc44i1XrG2FHOqkIQiW+hy6hTszBoNAfB5/mT3yXA86iclY0ogmfs/yAtl8fS5oQRuW+2dIxEiAiwRR3YJLIm0Tcc1zqLLo8MwYEKdvodnTASKXnTPGqg91NPYiwEyNxkLQITkKDQMDu5vpzs73YadsArPZU1tL1Mj4HSABFMClOnnZJV8JANAUlopu/VwKGrOYMdHqxqN9N4f/2wBVm8AAIAASURBVNnBOLJmvSBZAnOIEqZ5k4hXZZnNEYkymXMQp0xKKDsdYstzbwgxhm6nMEuDra1e+LQC6kdt7k/6y2e3GMMsMHkyHh8fNaOxJ/bONVWsEYuiV09Cr8ipMmU5CCEuLb389a/h7HnkBcDdxKGJngHGGJWwOJCHAJyMALZ5mWFe/yQmmpV/jKGEkFBZt+f3bTKC9da7/Teu85XNo4f7ztgniKEdA8kj50mRScncjMaHuzvNdFIwRCSdzFjZTE49HQJcV5NqOrak4jyimhl/XIdvO+5TqfbK3FcTrZuyLJfE393be/8nP7nxT/8ruHTiy5+QGkkGYyIFaRtP0c6ppIjQxMmkBOVAFhMUZbS6SXnmlN2EqPaee130unA8Tckg0SGjWSRMcpgKxgABKwz/kWXHQAqRQCAGEULTbG8/un033b17+3/9d+vjIZqYNakXtWTqZr4wZJqEILNKJkdLqtaw0Wo3qFll1qjWlU5CPBxV4p+8e2/r3Oa9H/6od+vl7usvLb1yo3f1Yr6+BloUAH5lKCN4p/P4c8zDngkKAs0NtBiAJgJEWZri2VQaRyWLUCWtQs3snBeXe2fSJisxEA4OilzKst8R7jlsnJXLZzd2Fa/dvPTDB0c/+ODBzjiIqOTETayryKbphek5EFWnKgYFlFmRJUKazTbRbL5oJv0HGEDRrxYxJYtVCjFxATiQm6jrXHw5VKPd8dHwaLA93H5wMHzn8dLLHftnN9azDnfKjnc+pmhmRtY6B37ee79gwYIFC36DWBQAFixYsGDBL4ISEmaSZSt68NxyYaZxnPS3tu4FEUgwhs6TGNvUU05IhjKyRKAGDid4/+7ge492/t393V3Xnapv3FIsuzHvNZKHiJn0AEFsEAMsGjl2DsAzjWAWbTjfHmtNqpUMbNrOckfglxAUTicizgQspdk+nkSqQlsfl7ZdksIpzaLV3Hn2Fw1iiaFOE0HF1Fl9cd3XR1s0CFfOrH/lt79y6wqvM3zANUbZ2lzXTQq1J809oyhQ14bspM+WyDlHAm+QuR81z7Z2vk02a+KkeRnAbB5YefKNNtvQk9DZFwMjKFwQSSxsSQ2pqQ72d+/dfbnI12ormipNq6lWFTUjr4PM8s2VlFLd1DDr51knF1YdVdOf/E//5lo1OLuxLv0lrKyCGJlCuu1khJEBOvNkb523jU634StbaF0/wARI+3+BmcWIJbKEqAiKkFDXfHhY7+wMDve++6MfPLx3twnp9Tff/J1/+AfljZeR5zBFr2tMSjz/dfOYzHZNibb9yEoJEIbLwMquBvWyAusbnY2Ncnm1DBqahlIoCJTnarGua0raNd7bOy5GY6QGxA1FYicff4g/f4yUjH+Rj3+PHz5b0PTMcJ9nkRJkAAmQsWaiTJYgRA1RAhORwgEEosgMsKsbhIRkIH3mnRLmDfBz0/IEBAIcxCCK1SatZkRHMX94ONg7FuUgiE6dGhvyxEjqEifwNHND+Gnug/et/47MjCHirE+bToxalMCwCE2sKpacgUEJcMZh1FBtzuUAH+3uRY9zSysYjs/kPVFfsDgFcYwS6iwDgEHTuvqYmYETTIkUMHdkZN5L0mBVzZ2CYbaz3dlcJaA1pAfM2mZ0aq8gbv8z0ay+CLQHsR2lwCyxNgHBMJr6wdjVVW7qCNOUNJFzedU0/W63HjcxxmFIWO1u3HoZHVEhNiACTTRYYIVPIo7RjjGxGLXWTafPO+P0zawdciJEZTAZj1D34LoXzxebm/HxYaLkSA2tyRGLAcogykWyaUMHo3wakSCEoJqfeogYkNpgA2MYU6PWRIYZp0RJoUTkEgwE48DUuqqLaZ4QVPvdPlxe102u0lcr9kej9x9gMkU+RFnAU1BrLJCaY24XZRQyQACXDEFRaWeSJDrPYkYgSgApe7iGNHCaZr7p5ChLkEOK7XxYI/AEtInH8+MUocI6HzBoLYFUYJ4dJUVsMJ3i4dbWd773vT//i+2/+/6bCb2UCp+VznsHikHqQDFYUwPGRG0x02mMpgRtwjSJiLlcvWcv5ghZUndleW3raHr3r7935/vfpxvnL3/jyzf/4dc3b72O89eI5082YiWcWDzx/CyT4aRk+iK1k79waCtgz6T/2cf5Cxy1WeuEArDZ8Zy/lkB7DXuaZZSb90IgBhN4dmEZkJrOchepaaphMsCXnTy7BKwzimW88lsrf/TllZ890B+8c+fBzvtdV1xeP/Pk+KihPBEncgZK5BKxzW3QMPv1c9ndHMwD3J5xtnkQB3BSTMXcW//Z3/5lXs60IVLUlhKJrH1BNTtM2pYUZ69qSQEQxGJEnUAEp/DSPlsmkTwXWWfFREKYHB9W94523knDdHD81Utnbl7vrHaQi3OAAxQNQ2ZHHqwgBStYQKBTmTGnN3S+1wQFQPMbn7UWTwsWLFiwYMGnsigALFiwYMGCnw8hARNQBJyCFZLgDB6zVkKYYfYGXUGmNduhhSgp51TCOkgeaojBAO5PgH3g7iF++qj66YP9O9uDxzUNl14ae6/gRE6JEjlVBTUgRsJMns067RvCpjaYPyk9AK1EBGA2AdA6qBgsglu3Cv2l3h0RIAQGrC0lKJn69s2ZARAFG1wiScQGBjdZnppUIRjAkA44gwJJ4XKvMQtRmlHejLJUFUg9Gl8O01uX17746qs3zq+sAjmQAaVHDjhAAMky5J5MZxpoyQQyMhiYCCCZP8QZrdJpIJp9jUzg83kd4kPGFfNW3mf2KAzIi6P+A1CgQdaU08Nxud7Jy+74/Xd+8K1vh/2DrpbYP/Zweae/H3DQKd3NS+fOrt/92+8tKTIUea4hhqPR06TWYbyynO//5O/+/Gj76vu/9/J/9o/xxTfhgGqEbg+AxhStDqTGxJJ5OKdEEUgAEClNXAgeBPEQ0pSrSDKExLmDBTx5gIN9PNnGz27j0fZ4Z//9u/e2xsPl1WU5eHo1pGEdjt56//GD3Zf/2X+JN15Hxmg0dssKqGPMjfuOERDGlVsqoiAiKRpGIrBAHMBw44hebx3TKVYvbLzy5Q/0jyfHh50sL1yWk4UYJmrKvlShUVg9mD7507+68sqN/Auv7KMZWDqX5/g5LeWfA0aqUCb8Ih8B/FJlAJrnV0ZGmjlekzciYzAhz5Bq9Iqzt24Ovv/9/buPX9rcnMLAmkHEUDkLhpGn4EyqKR4/xLk1TCeVWeHX4emZz5ag9qiBCASGZ1A96rtirTb8+L3Bv/nf9v7kr5emAV0fNnhQV51pWqFsJVJsUmRK/d5+t3jnYLhy9crZN74Ay6lC5oqmrilvPfQ94JRaJy/voEgB1TQe72MyzBmpbiaTaq27qhODL8cSkiVb38iBNKg3rcDQFMlgkRE5RcTYRDLkzrOaU4i2dS4oLBHUNAHaGEA9KbgCG13pb6YU2AyWyMyME9SgEZZ7qaEm3OkvlWvryDJSL0APUNNIFB2EyCVGXWNa4cHjh9/61vV+Z7UOo6PjFPn8+tXdrR0xGtbD9XJ9d9pMOF54/UZ+bgk+sQNUQey7hQqEtAsP07Z2hlas+6iXtj3/mQE8RZ4j6Eq2PEUFqKxfvnz15Z2/fSeLyZMRWwMQJ4WDcDU47F04c2Y0Pbq9FW5vZa990RcS5z75RKSEBkxEAnBijFM4nO4+eLJB4rp+Mq07a92qmuaNnzZx/fKl9x897C53L6yvPf7hjy5fu1EMprY3JOMi76exdYVvZP7Rw4OH//3/cOm/+sd0NtuDHMd6wy0taweDEbplo03tyygcUn3GeajHT+6lD7bPW5Gqxvf64xhj0WGRporLS0vvPXmg12+d//ItEKGyVeqladJCEiEwxOAVjiA8uz0c27SZhG7ZybiIdWMpFMzkHCxgZ/fgr/7ynf/p3+3/6Mfnq/CNfHl56n1AXcUaMTpI7jhzJuJ8zmamCTGYGfus8K4o3GE19FlOPjf1k2AcpExZiWz69OiikwudpWPEhx882L3/wQ/++k/zl66/9J/+55e+/k1cugzW4XhC3Y7Le3FmXMQeytra+rUZEES8qAF8IgzLnz33ceryoFPeWfKsoCLc3twAzJ2hyBHpbDKl/ZmENhXDE7wHqTn2GTvinlECEhCBTY8p0DB+5xr/l9devvNk4yfvvvuzRz/003KAbgXX+DJlvVj0G581LKlJYMACLMFqUITAUTc2HpqxgRDFEiFy+wKLVBmhnedrXdSIoGgji39BFFyLm9eMWTFv+f/wHBOfmGM1CUAH+fyLKcxeNJhGM2WRosd5tzIdQSch/A93jv/s0cFL99IXrqx/8XJxbQUbQMEW7MATABfBE8gUVKu4JGdcwdpuD5LNKqkEKIihhMjtw23WbOMIncX6X7BgwYIFP5dFAWDBggULFvx8bO5HDKg+E5TVwNGMiTy1bUsgBpRNsAIJgKFKVlUEhScUgfwe8GRcv7NX/Xhr8vb29N5xOkjF0DvO+83HTEMb7EPiJT9rdLLnv3NGOtnm2Wd/n0lzmkXktSqDMRvIlGfJlsakieIsZBgOlKJGWAIRWGYmIwaYdihJM+LxUVEPVrk+v1xeXV+50Nv45svLZzuy1u11AA9wTCUkl7afdLYJBrQFBmp9S+bdXmSQj7zZMzptSAGA5edrpi+S6H8amtVgWARQaLLjQzca9uq6SFbExOJqYNIpcWVj+etfPffS1aNxiFs7T54+9U04k+VrvW4GLjRe2jh7bzS8/eTpT/70Lx8eHl9/tHXlt36LL12pxhM47z3lWeYQEwAQg2cBE6lt7hYRbZAUpqjZqGRhIpCDodraevj97//N//jfXTwabD49WhuHLFC/mp730o9BprUnHgU73juuf/RWs3Ym8x6vvIym0UzgM+8cA3WNXOG7xezqmi1fFaiAxDQRMmIFEpywR2+pWF6L+wM2EjNSni0HqEtURizXsRyOMBpCk7KGVrF5wQoA8z7TVmL5hT5+dMH/vN8xu4JONJxZCcFgAAnBU3KizgEkykJqBqfMhsRomGpn0dlweKjjQ6aAzCj35iO1UwSDQzBAWW7C4AQQNLNAPmHnEd56//ivvrP9V9+pH9zLU+CO25tOic175xI4mqu1cXRU1VsFNZurxdVLbmUVnEMFxgIBAvCsWqcnNz5TIElKpCrW3qTIiJUIQCMWRY2ZTLOkLiknKCgIBZvtPCsZKTmCgRNE4VTb21ViJGKah4OKkUsQQElqC2RgPGsQVkJqvdnaUQCeS2XEBJAqQ0EUiQ1wZEgJIWIwLOvGx8Axzn5UEkHhKPHcxo28o9JZIXCtM33b8NuGu7BPSmAQnbLw+vB97EPuXiSKjOENxgImExBB8swXrOQUwqaskfjEGSwJGVAGNLVllSIBZjabZpj9uoT5PiuQEEdTblIuTEQBMSrn7DtZJ0zrwWjcXV3drwZ2uHf+/HkMh7lJag8OESvyZMsNVbVO7t6tnzwuvnLdUMBpQkLKoHlbyIpABVMBTNEkjKbdBmUEGyJTA04GgogxkEw05hQzgTiQo8SOOMx6o5VJyZiUcyAw6lgxodPttXVlIsqMXTRoxN27u3/7rcff/rbcf3A9xHOmq9O6HjXiOnnm2UltoW5CpYE1qSGaOVVLmlIAE6IiBgIlS9qEiBSjUEwhaR2nK51u62XkoUK0XKewc1hBHuqfxuPptW9+A1cu9r3UsaE8OHgFAFWASZ+5S72wD7IXg3Zq5xMs/p6/r9p8eIY//N1k/LHDZEbWNli0L1TaHHtWeACEDqGTMIWpoxXg7Pn+a0uvPX0jfev9va2R3d8/fjrYP5qOYj313VUu++N2NG5mXecBY1JDBCWQKkUxAyKbkhnmTRpsnIzb29Bco9dffFW0TpLPW+R9bPs9f8wRe/Z9p195cqLs5P/VrHuedlN4tDe5H+q7o/LNC53XNorzXdmgVUMwpAYpKeWcFVx4BoJagjGxkBckQA3RwLPg8/mmkdJi7S9YsGDBgl+YRQFgwYIFCxb8fAySkLct/wBaq4q2+SjVlcuyjB0AmFlMAAqwV6eGREWSIhCOgRFwBPz7tx/fG9bv7g1vH4y3A1WuY8t98y5C8ffy+vi1oAz1sxqAqSCJKqDaDoBzVIKSpVYtaj1GphXYwXnncscOpqQ1h1qPDguLG17PbuTXV1dvXth86VLv8hLOA/ncmJ3MMhZPH3KueMZv2ls8FWgHE0oEyzng+HC69Uj2d/p1lat5UpM0UBs66l48d+Erb+KrX3p1aePRj9/Z/c53Du8/tpCIyl5MsZbxk+E0hCak/cnBQXYfG1dWbry2cjUzH9Rp648jUIKmmDQ1Dh1gbkTAyNkZNEIbUyFPdOLijslk8mjr8e72Tm8a1kJIIcagnigXtqpxTepkvshznU4P791/69//xc3S9Tzw5ht5PY1I5osEigJjFAIEZAHiKBET3KytWJk9CoYBjaaSgY2V7qXzT+7f7aG1ZAAZHCgahEgNDKqHYxweI8YsywPYDAuN4HlBmEEC9uwycgIiqGVmGSFP6tIsmFkZQeK0GR1Oj9bDIJW5OjRoAPKouVvDIjBBhK+SbxpMK1QNHjwY3733+Ac/fvKTnzYPHxdac9envExV1cvKDNA6aGNworlrPG0PB6tfePXqqy/zxhrcXIRi/jQHdLM2eaKNAACgSMampKBAaIAgUCImMibPSKQk0AwpWVLWyNq4ELgtMVrrY6M00/QjQ0FsSMaGWYqtkn1EEmy35dRXqS2PPie/PzP1MIMqjo5CCKoaYxSwmaWUmJkYpNQWV32Rld2uK4tZJ/JHzt/fB+E2l9aAmXLsfdntzKoXreEIzT2jTtS/9lDHSDGaCZ0k8878n4ATpTTE0eEBh1A4LwCpxRg7rmDx4GY4GZfnz9TTw4PJ6PL5y4d37pVlP0IjM2Css6eIAx69d6f33t2Lv/3F1c1CUGRtCcs5kMJOGb0ZUDcYDtvtbB2ucLI9BJgRS1bkvsghAgBMJwWLDx8bgxvHoltEuABrUJfOvBKqBg8fHX/r22/9b//r8bs/O5PSSt4pKI7HddXx5mrxooQmNik2Hlowl8YZIAxlbUQSLDoi4ow7ZqaRwWLeWdYWN2ggGkJSi95zJm4t5GEUjuqjJzs/Pnx6HLb3b/7hH+D1m3mvRBOQcWjbztuU7Nb05VeS5bLgP4yPf8IYmOAdklJt5oh6kE53eaOLlc21h0e48/jg/a29uweTnclo73g6OnbLq5vBZ3DORBQUI1KoEafwCmEzpPYCNppZb4FhIolhnJLMzKswC9D5bI/BJ9KI8oYfNGFYTZ4eTO4O7Z2D7qsb/au97A/euLSCvAd0gC4gAWJwUNOIFFmJyIHFEVRTahpf5HNLImdgg2+dJ9leWKu/BQsWLFjwArEoACxYsGDBgp+PghNKRStUKEMJEDMgGKXcIsxglpomJWNmR1kaN953XA8TxhHw/gHe2m3uDibfubu/m2xPdeQ6qZuhLOAEBkz0xdG5yZQtkRkrgexEi5vtP6lRUlLjOAuIMyafC5wj8aouThEmUte+HvdQX1rtvHZx87ULZ25s0pkOVoAcSEBjyRtlzCVRRhB80kzDbxyBMAGq0voAUoWtrfqDO9mTnfW66YELpkQYpPqYiu7qMi5exOpZ+qMrl6++RmvnHnzn747fvTvcPyjHjTOdhmnn3IWXrl+9ceWiXr5cvvaSrK7AsfNZRGMxpNBwDGzGKkCGEiCoIrQ2T6ASUiMIZUTOFM00eCLKXX9ldXPzTIwamkbIdTLxGrnMO90yhJAGI9ZQltnZorRJdXTv3p2//tZaNbp0cRNLvS7pUDVJzs4FQBt0DEgQcsxGaE2tHIwRkReogEQJHthYW7lx5e73vpsik5mocSsRtq7BZJ5QHQ9HT3d6o6lf6zmYKsR+FRLqrw6yD/dofzp/z8Lg3KeH5i2TLUoQJjhxmReXQZyqOiOYSQJrAiAGj1QoNleW1g0YjSTGEjUwQaVINUb7aEaY1hhXOBo2g+N4PEZVv/f978ej43h0WEzHqwXlRS6pCWHQ92XXmOqmntamknWX0MlTzsPR6ObVi5du3sBKH47VwAxm0bnXxMeg+qECgFlK3DbJBqamNao2ksSAkSgEYIVCGQkWGRqTKYF0/sdAhNbVA62BkrFogkG0FVvtY8/DSQGAiOZxBbA2qJae+762ADA8OIgxtro/OQGQUiJhcaxR1VQJWVl0V5bQLcFk1iYyzKR5xVyg/6XWMwEiIEunixPOdTqdD+8OZr/CmMCUYDHGGKOP0SyjWXjqR48CMJmOdvdFU+EdUkPGGo08pxjJkQmPmqqzsZ4Ljpq6yjMWGFHbycwJYoBZBowePRl+cB/3dtzKmTXv66CIEeIAa881wVx7nupqfLDPs05nfW74C4jJ4CQri7wskOWz4zUTCfXZ0iIFWBRdvwRDgzROYy+cs6CZ4Mnu9r/+NwdvvRXfv9MbTVbLTs95GjWj8aA4d3acmpgCEYEhDjllpcu4CkzSmrEotIbWbARxga2KiIlhzsEEAVpZNCe1C2xaOtdj6VrmKvIVAvPDd+9+cHCUVfVVEbxxC4g2Gfv+UhJTkBIrgeeDJ/T3vUks+HUjQMFg0ARIqoFMSS4Dmyu4sbL25vW1O7vNO4/3393ae3A8mgxC7cvoS2S5OkcgqCQoqG5faJlRgjNjNWFjmJAxwKIsMCgUapyU9AUqDJFqB+g5hKXx1N+f1nuH6fbxYFPo4aR3fanzxmZ2cw2bjBzACCFU2XIOiq0fG8wBYEvOghgb2IjMSMkb5mFCZIsy/4IFCxYs+LksCgALFixYsOAXobVEZQYILBbZEiHCNCedGbYmVag5BgtcnjkAOIy4O8Jb+/ju1vTvtnbfO56E1bPjXJIHcqIchgr1GJMpaP3z3sdnMFKuQRRKbMaJyDAzoEgnU+CtO4cpEEV5KV+1OulkgmbqrVnytp7zape/+tKrF5ayG5v55S6WgAxIgNbNSp4ZCWg2ByDtzws4MfHHzMhCn23UbwwKG4MUmgMYT3H/YXznTrm1txqsq0HIDckmRKnfz85cxNI6pAPr4saXLmVnOksX73T++ujOPbPU6XYundlcvXolf+N1vHQV68uxW44Kf0hNCcphzDRLu0wKNVhEUjiBIDRKah4iilJROwLAjGhWNaHMnV9aunbt2urqKk9rNng4bSqGsG/CaLTsO1ZVKY76vY6UuYTJ4IP37w4POmvl2u9+E2++2WcchzoygzkaOmh1OSbITOmMDmCKQD6zmwcBq93+jUtYWQr7QzMTg6R5gDAAUM5udDg42truHQ/ztY0aUEtCL2J74GeyoO2j/2VKEIE4yXLKnDFFkFma5T8CbMjMeoHWxOjh9vhvftB9sjsFxYZiFXQUCtJm9FTrYT2eVMfjajBKo6lNGwlNs79fCq8Xvlv60mfQWDXaVLFX9ikqh2hEyFzlcGDhadD87Prmy9dw4RwyD7CSAB/jaX9qF6ydAFBVIiEiIkrQJAEUQA0hAdFo5uejZClBFAxja4usaqpdEgBO4dLMtQOAMoJBFUpgg9P2j0bGQD9+k8zMzNrNOF0AOOFZ3KgqVA8ODlQVoJQSeTKzGCMzw1FKGucFgP7yEsqy7c2HzQoArdRtp7JMfwmEgTRr9icCDMJ5nreKv84zjdsZCNM23QZmFjVVofExtg5AJwupTaid1erMMB5M9rczRQa2Rh07aDKzyWQivsh6nXvHBzd+5ytnNjZ+8L/8ydnlflXXDG0YRiosqnAJ3qwzrcO9p/Xbd/OzV3C2kytB9SRSmWYFAIMC4+nx/sFM/ScoWZslSsYgBEvks7zTzTol5LR108lMxbMvzYYYGqQU2aGAwGrcu4Pv/OiDf/s/L43GF6N2Ov2CQZPG6uDBnqLFoSZ1eeYks5gmIQRNg/1Dl+WuyDXzE7Ex2YTMLJ3vrgklV8VC1RF7okRKpFNrYgYiMm0kcp6cg1snt5J3y+Hg4b3Hj/74L/vOrzHjpWuUCVIUcsrcdne3flNYvKH9/Jn70tBsBc4u1AbkIQwHdAHHDICAcWxyl60CFzp46Wr22ub5O5fWHg2n33vvwX7T7FXVcEyNFFnRzbPSCj+OR4lbKVyMkUygDiSiTACbEqKYEZRNE1ALpxfnJRMZpsfoCro9dJdShUGlw8Z2o37wvaevLHe+dmHzty+Ub6zjeg+rHWToQABxCA0sISUwwdSzQiMRE5xCAKdzr0t3enBpwYIFCxYs+AQWr5cWLFiwYMEvROslzgYBWkP81o0aBFiCWmKBLwwuQmogOmyN8bPH6YdPjt/ar2+P7WEsDvIuijUIwRk4mFZINRJAn9BZ+TlBiERT4gTyCmfkU+uGTXNLCgMMAogZwTlVHe27JvpUdTmd62U3z63durh+ecXf3EAX6AM54Cy5FARGjtzcnZwSyECtu7Rrm1tt3uKqL9JR+UxJiB7mYRiO7f52ffuB2xussBNDQzokmhad3sVr5195A+uXEYswqP3qEq5eXVteKc6dGzx9tFLmxeYaVpfQzbHUR7+PTEScA0XEAoIUESLqKY4HOBxgMBnV2nv9DaysacdFZ6SqKpxAEUkaUAZIXmZ1UtQBqr2llRsv3awPR1JNcp9FYoQgKUMT+yvLk7oJ04kn7ZX5JsEmo3pr/Ff//J9/PTbnNtZx4WI34FgZZZlnQH2y662b1vyPAooEcOZhiiIrLl90m6vhYGSmUIi1liathEuF83vHx6Mn2zgaCDQHm/3mpgPSyY2rtfN6lqMB+EwyT94ri8IUJx3rCoKY5Wr9hh6/9W44OLQsrxoVlTisdBA6uZQdTlqlJmiIFM0TF8QOfD5fzZi8EUYhaWMxFEY5Z75OMQSBuH43cXYQmydN2s3o+tf+wYXXX8VyDynCeyOKaiKf2s15YgFEs1KBkUZJoOjUGKqwRNQIFKyJmCmLECMCg2JiGMOLI+P2+LQTAM8MtAFqc45J20PHrGz2sSWAj04AzCyAzAxGJ7Eu8wmAwWAAgJnNTEQAxBip8CSUGHUTA5PkWdnvocwNSAQQKD13Qfx9ylkEM7OTcJbWQ/z51Jm2utCWAdrPFZZSijEiRtVPGMgAYIrBUTo6LokkaAxNIXlAE6M2TZ13u+ZwWE82r1/Frdfjd743TeTr2sMiqREUyQgCypTO5b3wePfwB++eu/Iy+mvIsobNOTC4Pb4Mc20yzXRyfLBPUCVVKJ0WAI2DqWXiy8J1uiACCehjg95ViQVAAgKkQ0uuzDDF7vbh3/zNzv/vz3HvTj8v+r1CiJuqaiZNL9Jap1+Npy4GJ5K5PHl3HNI0Vkb+kNR5dmWOXmdS8MRhzMrmBmPp5NID9aKuwLrC4lA6qmIoMqdCOm2qJlamBTJokmlzPcvzlB4+fvz+n/7lTS9r7o/w+qtICQKGSzOreTAxGWzRAf158+ELcxYkAtj8RQ4hF7STRJkjtWkCOfI5pNfBpSv5CPkXLqzcPah/9mjvg+3jnXE9HsdUTRsnRYHIbJBELsEDDrP4bZ6ZNFpUC4KG2nokSiD72O38HDDACZQQAfLgAk4MPOSE3L9bpcmDw8f7R7fX8i9eXH79glzoAoAzJw5s0WlkS4DBMZDaIi63U0NAerGm+xYsWLBgwQvNogCwYMGCBQt+PmxoE+TEwADZqYw1oagUKUuSR0gFDA2HEd+5c3B/FG4/Pb5zWG+HfOiXm+U1Lpw2gAINoQFSdISCCxE/auhFcWwFjFJyI0NI5BPyiBzIgayVX6AgU2/i1DlzTjXXmkYHG6W/sNG/srl0Y3P5pTN8YwnrQAFkgLOAULGqI2RZRuQatVZhorYtN/GsxfsEOtGbPs0P/D9KGOTNlkhQRxwFe3zYPD4oh02xuREoHJHtMIbd/pkrN4qbX0S+jjqpL0FABpxd7qx9tRNeQ9kmEiaYpmoa0yGHgtW7hKIJOB5jOLSD/cnTp5NHT46f7h4dDveD/R//70t0jazcVM9QJFKOQBOzMh/FqpQuCSTzMTYOQLdMak93dovd4dmlDR+S975XdhiY1hWcZHCmyapxIWmdIEajx49u/+mfirjNP/xH7trLa4RxrT5nEOCQBEqQVtk6ZXWimnxrEO8YG+vZxmbzwWOlBIAMDBipkmNoKXkajeqdQxxPEJLzTKZweNHkMfp1uxJ97M+ffZEBgB2JJ58lkUBIRoAFVoDEDEgOKNWudLppNJ1OjrpJlqWwcUrjplt0qJaIQqkwAmdCIs45cZyRUIoWmjiZcAVWlwkjl4RYx8jec1mMjPY1Nb3u8pXzb/zB7+W3bqJT1CkKw9jVIeT+UyVum4H5rECCtUK5m+2lNMxj7yvxtTpSn0VxCmfBGEEI0ALOKRxYACFqCwCJEBltrCRDfYJjzQAjSvxzVtDpqQVrm+I/1KqvCtXpdEpErfTPbaKlqmdWRoQFSxHMmaOyABDnivWJKD/z5/kl144BhLZkPUuEV1VJCfP60LNtpFkYQDvTYGYxpZAiUnou7QDA6b9owHBoo+MeCacmVbHX65wMN4hzR5OR65W0sYrr1659/Xduf+vbGwQXFVATGBEZGJESzne797f3dn/4s3O33sD1l3GmCJ6joANYAgME823TbzWZDI6cKUgNqjSrFrdbFRWWOVeUKLLZaXjukCkwM69rawBsAFnmvaDCeHj4vR88/va3hz/84QWhJWs4IJjGJnqFJyfqu4OKibSTKbLDoANQWF3L19bPrq1JfylbW+HVftMtpp6nDpR4+70tniQ9HlQHR4f7R6PhsZ9WjFDm4oySolGAqSE6NnV16A4bycuzmWsCP3r04L2/+esvnlvpnlvDmXXMwl/ns3g2XyIvVBPBbyLzFyqzfOZ5LRFABGY1KiIiJsuYQBxC06SpZ1e4vMdZBZxbxaur+avrFz/YO3tvf/xwb/ho/2hnGID1WnwkH8lFlkDOiMEAK5ASmoTaoTbUZkHhzV4Y9R8QpWVZik0znVrQCDZAoIA5Prs+quLtyf7O8fG98d5PxnsvHy9f6fuvXF7b8Nz3WYHMS5RYFxyJ2p4QgyooiTmi+ZN0UQRYsGDBggW/AIsCwIIFCxYs+PkQ4Aw084aOM5doIpA3dhXTFL4B1cAx8HSMB2P887fe34MfNjwiV+VZ8A7aYGrIfKtsUgAmappMzBzoJADzBUAJQQBSNVjrfmSzZFAYxJBH9Wq5xkyj09hJ0wt9//LZ5S/cvPTqFVwilEAJOJhPkw6RMCFjwFkIcVonbeBK5zPnADAUCEnrBCjneduD3EKzIYBTDg6/AQiQBRTMCA41pqPmaNI0RMNud5iabUsPiUa9YmVzA2cvgt0kaOcMVYQmwThJRwhFwiTFyYrkKU5Jm1wJwRBqGU4xnNa371Y7O9v372zfvj148Kg+HDS1DV0W//E/8cvLfHaFxUdGArwpYnQoLWkTmyLLZnGa4tBb+tJXv4a3311JW/2yH6chTCfxWIbTaV3Xq/3eUrdvcdpMR0ixV/hciv6Zsz/8ydt/N5z8YXetPHeNMu5VTYoOhVNGLUiAA3IDJ4BPxMvUXn9EQKePXr9itG5UPG/+b8lYuGkwmGBUoUkZcaAIzn7DxLFnEjHPcrbnDeSAtcndJCZiLMqcjGYOM8ZRLBlAlJASWbfXqepQp1AQ1jo5iZoIdXpoLBAZIZgGsxBS1YRklosTMq8kVGRZwdreJxWuCakJRFF4P4UDz/7SufNf/VLxpTdw5gx8XjWTksWAlJIqMX9Kv/mzAsB8bznyrGsfRolRCw+y/DjLB+oMWR4kS3DmEjeNYyOVJC6RV7CyGGBsxIk10eyOJ0ZeKUvkVTPVvnARP3FbZv/xyc5FJ2MBIQQi4lZwbhOMVQ0AIcEaTYkJwnAOhBMdsXUT+eQj8gvRpia0n6uqqEFnVQ22Zz9cCWgjkWezApZUYfqxVYfZpWeKauSapiTjoLEJXvqRY9VM8sxD+HB4nF08F3Lnl7ubX//at/7iL5fApRnMWFu3fLTzGkt58eDp3vj+w/B4x0+nwGr0MKBsfw9MoE4VCoQYq6lvly3ZiQDeCoKJLAmZd/DZ/Ah+XEGMFITEzAUQSEgRIu7cP/rhT+r3b2eHh2fX1rSpBs2wMXOSuyyTCaNuQGUBXyEfRt413cvL8sqllVdffe3r36DlJWyuY3UFvQ68QAAwNMfxEA8fj3/2zsFPfjp8//3J9lOZDFMKZTKOcAnsPbmsUqCpO8Q0OeZusd7JB7Ha33r45N13Xr55HevLUCFTppne3FZAP8U0a8GvHwX0w69OCDDYtDECs/cZt69foiI2oU4Vk4qjbp6DDAhNqCkhL7oevLKCmytu+9ryOw+Xf/Jeeu/J4W49nQhFRsOomR1r7ZAMIAWjXckRmtrNMGh6gepBZGxjtWBISmyWA37m6afT0FhocldzNtL4ZDj5aTXZoLrc/J3LjLO+9Y103kmypkPGSLCTe1Vkc7M+gcX6X7BgwYIFvwCLAsCCBQsWLPj5kJmFGpZMjZjgAKIGUpmMGmiWNcAA+GCEH98+/tmd+z87Hm8tLQ+y3DKBOYMHAGvI1EIlOutx9i5jzRiaFLDPqQDQNHCOnQOgqlAFkYlLKUdWwJfE3pJDo0iGFM4srcTBsBrsNqOjkuzC5spLly9cWy3+6ZepB3igAEqgCxSovQYmRavXQMAgyZ2IwM1jheeb4YSdPP+e9Zne9Zv25o4NffbOgBpPvvejv/677zXMZy6e/S6q2M+Lq9dufukrl772jf5rX8LSEhzKzWwgqIDEFlExGo/QhfWdUBi7RlEn7I1wbzv99L17P31v/+H2/t6eppq16QpdEZcVvYZsV/nev//2zSuXRXWio9z3FEAMEIkayjzL1MHgMoYU0ClYNi+cW17fOPzhu5V0ukVRT8aluLyTczeroDFOMo0uY2eMlGwypWl93eXb24ff/Rf/n1sHk83/4v+Ei1dlNFRfjp3U8AGIIeU1nWlLYh4wZJ4DGrKU+wLOfeUb3/yzP/nLQPBFGQ6PpBBXZNuDw/7qmsW4nHeGewfHb7+3/OU3cG4TbZDgC7aIVJXYmD6sGh0dHy0tLTGxmjZNM/O4T6nIe/8hv641ymk/8RmHqvIpLZ0/31tZPWwaLQshYlMlJDJlU7ZGENkO62Nl0TUflOs0yHLJc59RqJAMoq0VGgHzomgIjRA7JjFimBA8HBi7x8flRo97/QeT8VaoihtXX/9H/3DtP/l9XLzQnpmyv9T63JRlAUoMppn5PdA66JBZ61pT10dHR3meO3J1XRdFUYXARZkCNKXcZ2NtjkK69Htf/9p/89/gcJCQSUVoIpoq2nTE00DaNMESuDENqiGlEIMhmprjwXjQLbNqNOTQ5CmeW1751r/8V9ercMEcs8SgKSU4IiJNyszG7MXneX7iqCMCkGgKLF6BBCMROIfxGHPXoG63u7Ozs7y8KiyTpiEvWZ5TQDLNi6KtExuMQbN2/LnBCOMji+YXWgHUhODzboKmFL3PEI4QIxvk40yFRERVmxQh3Ol00OkAqFPIkyAGyjMGNU2d+xwMjIY4ONi++8GVlfM0HDn2MSYR733ezbvHTR1hmjleWsL6Oq5c/fo//qfv/7f/3Xq/nzmr66lnsCqiZl7Ghwdnl5cejifvfPe7X/zKLZxdros8MnyIHe8N6kBOHMaD4Z071WCw5IjUEpKZgphJyFjVGtLIcv3mK1hdRxOjOOdn4cFttcvm5RUzipQsk8l4tJJnGE3v/fG33vqX//O5nYOb65tNNXSln6R6WDVdcR6aQM6XAE2t2W7SYcly85Wv/O7Xzv7B7+ON18EOIhABMYRAPItKaAIulNhY6b58ofsHX8GjR4O/+dsHf/Pdo7sPmqo5U3aXy/7x0WAcJpIXrnQkeRgMgtXMLoPFwfGj996176ze/OJrsETZigfGdZ158aDQGOcv1v3tN41W7f9wkY5AhX82CKQA4AguyxQZIZIpNMESkDJClrHqJLCvkBdA1+HCdfz+9asjXP2330/3j+q7T54+2t8eK6i7vLS6Lt2lvdERQBCHbIkkmoYUpmgM7BANZmCeTRrFiBiRfR6TAeZSYGdZh1kZKTZRm0RIDHJkFEGIRT6GG1PcMd0N1f/rX//16yu9WzeufuGl5Vd6WALVlA+auieuQMoI0IgUVSsiAgll+QsUerxgwYIFC15UFgWABQsWLFjwC0DKAqhBYMxwLsBPgQkQBAPggzF+ttW8s3Vwb2+wO0hPtTz2q+ayme+CKadGWh8hVVEGHCAKpywGnwiG+Lm0bHFRtJ+o6rPwSvWQdRihgSkhKQwZo+Ns//ZPl51dKeX8xtKVtd6Nc+vXzviLfZwFSoMDclihMafAbTby7C1x+8B1CknkZqGLp3d35vuvQOvJPWt65Vm712/We7vWlxwJYX/vSV3X5zaXz69evXGlXCou/sNvoltieRXLG+iuQYCAOmHSTCjXnrgcyFo5oq4wnWBrB3fuH/7o7ac/eW9y76kMmjLRBtxqoqjWUMrEepKySE1l0Yif7OHgCCGWHRegAawi7D1Z4rmPjrXCpDExcVHm3c7AcaOxQ4Aw2EwRGTaT22AKKIupS1gv8tIVYnTwdG/7b/9urduXb/werl/gMNI8i0gJmfPiPUID14AKRE1tg3Iky0lQLuXL667XbZrjJiQiYzMClMkIQpSbNVXgwRijKZIyyGYFgBdogkRE2kvDYCmlNtXWzPr9flsVUNUsy2YVAo+P+K/8PE5dMc9ZtbT/bi3R2SmLsk/EcqLjExKnyGj/+KIIpmZICRWsjuE4TC1at78MqMDE4KzN0WU2RE2OIeJhrIqgFkDJydmXbz063L375MnQ2corN6//g99d+8qXcOkinIf4RJxmPZz699G3mRWkcKJgywCOglHZQ7+PN78ilCF4JIUlJ82KbyCKOsAYylBCIhADMx8qTIbo5JgMERo0DbL8t6GP/8W/+vkd+J/Qhnp6RGA+vWDtHMBzxkEEak14zH4dNzyazxwICAZE1Sa2Achs8yDcUxujMDCJd+xdu2tERMwnjhtEJJil8GI6yDQ4VYCMnKmAzIxSSokSPHO3QK+DXhfrG+Xlq9RfCrCSMk8hVuPSuyL3sWmKrFNHLU3T8dFoa6s3GnXWygNMTVy75WwJSZASh0Ap8okFEBTGbU6PAcHAeU65h5AJETuEj70BKEAJaICsJxgP8db7/MGj9UGz2qBT0LGmQdWkju92OxJ4ehBGdSqEj0CDMotn19Zev7nyjS+vfOVLuHYJ3qWik8gRCRkc5lkKpirgXJBRyvuyXuL80tJa97Xrl3b/5geHP3xrb/tgTdnlBWJMaiGEMTRxZBFx1CPXa9Joe/f2D39888FDXL8K1aRBwKQEwAvBsBBAP19OHjDthQycGsQ6fXG1M21AIidQNswnLCOSMiG35Ck5+BK+JkSgS/ij12Vr3Hlw8crd7YMHB6PHw+n24b39HaxcvDyBNQGIMMnAHuhADGk+EWOmqszMzrVpTZ/lMZnvMdWci7XJ24kQvCVvMUHBnIDUPkvIg3IQH6E0S2mQtj/Yvnc0ffXi2q0L2csdLGf5eG6+6SUYxdnIFrcvmF6g5/uCBQsWLHgxWRQAFixYsGDBL0SyAFKTTCUP4CkwAo6BJxHvbOOHt5+89Wj3yahppECxgk7fUEAJlqDBa+M1eAtsqqaAKGWB8sAuEYM8MI8U/sxhZlXVGIFW0REiUnOoCjh4BwFIGwpDFwZZGp/nweXl/NaF1devbLx0Zul8jpVZv7+VpmLRQR0CrDVZtpmJBXGr/kd2beYx6ymN68TDhU59nL9pZgAvnIX7rxcDOENMaJY63S+8/NKSXD63ceHV6+hn6JVtV6mqS9qESZOmlprq3LllxIDBAIcHePqkfviwfvTY9g9/8Cd/VtZNp7ZOQk/JR1iI1NhythwsjX1S01zNJeQBUXn68DEeb6MK3U5+DKvQFMx55ohU5mUbI6gCxI4Jy8vd1bWDPJ+G0CMWz0aqlIyQuPUSYZAoUZZYAJe47zwxN6PJ3o9++E5dv2GG4ndxaaljFIkaGKNkQAWjOvScS9S0v1iNQIKi786c7Wys18fH0yoUTJGMTE1IzYSQGfOkanYPcHCMS+ck8wmJX9SXfGRwLGBpNdbQNFFDCMHMsizLsiylVFVVt7fy9/jhfDL7YM+JUNaWapyHc8qciEBgtH7oSEQAi4IMYVCRmZAUWZZlhSucRWssHDZHyjFLlid0ArIIn0iUSYmctyxrWBrClBCYp8KPBgfboWo21y7eevULf/SPer/7dVy6iNLDebBLJHhma97qRJ/GSQDALHrXkAxmLOadOSFRQV100V9GkavkHHIYAwk+oQiAoolQgklbiwVLm5QMUqQ1OCCtQhOqCjGM8jzyx6tLMwsgepYB8FGv/BnzlOCUkpkxs3OOmWEgat3oiajN6jXMdboTB6cTm5fW9eWXVnvbkgPmSe4GhFiNxqwQgyjM2nD7Z5WAaEpEWZa1ww1t0QKMdtBhlp88txSaHB5kiGyRieEzVaiQJkucAidxzi31eLmPzOPM5uqrryxfvza89wApdlyexmNxyDI3qibsO5S0cHx4dPTorbdf++rrvSvrwxiEPcAEdW1FcVppVWlTEbRdtM9bgXEwzbu9vNuDCLEDz6ZU2OzU6lKAjcyQpjZZ9g5Pt5/+xbcmP3l/c4JleDIO4o7ChOH7nW4cNJFDU7qJuB9Px/nl85d/52sXf++b/mtv4uL5mPljBblcDFlEBiCeRAUJpwpk00xHDuC8k+fdry65l66ev3Slkmz3W9+lUbNsKIlTbMZNrD2ljB0Zx6YUt+rz6aTauX1v50c/PXPmDJZUQ2DpQC0E+GKh/X+ekIHJPhxWRKdvYgzCyUVrQKA2zIMd3CzGwQBEgABli11oYSlAErlCUBZ0pcBr6+7p9TO3d8q3H+y9/fjgwUEVDp+odJ1fMl+aZEkRIhABX7FEMzNVqKoqO9e+2PvsjsucxJxEAIYFseQ1eNRsjbPEiZU4kA/mAzuwB4khp43ycHJ8MBjdOXz800fbX7i8+ZUbF26exUWPJWAJyOFzJ9CaUwMz107ZLliwYMGCBZ/KC/pucMGCBQsWvFAooQKZz0BlA4yBPeDRCDs1/vQHtx8NmweH04M6pXzJ95dcuUS+QB2RAINodAZpfTWggCZGgkbW1KrgDBjjc/JsjSEgpXZUnERExMw4oWBwBNWgVGVp1OHpsm9Wivi1r926sMQvbZSXOtkakEMFlUfom8uNnmUjo+2CExhADBIDJ34mvTzrkjvZ7Znrtxrh+WPRyju/SZApCILOudVr/TfrW1eWVvrwhFgD1vrvszpW8iA0NbTGj36Mw73w5Mnh3XtHt+8N79+rn+zQ8eCCy7KYvFnGkoljZhU44TKEwlRZaxcZyoQM1IMfbG/HR1tuMMpWe0w2ruu+eRATtS7aCuNZVysB/3/2/vzZkuNKDwS/c457LHd7+5IrMhMLQQJcwaWqVJuk6m6NWUk9W5t1j9nMDzP/1ZjNL2Oj7raekaxH6rFutaQqlcRaSYIb9i0TyPXlW+8eEe5+zvwQ975MgARIkEQBJO9nDxeR78a7NzzCw8P9O+d8nwjW1zf2dh50y/loHl1G3ikhIbFJGyUwcMPOoGyKxLNZ4yOXZW/P5818PnrjtTudbC8O/Z/+kS/2Nju5pdhoNO+EkOcelEDKYAOCqQJclFjfWb9yafLezamGTCgRQKZMCQYgZ5JZM73/cOvhIerrKLKomn02KbKfkI9vqeGiKJxbpF0j/cJxwcckKd4/thAJ2MFl5DMTF0Ggtk6C0UrpmxKYjbeLbtM0ISSrlaRRi3WIY534vUxZfUxZRE4oyHIiUsAXEEni5oQ5YUqYO6qz7L3ZdP3Gja994xtP/N438cXnsbGGRZWHiyQGZluy//Z4bPAjT9qj5pCqikGUXGJhI3ZadNDrzbyfc9ZRzhNYoTGOYkysBYkDeyNqR+W20onVFW4Wmp5IqqIwISnmzeHJ8MMO6YOhiA/f51zLx5Y5uSLSMv6PN0SMzAxpceHo3OViOWDSUun+Y8UAzIyspSGxkMKZ15PTYVuXJobUUv/L2gMlwBTCeVlmZQlhhVGryLR8pfOgh8bR8YMMSjEKwC4PsQFJAiUz1UQFd9cH1O/BCdZ6eOL6lW98/c37d+fD6fWNjbwpTRtFikhVqo2p54vT6ejeq6/sv/Hm+vNPbmTiiFI75LS+MPN5nM20qZnaJ44qwKSAtOeqsdTZGOSDHoiUCcRQAz3+JFlWmwEEzSiQpebNt27+p7/uvn13z7xnq+qIvBANHCWOmjgNRVHyoHMcbby32/nmly/853/sv/E1bG8E5ydwYEQsQjXS3rW2TAM3BZDMKvAUaYKsj2yw7rKvv7B/NNZ5mr306vG9h1ugHrskYl7IQYOl6ZxdvtnpqueguPn9H+2+8DXsXbAmSpcVCCl68qv0/08XH7Bgtg8YgJ/v9Ni7AJSQwAR5tOd5EYGZUBJTIDk1cCPwXRQ7GV+63L++mT97efPuMH3vtTtnqRmGyaxOkXvJFblAGZWCHDFzAizGNgagIp+OWH4bbyZAkUyJlLWNvi4cCwRqCjVKxqAMUOt21fvoy8noeDSaHb1x753D00t9/4+//sxejktd7ABdsOcCDIqpR/ityhFZYYUVVljhF8MqALDCCiussMLPRoKkrFcDFTAE7lZ446B67f7wveH8zYPJ0NxMerqR+3Kgzo2aupnOKO8ZQdQEIGOYU0BJI2lijiSRGASwghIAkH46pm0tvcgMkVZt3FKipu4Sy6xK1cjpZKeD6/vdz1/Zu7qZfely0QfWgQJRUCvmGuZoUtbZAi3VIWhJeAFAW6ENJQDKiLrIIH20XjPCT3W4/JmJwL+5ULUQNKp47nqXD+A8Yjh6cLx94SKiojZMhhiPcXyWTo75ePj9f/mvyvE8TkY6mrjpfBCaTtKSis3BhtXVrJrWMdSm5ti8FN4wqYlUKQQOSSxLnDtfKvN4Mrlzd/3gGJf2vCdLSS3DgvtLUGsz8RMDJGBBv7t14UJ3fRBG00jGjiKpmWaJjBAYRqSQQIKWgkOqplUWqTPoXOyXD5vZ4Ws/uD+++8KFHqcv0tPdbdebRMS5gSjzgLAQIlRhwbRWLdmj09m9fmX0oq+tUidEmkzNIVIypFyE52H64Ki+9zCf11jv26dRW/OzYQvq8lz/BwATwcw5WehEmDmWbrf7i30+GZh06dQK4LzIhuAE3ovPTFzi1ggXAEipZYSdwql2XN4NhCYlBZyHSBCUeTamEISdtcyXqiAkBmg0mUfxc9GJ41mWxyJHp6w6na/9b76+/ezTm1/6Ei5dRJEhNI1pynNhb2A8lr7NaD1hP6Jd73MAbql3aIKZUyJTpyQKMCPP4QuCkxKcgOiYnXcVIXU5BzOUsbRHFkCIYei6DgChBmzIuojccVn1IYPz+ZH81ABAq2tmZov0f2bvPVq9NUjLny8y69VoqQi08GIxQI35EePfZrHTOaf8c6ONqMqyR7X3Iaaz4fFJ60ZDBLFFqUH7A4KqEtHCAEAEMH48EGtwxIuRuwnDk8OMQSmSQURmjTovRCQiKVTMrux10emAHZBha3Pz938n/t23R6cnV7Ks7PbC+GQWG/U0rsckZZ51i3k4fO/O4Q9eWv/K88VTT4IRwUAiEFLEfN7MZrFuKBeQLp4gxlgyqGq2tr6BwRoAIzYgmjo69zp4Xwdz0AIBx8OzH700feWtzdP5+uZ2BZzUdc3WKQY+oTlpnFK2WY4yfpdmT/3v/1nvK1/pfuXz2FkzcdMYA5Nn8YYsIT8P5zMABUWwwXGXXUSWEANoBFLku91O+c1vPQn/Voj3Dg5Q1/1Or1OW0xQyn7uYLAQKWrApuznjwetvx7sP3RM3BGBGNASyxKBPRDVqhY+Bc5l/W94mj6IybZzJzm8fOvdwbutXiIjVg9yj8kcCFlJglFHCdMgZOV+WKHvIdzvZU1ezEfDMRue9k+bV28ObD46Op0eN9KQYpE4xt5katwWdJgIArY6b+zSoD1JQWkx3FZEZJKoQI0cMY5gjsACmMEQjnJ0cu0zKsuMy0enspJ7V43B/Oh1/99bVtfLZC2vP7BeXMwxABcrSIQDZZ8f1eIUVVlhhhc8qVgGAFVZYYYUVfjYiMAPOgIOId0/qNx6MXr538vr94Z1x3dl7omafxCPLo3ATYxNrNDWKvK35TgDgIjObB2lcyCvzwnhR04L6/9gi378iiLAIM5tZam3izLyG5vDOXsa768WV7bVrO+VT+4PrO7znsQbkiB7BoYFGThDqutKRLRQ8Fomk1JLGlJZ6/wwwDAgCAAy49EjsW+2x9TO/fyHXsle/VWs7gjoLsZ5G59iJl/ZE+e31fdw9wdEpbt+d3H737N7t04cPRsfHPBrrzQcSLQMKopy4dFnuNCO6e/Mt733ZLfr9rmR50DSp5nE2RzITDRwriSqpgHSYHLxLaXj3wdrde/T8M967XDxBUgiSqwEgNTUDJWtV0wV5Tns73Y215s69CHOMZMqGrM2vFTTCiVgJICZCt+tnZ6PZbFY6lP1sPcPxfDi6NXzjz/79/ny+Xgxw8XrP5U1QRIMnuFZwiAwwprgQAM53r119s/ANlHyeUpPIlEnNUko55z42x8cnZw8O9mYzQIkItOAHPyuICdSmJDMzs1nLa5NzACxGCyGllFJyzrkih35M1ZcPcMTn988iVZXBDs6Rz8CkRmQmyi2NyK2yv0KUq6MRGyJRJGqFppN3Ve7fe3gUXXLEjtgTCQkxGXNc71HZ5f6aW9/sbW73t3e6Wzu8Mdj45lex2cf6Bsoc0Km5KM6cz8gBJAo2W4pmKLdj5EdSmuep9618hmoUUwEjKcNIiYjAXCHUcHmED61MdFs1g5CiT20AwD06OYykaGIoRWJdO0qghFQ3Mfw8R4Ilof/47x+PVIA5z/NWiMOWTg9mRkxmiqVGP9oKADVe+ja3nyLWJuZ/9IX/0KPk5YeTGgg6mZ4eHq0b+PEKADySAEqqzFyWJTolmM3iMt9fIQKgNRdFAOr5+Ow0F0saWEXEx6C+JCbnvdc6GuV5r4NuAaEY1XVKPPe5teeenh4cji1lIsoSLahDFUNGrrDYF+7M65OXXw8/eMVfuARX2LnASlJUdZhXsa5QlIC2Dw59rL8YcW99Db0uTFOr0WT2uNfxQnsdAFiQfD2f/uhHhz98qRxN1lEQxNhXarNZuNDZyeswnQXfLWdRH0rT7K999f/4p9ONzTDoCZlCcuc5AJV1hc5jaXAKihCAYppVAiMUJQTIK8AAAeoQ871LeIH27j948Pabk/fuTCl1cx+mlYMU5hwLRaonjWtUcqpjPHnvzu4Xxm57U5kUhixLqwXtpw1ajrfvK13E4jeLjrnsn4wkluT8X0AiTswAhMiWKlVEIFtEDrY6W1GbGFKkGVyTo+gi24JsXC4O9oqnt3tvPRjdOpzfPpo+PDs7GKnf2Wmit5TMOXGOnFNV/cWLyX45mEGbRUgDACQhA2kkn8iBoMQwTm0Yj5QAqyeR8rlj7wvqZ1aU8xRU6794/e7lgb93tnYw3Hxmf/DEZr4nWAc+DWvjFVZYYYUVfv2wmi+tsMIKK6zws5GAm7N4czJ/5/7Jmw/Obp41DyqcaF51+up7gSVRa0bYGKLzlLw3rkEtl0IJAvPn1d0wg4EUYsqIrZhDYLZPSeimZSBjy/4DUpbbwtdKPDOgZ65uPnVx41KfNoAumgKVj3UGykzEmLUEFRCGQS0t6rrB2jacqDWLBaJAFUkQCUaIBtcaT54fgwLn+kDnmXFYkF8KAkx+4sB/Y0FmzrSLBCMEqyaVa0CTBnce3vvb7/uHx83dO/W9u/Phgc6GeawshksbF8RgZqoxaTiLVYqBQtx56nKqm3pWV+OJ05kHd0BZ8jADo3Y6dSlwaCz0QJn5HDR6cHD83r3t0TTvbnTzojSJ8/lCO8AAM20vDy2FwDfWO4N+LayMqBYRiS0PRkYAGzi6VmWewVz6zHVKnWvdzFEFybSXWWJ68OL357U+nQ96f7yOzU5GjBghDFO1aMIGIWJjgQFMfPEiiiIRyEsbQ1MhhcUYS991QD2cDI9P9mYVAP4FfGU/YaSUiIyZQWSqMcYQQkrJe1/XNYBut+uL4pcQNv6wlHWgJZoN8I6dEDMl5JEzbWM87X/cmgAncpRlVuRjthMNpxZmnJLji898EeyoEJQZFZl1spRnwbuLTz4pnUFnfbu3tl2sbWNtB/0NdDzSEC7BOxRZFE9wBqtTFJxnZRMZL1JoP44EUFsBYAgMFXNIQUwlEqsC0UMUKPk8O587kAYURIOoU2GzNsm+da1oFCbOi8WecylBDUnnHP3PkgBqD+UnTvb7KwCIsixjZtNFwEdVzUDEpEYMwTKEoAozsvMqqoUEEJ+Tyx/bA2Bx0Unb6IJWs9nw9GzTFh/bGgAsugcALCoA8jxHnmPBSy7lds6rVQDEhLqezyZdIW2iKgGIUdsHi4i0ngdZUaAoQVyp9pzDdv/KN79WvXv3+I2b0tT9zBmlZKDCmVlo6kHW22V5+O69g++/dPnrX8dg47whUEMTQlOlGBfxHwLIFqV0i99Qt99DUcBUVfn9T48PDAfOFMfH737ne8M33tyRfD3L0aSmBHxJDfWoI5NTN5dy0DudD5vN4qv/5I/xxMVOXqoJkjpNDlxGIC2L1hjwMfnUINVIgKJMmTW5SQ6XJfQTlCAMjQ5m2Njqf/XLF9985c705OFktkvOuYwqtWhkHsZ5MJ+0S95ROLl9f3c4xsULRBwBytEATJDfqiD5Zw2kj3kAKABdhNJUF+4ij0MZgaDtLCiR2DIfokE7mnB7VxKBzVg9gzy6PiXVucagPI8yE4Jn3/PF/sXs2Yvrd8drb907feO9+2+McCvPD1KeqgoxmoiIAPi0AgBk6oO2E10FJ8qMEAkgRJGFVN3iBLahVkVXQBZTHU1Bnn0ZXW7Wqbrzh9rEg9HJcHT7Qfb0/vqNC5s3ekW/8MWn0rYVVlhhhRV+rbAKAKywwgor/IagzfEjW+rG2Hn2FRaEBrWM80JqYqGq3OZoLjNPDZwIBo6gBLQ/BoyAb9+bvnk2eePdw1sHZ2fJW2+r2L6wO9h6OJ4oJMGQIlIEEjt4lzdIoGXiO1o5b8aS4cLCEgCsENPEYONEC2Xnn+d1ydK0lN0yc3ZJASjhPB8fABmJMhsrIbXq7e1yiwypRgrezDVzbeaFo+1s/XoH/80ffmmf67XCDxy6iCXqEiGHWkw5Zyw54AGPCDRIDOSiaNn/x1T8F/zVMvIBBhKMaekB8FjqbfuiS+1cW6g1LwSUP1sErhHSuU0nuFU+kg/R5l4KsBBa3z8yLKU2ADKCLVwOjDVC244UUJ1RmEMyjGf65q23X7v54OW3Dl96fX0eyvE0n05dM8s4dLxKBsq9TsZROVlMZuRAjoqyFJHj8ZDUMqLMO8/OE0skckCgKkMQqolqcEVE3nvvjplP4pzGp9vVjG29S24ZjMmMWk4frJocKSg5kuTQW0N3PUhRA54aVROFTyKJDQisIFVm5ZSMpyl1Ct+nblPPm2l0JoNet1u4tx8+nOkrp+v7vf1r+MoaihI5oWSIxprEs4OwkcCZAznCYMNcMXc++lxT03oMJEoVpa5XZ+om0+J0hkkNBQknLBRU3ndRftqV/QWkhK3NWgRa41yowXThh9EmGtuyMy/+QCVFaERMmFc0mvnxWRiNZmH20luvN4Le7s71Z79w8doN7nZT0KCWF52Pd0xMbTOXvDfedwBQsMJB2ZRUjMREFErLXVpqlzF1nO9vldcvb1/YXdsYXOl3s/5aWfQcPFyG0qNXYNBBv0SnQJ5BHIoOshKUIzEaIBEsYjCARKjWalE0wQDy4nh5kOcDsi1GBwcQjFsxDCEsbCTUoCCz5YiRACNEMWM1IxBZbQjQQhPMMmhqz7+1meKKkJTViQdImAwUltYlBmhKzlGEpoJDTT4YmmhV4vZGXQzgel5JYUQwVjDIYxFn0lZ/KDIELK1AEjHIQTiVEjLSOhkiaYQFhVOxwElYQMkbcWOoCQ1nJOYoEosQ2hMJg1MykPHydnz/hV3ikWGAARAkkDo4mBmlgJR4NkuTqZixMaBkzqlS24FJ2xKV2hVN3oHvATlrZEAtJUQvGYgZEAVCQFXTLGaWmSFAlTUgGhuzA/sI17C3vEBRQGCkJiDN1p55trz+o7dfewXzaW+950iqSl2nkypL07DhvRc/PjqavfMWTo7wxGWXUw2DGCgiNXmVykrLwALXEBJAYCNOhIZ5lrnU7SHLkaCsLDAy2ELsyIiVFMQgdaYcFA9OJy+/EQ6ON4o1F6VOdQJ7zwJXGMJsTkmR56dTw87e9X/6X2LaxKzvfQG4at5YU5V5HzkQWrWmCFJFTAvdNMq5K2Ayj0QUIAmtKyrlmB7Pu6K4dOXyU58/+sHL9eEsOV7P+vX0rJnWmRh8AUdlJmvd0tej+vgUkymUSM0zKRA/piTUxwctHlKLW9WWioXnSkqtsTR/YGSl8wf4R75i8VRcWMs87gHChsUzk1p1ncUG7INL+PN74fwIHj+UT9wjoU11MMajiQ3RYtLzvtnLoxvzvCDAWmWrxwpBbTGxY4MSkcECKAEkLB2WAI5eG7FQZJRhliEU8IO+v/Tk+lcudR9o/t99/2FnFo9mZ1U0ppKorJWgClcsx1Umg1j7FZpYjRdPq0e1mI/mk+3ziz848/z55qsMsCkb1BgMM0rg5WjJoHY4ZSACi2g+xCMlNBEEeKfOsWRR0+6Tnw+j48Oj+w8fHr97PLw9Drdrd39d959aq4kEOP9xACHJYkWwOP7zGRcoKZRb8+b29QMdiNQAWzo5n1e4rrDCCius8GuNVQBghRVWWOE3Adbq6BuJKVkCEizC7LzGHyQgBxKFSy1VZ0AEVJkSOQW3M346nc3Q6Sf4GTAE3hnizdtHr59V/+HWycj3DNtpey/BRXazSHZylohxvmJlD/ikGgOWqwU+NwBcUv8AWs7eFMyCuFhWcbtS0p/rlYwWn0xI3L5CyZDneUqpiSGEBAh8BhIElKlk5QYwtiSKkn2HygLzUcPVkCcn66hvrHeev3Lh+eu7T6/hc0AfebssEzgGCTKGUXG+hGI4a+3rhGAEWuZZ6/sW2wYQQ/DIgdHabN/HCNkPrqzOl+6G89z/z9DqK0HniA0AgMEMZODMwMoEAi3PACkveGBuOcPkEARsKgaXGEBiVGZwlCFl8wlig4dHeO11aIObt+69+tr9W3ea0ynNGz+tL82a9SwriFyp1PFKFNDUHJCQK3LOvZRmFmKjVfQCEU1Nyz2KlBnleSKahirOrUB3FjCb11XN04ysW8zX11JZ7jzz7DNPP7X7lS8njjg7S95BnGTZHJ6AgpUUmQBiAToD9X2O/StXvvXHo1dun9x860InM8ya2ZzqDEU/04nVc841SKrJekXn+MF0c+uKp9zX6LM/G87G42bz0uAad+ajycG//Xf14eFT/6cJ/uj30ckPqqrf206u7FcM9jkhNPNTV292CFsXv/7NP/n2W//9Wydnz26th9lprOfd7aLi5igMN8q82xnc/buX5l/4bvmN5xooLzkGtBsfwgcpHlNa/7mhhHFEM097XUEChjMIgQnTIXIHTWgi5hXGU4ymmEwxneDdt3By3Dw4Hd5/ODscTqfjmc4nXsc93KMmf+raxf/6v+ZnrwExJcvL/sdSfjFasmhJQKZOEyewsTEHEAguIEyw2736hWtHGdJkBuoqQTkC5nRhG9Awj50clvy1f/IP8af/BCxwBaSHsyH6XZAuSkCW3h8gQDyIFiE8ISwy51szZwfHGSCPmCVaXBQ6LwRgAhshmUl71xiI4BAJiREB4HRUjeccOaagak60qea9XmEppKyM5E5m85R1NtY2IUWeggoZe/iWiGPjIiNltUXkTSzxgtbyQBeCFGsXHXztGu96uDvKT4NLGduS7qQIYiMioMh7w0aRld3eJnwJIhVTaI3IzjmFJGSJkQAwtjd6T10efzsq1AUNYZqV+Yy14ig9Hp6dpFl2YePy3XceTP7sxd7v/2foSQWqC/ILdRGtUSVEIenHwpvociRWfhQ7bVnYNrq8iGwocFhhqwtgODnb2OjizoP3fvCD5uCwkJ6RJhNLmpkQIKaKMNjIXn/3drz+jcsv/D56F2DcK/p1aNQpun5iMYOnyoQIGs9e/EE21J52PDsr5aQe+fW8DrWHTEbNcIruztX1a0/DSbCmKDKKEVkXF67vvPDVg/feqn78o7nWA8dsfOfg+JnrX7DZdHZ/vLa7e6Fu7r/2Q/zgr/D5Z6mQM57khA2v1f271Tt3n8m21qssMgVK8CbOEyEpJo5Oul1/9QbyLkhK71Orupe0qebloDtJCcIsZCF4AoZz/OCNo7/+4TODjfVi/d477/Z6nSQB9WSnU8bRQ39h3cbz79x+u/8H3/rG//X/jPVLWN/34hVIAMoCJSokAVympIAZyDxEoDl4mUzAYgwQC1QQBInBhO7OAIenUJ8988K1te/fObh74cre7PSghHCZBzXTWS00NRnWzVa/O7l9G+M5qohZKNfWG/e4h+wnAgMCLTSLpCWAVWEJ0EWMnxhKMaZobMRgkrb+z6AEASmhNZFwLR1rSABp+y7OxbOSpgaIIGUSMBMKamMLBk2AGqlaAuCo00ZVbRFAeCwWQefx9UejJn2yMQB+NFFZ1tB85PSmtbptQ55MbXmPQc/HS1p+aHt2BcTnU0cCHIiJs4zMAAcqwGvgBFJH1svHwNU/2n1ziJduppdu33/n7PCszqWzSZ21cjCY1YhTw1w5sVfKAGUdyxgZQIYYzKIIeRYmSimhTeyAGJAg7WmnxbTm55qvAhx4QbkoeJFzY4rzeqbzs2Zt/1oW7LTih8mQmghEw0FViZH096S3NbT4w5heervux+NXH2w+s1E8c3n7xhrWgA4gljAfbnU6BGsnYBZZTcCsHgnREAUsEDaDukdBYCJwBKtxSogJxiBHBX3G0lBWWGGFFVb4BbAKAKywwgor/CaAznOTHuXYtsmhP7H0Wu5TV4lhjk0pcVIjgDjAZZ3NCXAI3Il460hfu3v8+p3Dm6NwlO9O3YdbcS6+d5l0bz/5Fj5A4bXL0dRGCABZCuL8PK8LUseWG48ZCE8mE++997l4UqNEbMTMfnI6z33hS/GeapIY63g2nerUzU928nRjq/z8zt5zu71ntteudrEN9IH8fVIbjxKgljoh7Ql9tM/5pvx0svLcJOAn//TxfX49cE43tLyh0wWhv7AyINjSV3OZegzIYo2ZztPMFSlYQghNOnx4Z/LaK52DB9v3j+zdd9/+27+hyTTOGm+0k3V6kokRvDhW1aghJTbhZKSmRsn6LneJtEmaosTIliCchC9duDJr6mkzO6vral7VlqJpgp9V0ZWDYnNn++LetScu9a5eLC7t68Za78Y1rK9jfR15BmO2ROKSZHGxKGcgwtDKF6Q2u9Fl6Kxxd71hqVNyDpm4RMxqCcnlVhZevWmsTevNrcHJ2akf6sAPOO91TOo0j+O6L67DptPp+NXX7/3Zv991yX39y9u7F2tE5xxqanMpfZY712gT2BfUH6C/3syrEI2SeQMsBEmCxJTyZL15dGcjNIHyc/bhkUbDT3a1x8J0+FiCUwaIA0tCFJyeHf7wB3J6sikShscP3rsZq/lsNJ4OR9PhuJnWqY5FU2fH9/tVLBsUEb3Em95rTtOuPbRo0mA27symSA04N3aJwEb002+rD+mftBR1ARs0wgAVUiaGEaDKymLmlBkgM1JbBK7a3E9t+Y7gaOTlqJTtTg6XBe54+KroFd1C+acZd5/L4DwSr2nxaAAR+8BbP3lCaZlxf94aZcQFZ7RI42w9aVPrGSCGaJSIE7taOHL7CQRLDlGJIE7AS1EexkJmZ0GZ6yLS2WrhK6slRmqTcqPkkWgh2U2gc06djAxgJcCcLSzQYfRY5NnAaVkwwAzHfmu9zmg+qyG5I5CpF7GY6joMet1OkjSrJIib1DgZotggogaIgAME5tqbDqSENoSRGG3E0RZjzILCwlJ2aIGyBCGEJssdUsTDB3pwVFbRldomIJ9fjMQAKVJIGaVBr+n0S1curoVZIjVQQ+KArI05hIqreR7ZRd/KOAVWhTmVtmDBOLesTFkJJ4lMWlscLdEZyP6e7G+Ht/LxbFpalrHr9dY1MSXxSTFvOjHp8OSdF7974/f+EXqfy3MyRFhI9Zym84G5LJGZMzMFmZKBElJkNJ1yXhSe3ZKJXejS+UdPMWoLNRASxpODF1/KR3Pp9+tQqUPgoJZKL9ZMCQyEKYcwKHl/Gzu76G0AHiYwKFmCtk0SmAKelZeWNwxuw2G67ARtJ2rvtUSYxKhOOh0Pv46dmezt1mtrx0RFf2CoDWpMygYn7DjP3fD01DU16mpRgWYgoA7J+b9fibzzLPBQgQjsQcLOOxZ6FIh6H+OuCqjN6loWYJLlMGuWqoqE4ZzwYnhIapaMHS8mHG2fZktQQAR6Tsi27P8ys+IngrifeHlEiw9NYvipO9t5geOjne0jRJyMHm/Fciy1BVm+vPaLv8+JcmB/DTee3v3cRv7yw8mrh6N3hsPD8WQ6mSt3Rbquk+cGC6jnqaor3ijURSJzvpV0DLFuYt3kRYFFQFGVIMb6fqOmn2e+qm2TP5gX8r7/A+eFnh81CTRwJI7kgPz8lzWVf37z4a1j/25lz17aemqbLzvskPQ6mwHRI6LtNWZmiEFTVOn8tE5xfpKJz6d4vzZT0hVWWGGFFX4OrAIAK6ywwgq/CSCDWFz+iw1usT56XNCDWmIrthN6nxNAqimYxRQbcHQusmuA+8ArD5uX7568cTC6fTo9mNYnQaj8DD0yuK0fwLIcHjCiBAGYMp+cGLukSCEg1mBRSXSpbFijBjQVzeeunhbNvBurrz95+Uov+/ze2ud33BM9rAEFQLYyVfsoEDgHZ4AzuMQLjs8Wak9GSAsShNusuXNywpZE2/liOCdy5Oo6HNx+8Mqf/2X1ox9dOplsjMdlDJkKFz1HLMSaUhODhdj3pSWzGB2QOefYm8aUUmrO1JiZsyx33YLFJ+JgNprGedJhQ5MgFTHnRd7vUq+3efEirW9s7u9uPnGlc+0KLu1jexO9DpghbMS1ap1iArX1JWhVhPGIhlhQQEZEgrV+b2t97nwVq15GKKQ2AoeZRmUq2FnUMKsE6nNfp0oyXwkQp67nSspPJ8e9rmRFngccPnj4xrf/8tTSjSwr/2Crkykos8xikxw7ct6RT03Nmc+2N7s72+H0ONSxjMhNXAARIEhiBosah6cn2ycnRf/i+ejwyfSHlEHZTRBteveNV//y34xee30b5qfTMDrhOsRqrlXjm5gnEiUm6g16rkCeKI/MtYaUaq3ns+QyX6SUKqKZogacGNxPiWR+jIN7H01vZkRMS2F6cRm7DFQv3m0ZNHqcFYcl1ZhaRrnl90UE9BjX//eJDzFLt580Bvg4h/dTP3Txma0588//WUt+Ts6TgOnRz+aFPSnKST1M3Q77DIAn4TppSlt7626up6dVg+xscrJ/7xau9H1mAm3VVjIjB1+yGKCkwZGSLgPfiwddWhRVUDsKMYMAEdAmh9CM42Sz9BhPTl9/c3z7bt8sT8pmgTWKNrKMuRBSqFEWnY2NYtCDk+Vdr+dM66Mz1oTZdIrHCr/4satkZuIdl0VW5PDO2pAEEZqAsti6fHH3xrXDl18aD0e9UPfz7obPrQ7EZrlAoy8LQfXGD1/a+v4P165c6O6UAQnNfDI+nVbj7cJF0yh6Tv6yJrJk5jrdbpbnYAe1R6psROzOiXJjkAMjRhyfvv7SK4XzmbgYQuY8EWlMWSZ1Nc/yUkynpvnWxs4TV7Gzg8ydc4WPKYMwQ5fKVG0oaBGVSUBavAWGg4oQPKAMhdYg6rkyJezKzYvZD3f0Xn2418QiBW5POGsSqoVnc3c/Nh2tZ2HeiQ3KDpwFUPrkb8RzbloX129RTwN3HtQ/T1gHAfPJyAl578UtJk4MTZqgtYHbckwDUkoxxpRiVuRgi2wGNQiDMyZuPb6XVs1KFkABBJCAf3JCpuen/hyfxhD1qcMBXcUVxoWuPNndfG5r89Xt+OrB8Pak+e7bd6auqLJS8+6sLNEvdE1IM53OUalZCt6Tc8KSnAP5SExLOSA2BRoB60Lu6bPCjUd29ydNXc9PZ/Xdw9Pbe4PnLm1+YTe7AGRwTtXF6FRz8o618A4gUxh5ADBWYoiCWc8LL8AEB2OBLDVDPyuNXWGFFVZY4ZfBZ4jNWWGFFVZY4RcH6SIJD2LESty68Z3TNmIQY241RlsdCfFRNRGCSJKyAUbAyPDWUbh5Ov3xncM3DoYPZlq5ggf7/bI/bD5bS8lW80fbygcTbR0OiDrdbtPEpmmgitSuXRg5pFfHZqLDMaaTvtqVsnhqb+OJMvuTL+9uC3ZzbDl0AImIdUyh4kH3E5fN/bUFA6LMgHvcKaJNNIXVC6WSZfp/qz6wrAxY0rFt/ibDkYA7ZbFmSAdHo9ff2Z2Gjs8Gjh3YDBEpaQCTeOdyX8doSSXBM3fhxQRJNDW1aBCAiXI27yriSRMnId07PZVOzw0G2d7G1sbmYG93c3dPdjb873wFvQLdLvoddAp4AZMSmtYlQpw4f55iZ4t75n1YBgCMCNjYWLuw+7DI56OzDsR5qsxUrGmMCFYnNI2fW1Zk4+NpWfb7W1uj0ejk5Gi7u9XrZw/PZpO5bHU7vW5nQ210Opz++NXjtY3LzPjKl7HWJ+9rjTONuREppWjeO7m037+8f3rrvWY46SqV8IgqAhJqxEg0xObk+OHmg3t8Zcexjz83HfRx1/oMdWg8NzCl8dHZW6/d/97fqWHDrGOpSyi9K9nn3YKMOVEgOg6VSWbiE0kS4SDeOKcERUdDPVEeVpgmlM7ACsgvZ/JJS5JuydwyjEEsWS7eMcvCt5KsFT5eFBcBQoQYtKmhtsyvBQmDf3oAwD6EoP9Vwuzxbznn+s3MPsDkf3QMYPnmB0IH53IUj2Qs9GOPhX4pxdN+VpsRTszlhUvd7e3prQcNSVEUiMjhfANh9g1TMgIkp4fHB+7Nl7e/+TmhkEGSIVPOkwMgEJBWnJK0N6USpB1fFJDH+nhbfkBAZChsjKlIBDPu3b//w1fqew92Jc+SMtRIIyMsdYSUMYmRBoO1C/u0uQZP7ThmS5EMtJp7ZFBCM5+MTpaFEUS2dJdpFYoI5F3eLV2nxJILBhE0oXC4fGHvmaemly/N7t6v5mkzdwafZrU45kIiQj7obmd4OJq+9eL3X/j6V7KdqxkSZtPJ8GRajanohRgiNLHZ0h8CaqraHfSzbgknQFDVRXdl4mUcs1XQAzHqUN2+Nzk5e3p9vYDoLBZlRmQxVmbWWEpCUw0Tsc6F3Y3rV7Gx1iqTtI5D9JgC1rnuiz12/hVQxAgINDG71hTWyBmSInMCWA31YtTn+Mw+f+Op5nQ2HVVWq1pUjaoxWGrI5iLmWHe2J951NMBRm/zu3SdrAEzLAED7dYkWDrcGZbhFbYilhYeNQlLoIUEJUbHMzCDAAS5r7eS1rWBgU48ENghgaqGpzYwciyfOhRYdr/1RsIH0kZbguWcAzsMEbQzgfUUAv33TGKdWj6aZLzq56zps9nC1cF/d3TpUPJHLu/PmrdHo9nw4Dg7dDtb6nPcsEiogMoJaipEIPs87vXo6W172uPRjCAROH8zo/zSRSNYu34jV+O5sdHz37MHp6MHp+OHlnesb5VPb+YCzQZYx0KTGVIWCIyF1ZAxWXXbpxVMPrYIdi7Eo87nhiyx9KlZYYYUVVvh1xioAsMIKK6zwG4FzsQiCEScgEs7TsgkLZVWCUlsOTJjWVQ0xl7NkVSv3P8G7p823X377QW13J+Go8jOXU2fNdwZUdGIYf6otfB9oofmsDCRIIga1tmdcKWuT0CiKrCiZYWTKWTO+8ypk7sEXetmzg8ELu/tfu7D+zAC7QC8hD/A1Wl0Ex4ZyVQDwM2C0SOB8pD4gCoe5s2a5ZiRiMPLHJJOWFQCqhIWEegM4gel+0bmU547kMuPJzqAajYkoUaqh0VS9iDjJfBODCDvKPTmBQwSqlBSy35tqNaubOoxTqBpyU6WJ0trnn+1s725eubF55UqxfwHbO9jcxHoP13eRL44SgqBaxdRYcnkJYyayJbHFQB0hbhnIWGZ7tgyLGcEMm+uDixe4161GZkzBbJ6FLCNi8UmpTjzXAXc31vaPuD6p6lmYaYerKBOauRTzQpomxiZ58Vt5PmA3eXB09hd/OTt48EynxNNXsbXl83weQ7LYTZnPOvCGi3u9KxfPyjwcDTPyzKlpohQMphrJezJL49PD0Z076889Q50Ovd+N8Sf1a37hHD8CHBQJgHTIr0dMp3FL+ILPiiaVgA/JiwK1KlKIkYidryWpxQbcwHmQI3gWSugG4qnKsMa4xiYrcwL8L3pseD8Ddk6dpzaL1mcuK8AzSo92M4JCW0sPSqZN0DogJuRt+u/HFEj61cLsPL2ciNo6BCKyNipAiwZ+jAqAD9nrUSxBVVU/VotbrnOhANZG1BggOCZs7+xff/rg5XemRmXWsdBIkzoQkG/O5i5wlrmyzB+Mjuav/Wj79HexlRXklLxrydD2qcYsWWqLwMiMSM8bK8uKj8U4AwCIsApW+3qDBLPp6NXXTl95PR9OdrOcQwOKiSwxgrSaIkjMIzXa3Fy7fAHbm8iWJCzDoPq+UJRiPhkNTx6XfaOlnJ0REhnnPut30e/COQOREkgS1SIOvXLzqSdPnrpevXUr3TslFZeS1iq+VLJRNc+46Jed9fn04WtvjN98s39tgFJwcjo5PmxSlfJOMm0oGSeAWI0VsGSWemtr3Om2AS8FMZja8VZ4eY2ILMCA2ezezZsuxrVykIa1VlW/7JglLy6laCTByagJVSfbeuISrlxAJ4e0RjzAogKAl8Uyy3EeC1GmNjQcwG3qgQOU2rx/hiEHElFNISE14GJ97foffHPzyl53lnpnsWzMNFqKakk1RtOa7b2jIwwG3WuXUWbIJABzbXL+ZJ/XtCyiaJ9frVVrgtiiwqQmTc5ShvbxkJAaECEqxmNUc8wrhAax7bEEYRAj8/AZygI+Q5YBNcTlLDlZEomMhEbBjlzL9ytIwW2468NuxqWu3mL73BqBHtWA/LagW2ZQQ5NczTmox9h3mAhu/M7u62O8eP/sew8fvDYa3Q/jcHxftextPpuoUCMDNXVC3cC0cQLKADWLiQBEMWWoGs67/GcBkVzq9JMUCfl0NpzP6vH92YPxvf3Cfv8LTz+xkd1oa1slq21Ooc6NuzJoXQxIYBwNGheqmsRgB1jrDPxIwO23MZK0wgorrPCbh1UAYIUVVljhNwILXgoLbdLWBY6WuWAAACUkMIEJSIxUlA2kBs+BY8MbB+H7b9995f7pnXEYS1FJvxl0kssaMGY1hnMU+UeJVn8aMCARJ2JAQK6l5bSJCBFsPc8FYjMdx2oKN8tttN/1z+zuPL+7+/zaxtM9XPPYAWiouQa0Nm+ulXRniPuMtfUzByVe6B+0i2FCcqhFG5gtBEDABiNUDi6xS+/rPgZVYiYN06knQidzZX55a1sG6xthlBlnWQlhsDWksxQqbZp6XtfzPM/Zi4OLyabRkBTGEy8PpsMzaYIZZWV3fa23u7+3dWG/v3b9G7+LtS3sXcDWLgZ9ZMWCnqTUwMygTAqCOBJkrfJyTDElTuTBmTgCckY8nzEtk10Xua5t5vFaF5f2Za1bPxQlVos1G0S8V2H2JkTI8z42L2w/u3//e995/ejB7uXdzSt71fB4PDxay7NpYqtTbYGJBhljNByenY5Oj/Spazwf4ptfcd31wuXBiI25yMAB+1uDS5fQ6YYE55ynTJvgCpeUamtIjB3Pzk5n9+6tjybIN875oF85GUQGJEHKkQzZ1sXOTio3L7K7mHnPcwp1ik1oghpUSCQrnRusDSqgimhC0qgpGiclQyfPuw1sWvNwjlkFVXPu4+oX2VLG55wDZ0DBZAxtuyebGYjZ55z5xw0rlfTcxJqhUNOmTvMaISCZQuVcVv1TgRl+muCPPfb7n0n928+qDUDbzduKArWPW9ZAwKJwwxZhZ6W22ofR6V1/7ouH3/67k9PpdtFvxnVWN32XR3LVuCpdzrkXB4TZ0a23Tn78w82Nruv1KOujFaxYZqSSQVoPZiNpv9LaZx9x681AUDJaHoKhztn6qrj17r3vfT/cub9DnMGAGNkSayK00kFsiKCp+P727uDKZWwO4GEAWFlaRpvbxgEGi2jm0+HJgNRoIQ6+1M9WI4kwyr3vluiWAKiNHRGxCBgQxsX97WefHb3yFs6a0MAleKOEFC3NtKkqFe/75E8Pjg5feq3/7D6u7OLkeHZ6DMSGo7oUTROpAzGI1UhNYcVaH90SxKqkqnxesELUSrEJQEmRCOPJ/bduuSZCQjUZO2WNSS1mmZ83DWeuFh6xpc3+xpNP4OIFeJ/MzhVBWvWlc717wwdz0tswQQJT62P7KH0dUJRgU1FuXcr93tUn9y4+gWCYtW4MioXcX2oH3r2zk0jkLl5C5s05hc3nc9+VT56NbQ+AFbQUNQJACSkDCpAnhxiQIuY1JmO8/hYmYzsZnpwenRyfjSfD+ayOqdEEFuRZ2e2Va4ONjc21fn8dnQ5uPINeDxt9DLoCFTaDq5AilI11eVMTyEEJzMsM9PNTfX6Lnlcq0ac6UH3KyBxSRAxIQFSv7EGe/foar29ir7/+1MX1l4anLz18+MbDgwdnIzq+ZzF3vvSdnniZB0NKFiKIYAJCOxYatYU2nzXQ2cExPMOV2SCvY3PYzMbDyd2T+cH45S9c2Pjqk5ee2fNbhNKVucs9WCNaL+NzrTJBXD71mODFmB6reFphhRVWWOE3A6sAwAorrLDCbwIMTCRYSq04gzyWCNayWQZEcKQchBo8Bc6AuzO9eTh848HwzYfDd46rBzPljb1K8soVyWVKgqSwGimA8s/OSsDAiUQhtuD9s/P8TMBA1mXtxynmZzo6HbDtFvyNp79waZA/ubt5Y4ALrcdvlaSeeu9gbXYdq2jDHJmAVPAnLCvw6wxtJXEIcCBRI42k9YIT0QwolJwCQGDMGZ61pwyDKBKrQQ1mpABTIbFpHATrvb2L+9XWOk7OqtHZydmIhJ1jyhznkjlyIhEGQB3PmeuQajXN2HfLqjd42KnCejnY3NrY3d++dGX3yjW6eAVbO9i/BFfAZRC3kO0lhAiDtDnOpCQAc8uMgZjYOSK3UI3hJeGoC2OD8zy4hSdwS8N0SuxsYq0bM5+ILUbOvVpUi8ZO4CNbo+KC4nd+59lBcfvH37nXjDnjbsE8iaU5x4UlmoZAjrxYN9ZSNTpy7/7P/6Y8ebiRU/71F/LMJ5CqwnNFVgy6fm8rdYoIYvYgcJg7o2hWaSwcHJDmk3B4jPEEW/p4Bf95DMDe1yYAH23e+CEwB/WoPZQgOwO/3+MdlxSBq3GEWmNoiKOIiZB3mdjkzgNCDL4w54i9Z1+wy8GcrBMsVtHN5pjPoMGYFNlP8dv9hbDkstlaQtFn7DLjxXipgLaxgvP+GdWqYHVASFBViljIAP2KDugXasP55uOJ/m0FwONv/Vyf9ph97od9F33MAAADnBY2mUpIjMQgqDHI+e1nv+C29o4P34q9MuIUdRys9VQ1Gbsyr0OtjQ46PDw6eOcv/9Pm9cu0vYsthzwDcavSwwIxx+m8SkEWVWEA2JC49QlmViYDKSFWcbLGinE9fPn1hz/4cTGZbuRZGI3hKLJGUSNmgyh8QmCufNnf3Mx297A+gCAAng0LM9tlMw0wRT2tJmcD6NIflGh5HbQlsTMnZYmyXMhrGwFCDjFUIkIb6+tPPdm/fi3ePKweTgYGJlQpBk7WcXVs3CQMuv3OvD565dWr7z7ptvo4OYmjMycUEaNoMgUZ1EiJ1Mw0wnq9DjoliBRkivO0fxiiJiITMEeDKsaz41u3t9TQNFDt5IWlUM1na/naJKp0sjnrSMxtrfVuPIG9LbDUDA8QVIwX0ktYEM9Ej3Rpzil5WQyuzkBKDGYsPa5J0TUP8kg1phWcgEqkhG4GksUeposNAjbWHAjCKSoMRHDJCsjHcgj/2KBW1qltZTt0LB4mHlJoogA0FYZD3LlXv3cz3Ll/8Lff9bP5dDqfTseTyayqZk0TUwqqYIb3+Tj3w7J71CmKokN5efHpL/DmZnF5x1+7iCsXsLtJ/V7hXa1t5BICZhLAHNGHxXAfPwX0WAyG6Rca1X9tERmVJYg50kyUBdAI45xSONPNouwWcnUDX9jY+PrmxtubO7dH9fduHj+YzWbTE5/WJR8kogYMM9hCKwvLmlpZSBt+VtL/AYCAFOAykGuEo/hafIh5SPOjh4cPJge3ToZP7649s792fWftUocTAIc8LfoxAQ6R0YbnQGC0nirmgFXu/worrLDCbxRWAYAVVlhhhd8EGKj19m1VF9giEES1XTMrcYSPcM2yEn8GHAPvRrx85+zFN269dvf4ODheu5Bf3W18p4kWmoAmQQyO0e+i30NVf9qtfAQFG7Jliq9bajMrLOUpuDjrS+xrLfOzTGY3Lu58+erFP7w+2GZslOgDBZAD4IDc4NqzRMlSwxKIFZ7BH1TTXuH94FbGmACKERagASpAiditgYqhgLB4DiUMBs0BiIEXcQIYoKKu30UtcISNQe/CTr7dn79jB9X4ypNPNE3TVLOUApmykoJAVoU6MVXCQ7FRjphlnbV13Rpc/sbniwtb+5evlPsXsLmFbh9FCXYQD6NpM6sja5az8wBI0AfcB1gUA4BYBRIGCRhoAqoENQi4X7aK3gCWGsuMRXTN4AmDbuwWwbtIoGjdUjSpNo15UaFadTabjkZn+09c9s9cfGov+3f/6/9UjcbPF92yLHkUCisUUonAGTnKGB3mwrnv/PV3yxTyJy7kV65lV3qWVIMm12lICyHqd1LuG2GIA4wTOQjBVFVJHTuqah6NMauQFjQp6DFl9l9Zd2hPhgcB5EFlsryezycWCs0cu8yX7Kxmmmucp+jm9ZWs8IgzL4F8zYyUUgh1sl5eOlWOEU2DVMNiq7f0S8vu0CL6s/AihRqBDeJMHEgWSbSkChAt5EoISqqIgUNAilBtyV1dxBE+jSHi5zMB/tmgDz98A1l7zy49AD4m2nuijZ8pWWJqs+MTsSOHC1fSYDACz/MsMSPWyLxWgby4sqjmk2j15tr62WR4+v2X8I8OwB7ddWRlYpqyJKbMIVf49h40wPgDX95m7MO0baaD9abzLHM4nerb74Vbd7dC6nbKs2ZaFp3I2j49ncIp5QmVc43Pm8E61teQezCiBf+I6l6eOVNoRGismYPSMuFdydrAA1lb/eBYc4fM2aIMhQDAyayKbOixx96+7O3Puv0Rpj1ibxq1Nid5UegsUhX7PT9Idbh7nx4cYR4wmsh87gXRYuKUzBZVCQYAiRHJULa+JufxikenSFUhi16MBMya+vi0ZHaw3PterzcbjeuqYqxRUjAHYCrUXe9gfwu9DpwHWGHSkvKJz5XdFu1ffp/Yoj5AZJHD78DcXqylqEiMIIIwYBlCBXVwGWZTbJe1tOL7Cm0rNJIhkfOpDqZpOq/LXuacdFzmPuH8/9bbwdrBARBwK+SfwTgq6ojxFCdHeOfmyfdefOU7f3fy6usXQuomZXZrQpvimXPudInM+9wspWQphTiu4ukoRq2N//avf0wbG+Xl3bVnb2x+8XPbzz2TP3WdtrYKAkjAAhYjBbEK2bnXAj16nv7kMZ97AutvWQzAACWvUBUz1oyTEMMUBs/Jc+hCusA6cHmAL/rNw4u40lt78dadt24fVPMQERnZ1IpIaNiD2qodBpwBkZg+W/Q/AMP2ZhvcQ4yaVMVzt5M7yvubh6cPD969/8a9h29f2vraM9eeu7H5hEMEugIHOCBr1TPb0WwxnLb3p1uMr/SzK8ZWWGGFFVb4tcAqALDCCius8JsABVoFe2/IkaAVbA7UoISQSHLNuoHXK2AMjIAT4D++Vf3g5p237z6oKLPN67BsQnmMvqkDmEEOmYEUCAgNgIWN4987sixT1RhjihEAMQOwpCiKZVKWIkUwlY47Tqka+WacV2eDLH3x6t7XP/+lG/t+B3hG0GtA9dIHlBtIgiNQbMWRYqu+gHOBj49gyH7bIYYOWYhNNZ2BlXuuIJ9DC6g0igcjvHM4+uFLP7j19vqXnvnc/+5P8o0dRAMRqRInIiOYMpHRLNZlkcFqyoEXnhv84Ltv/eCHW5vl7WooBieWkziomCIZO1Jxd8bDuL3de/ap/qWLa089efH5L+DSFezugBlCAENajQSGiJEEkGSZXzpSWsuE63nONwAslcPVZYR6bsnIe+QCTqhqS0ZWssFIsbRVFMNCCKPbRVNjb+srf/AP/vrmm3dee/3LF/abycSQIhBCGAVKRRbMPZiP90/u47mnnvlv/g/jgfzVf/vfvnty/GS2nqoTCiHm0JIS6TQ1vdIXxBhNnl/bfO/dez/+H/7V+uHp0//sn5XPfwWFPxud1CX6eTa4uH/t+WePXnzj4OzkYlnEJsU5UNDli5du37m/trG3P1j70V/8xyv/6B/j8tPwJWJE5uu6ApPL86hRWPQnkvw+rma0EqJD1gcmgEN3dzM6Ohqd7Wxv6axJKSUzTQYnzrlSXEmU1UNozIlVkgMpwI6YyRy66713z47ffu+trzRzSEppntiA4mONP/Yh4Q3OHRSBzfsccYZu76nPPfvGD97Y5EJanoNNAVYzJgEVznecP7x7//L9A+xdzLK8qpu8zD7psYHoXFRlIfpPbX41M5pmOBzu9vs2qUCYTqd5J681ikjmskkdnXMhhM39/YX36od+x1Ip/7FkYQAIgXNnSEVRIACnp5bUe0+qAJxzwqnRqESOxZGrpiM3WNve3ka3C4C5HaNbQR41BpEZlMHCHiB0+3/wp//lf3x4+r1X3/rG1vb2xtbRe3fc+qbl/ng6ksJ3SMN4csn705Pxj/+f//2Ff/A72/95iX5Phc/qWYW85HydCeaEF1bDGqEBKVme0TJaRGABUlXXbjbND06wtRX+1b/9m3/+/7mceKcoHx7e29zbGM7HvigcUVMFn2jNlRnkNATZ2P7dP/3f4otfwnSCjV6Z+Vl16gsxWI3awXsA4lCno1d/XE9GzjGFaCnB4BwRsRFHptF8jnLjia9+FWtr41AlT5x1kQAxyXwyDRr99t6N/+KfnD6Y/c33/h/rm7s7a935wUlW9sjZfD6/0FnjRnez4mA8+eG//fOv3biKKk3uHVwrihQaExEmS5aL1+ncyPU3NjWFy08+CREQc5YvjH/NEAFPs9ms7HYYES7D8Ozmd76XJ+1lmc4r59xoOnbA+vp6PZ0XWT4NYSY4bGZf+9bX8fSTcO50Osl7m4qGsfAcfuQ11HYoQoywpI4QJhMXIm+s95MpgUipHaXdwqZoYRev8Ea+6CMmzCOkCIR60Ump1XViA4EyCOVCwMB3ACDpWt5B+sTnJkZWa5zPx8K+W3SEGHXCvMHJKfICb73z9r/8H9/+y7/OZ5OBYdDYLvuMIoGRFCnSUk89pXnrL7N8ZTiXSC72toeKycPT45PvvvaXfx3Xu9e/+uXPff1rG9/4JjY30O0BNZmmMk/eKyhW8yLvEKApGUFYAnRWzTpF9/HD/smx/bcDLV/NhiwRNxIckkDZFMywhNjkluWGNcMlxihD78nOV55+5ta969997Z2Xbj3UQC7fbCymsj9XqaMBBGa4DGRgS9WcWitsVQDinHOOmZum+TTaqxSmRoAJHEM8lOpG60o9O5evd3bKipofHp289vClp25d+Mq1C3/8TG8bGAB9AHAcGm4iUg3nFzczE5gT+UBQQkG/hb1ohRVWWOE3EKsAwAorrLDCbwJa5ioBZkgpidWwGjZfVM37AlzWwAPg5hhvPgy3x/Gv3rp1d1rNYsf3182vzRLXEEix+JNWMcgiQdkiwIk+kGj594T5aERZ5r333p9nuSoojCfICs7zTERiomYms6kL0z7CpZ6/dnX/+kb5zO7ak/t+y2EN6FdAAGSpWc+mjAjoQs1ZAMdgWSijYqX/8xEgUzRNBmRFB5SQIsLo9PjB7OFJ89ItefN+/85kePsgjo7qpp4+fSn/PMFvg73YwhigRSLAuwqWyHreoePj7lq92Tt+eLLmKE+WJzioT0nMyKAJ65sb9eag+9wXNv/RH+K5Z7Gzge1tdHqoGOZABFIwmSyk3Nu8WIPxUsJH0epXGLDk/c8lTkgtJu4IAWk2C3UoihzrOcGZPfK5JGCRhKmIrUyQY+Re+x3qdjjLEKyITGozZ0nQMCKhAdXC8fjQZc/g2pXrv/et+2+/Yy++dHQUtqVTZF1yxFmoqKpDpUmzGqxUFr2d2ib3T+sfv364++IVKenak+v9cpRmBKDI/HqP1rvaBORZyZ05GlGmpN7IG+VJ86Q4OlsIZCWFwYs0mgAQkX7wyv4iiaKJbIjoNGxkhK7KunNrXs4cl6TzIFAxJTPVaIGFIBrnde0QZ8a1UeNEWZiIGTVS5bjp5nnpYREWLIJ99ksOPQuuu2WlGWhlfsAQpyxgbiNCxtpqlJ+XeoiRJOMYEVspEoBIHzlBfDpYWP5+uM5Paw38M/I2P7INBGszymEf5QHwvsP4id2MNJE+xg8TlOA7xd7FwY0nT+4fHtRVl7jc6NVsrQy8mYrFLEI0sdq9778C9n5za63f85cub/U6FdwMjRo3ILKFsQUJIDCjKCCgnoeqnghrkbsizwBDvjb7v/+/vvMv/vXGqN7vD7qWtFsez4aU+ybUDOn5IhevDc2qui7dE1/6Knb2wBSY/EK33wCVpfzLgu5uKlTzTAMB1kr/2CMJIAOUQblH5sBIBMNSrZ6pNUknzuCB3hou7BXXnjgbTXqxTlBLUVWcE04UZpO81+0zTx4c4rW3cXa2AXEpiUJhSVXU2ExIQDK32HjmboHMg1lTtDaH+YOdQWGKJsk8ZNG8gmCtipFSq6/XBmmhTFrksdOB92BpY/CLT/hAeIkQ0Oq7WemYVDMDphUwQqfLrSZ9MjTNXJuRWoXUW1s3gBnm4RyTMqJvldXa7klEIu68tyZom39NBmonJLa4vT85n1sjzGPInV/vem0aqeZgj3nAeArF2X/3P/zt//d/mr97eyvZNtNO2dveuzQ+uEcEsqQwMlVYG1V1aD279fHXCA7TaeFcv+hc7HYu1vWDg9PJv/vrl198rfuv//ypr3+t//u/i6evYb2UjA0aYWW2jEGqmaYoKk46Ref8HCz13H8bIQZPLcfRFsa4AAQsLLAclNUQFcpQUMIa8ESOdWB732/g6rXNtVsn81un1Z3xyagelq6XFz3LuuakThqqYE3lBz1eBoGJSFWbprGmkaL4NFqsbAmmSmbGgAdLWx4SiEKyhCyJUsFhfHZyZ3x3OB1VF57o81Pb2zf6dAHIfAcJCEAkUOtzEcECR0au1UFcTYlXWGGFFX4DsAoArLDCCiv8hqAl8pKBVcVarorBgqLboHuM7L2IV4/1h3fPXnrv+J3T+dB1ppzLoEOdXm2uriuAkLU51AokmLGqoBFLgKh9SvN/kZZdausANCUQiUi51ncwSo1UFTezPFZdnfdQf/3pq0/vrn/hcnGlgzWgA2RA3hbJ86KsOQkCUYBTsC2L+h0kU7fIEgfgPpV4x68JTBET6oCqFGEsSAAAgABJREFUxnyG08PR7bdvvv3a+N278taD8ubx/nFyIW1ocIUvXn8Xl65ifR0igIL0ceKR4RuEClaAXb+fXbqIi3vHJydeCGZOoQul/iQgUT48PDwqsibWm5vrePI6utntFK1uLrgNHx4jGhOYwVBqQwLnLon2yCA0uUfi1ctyAJ3ESc/3GDzzMVKKmToKoa66foNasQVaiECzwghmpiB2hI6XzUG5vVlleapjL4qpNYIAUkZgTabKeuvu7aeqOZxsvvDCt04n72p59u0f8WS6UxYmBs+mMUSehrpj0uMMLhtUTe94dvCjN2+ZaB2v/UPg6Sf7SeEURd7d3nA7a9VorMyc5w5qRqhSbq5IFMA+xrN3764ng5qFSHnOzqOKAIh+NbIQCXFoJ86FDeexVvO28mbS43kj3N/kLBiMYQZYMlNQEp6nLDpfcz53rmavzO1tfnR6ZN38KOfgeTQbD4bDKs+Ic+Qf75BaE2B5LMBB59I0AMBGBBb4jLy3x7hRI0tQYgWBIM6I1SgkNE0ra6Ok9lHM+ScMMzNTVTM7NwBot9X0nI7n1tTi5/m8n7YXWcvF29IiwD6io9AS5we4fKNVUGo/BQwiZSTAF+6J60+88EJ19979V1/uJLu2tlbNajASKSxxgouaNeYazCzUb7538y//5mLhd//o9/s7Oxk8p5AilITglYXEtfroBMwAS8k4uJwzspwSmjnmNf78P33nn//LdOfhM5evhOOzYZp1d9dCo0loNh53URSDjo9yNhtFEG1tPvcHf4S9fbCLHp6hUEIScGwbglbjyDCfp8mZ14hFIBkMNUib720EZfLdErkHs7V1CUkXZgCAU++E4R3WNosbT+y88PzxX/xlP9WSi2NVS9288InrJvg69DJ/fO/h7O9+0MmzASQL0YEiUYzKiZHUSQaWUUja7bq1AcoMS9WyxbVZiICRIhmUDKgbm858E9kMUCViWrjLirZewaJMrtN1gz68B7FjJ+feIY8p/7QuDMpt2DUSBDHhwcHwzbezWsunn0Xu0SnQy1FmZe4KxzO2CA1AQKopTZUE8ELOCIEFaJW6wmNdNHceWH69PbZBn6zGTYwpc54AMUMyTMa4ex/v3vn+//tf3PvBj+nhyRc3d3Z8Pj84DKcHs1lPhZIAagprX8mgMMdiZO+rATAoJSkKa4LOJ12zMmp/bnU9T2fh9NX37ty8t3vr9tYffgO/9wKubhvbaDov/DZFBZE4BkvQZIm8uHQ+wC0vS7v926P/A4AVRVtawlBxDSMCaTnZY8AzeQ9pK1AMMPQMnrAm2L9UPn+pvDPHK3eqNx6evfjGexON86pp0jz50jmvuYtZtwmh1gQzFnHOoX2Yyi+pU/cLggzeIpASNCFTbot3XWtjj8SNKbJu3s0jdc7qKlTT4Q9eeXI9/+KV2enFvc9vFFcz7BQd5zqoZtDYJkYkxADo0jL8U2naCiussMIKv1qsAgArrLDCCr8JICAlAGCCCkUuib2RNsQRvSO4V06nP7o7fvnh7I2j+Z1ROGxo/co+myQgGoVGoQTHJGIWyUAghjGMDWSkMLZlBvXfL7r9ftM0IQRrpTDMiDlj284tzcbV6AzzyUDS1Y3uk3vbVwfFN57ZulBgZyn07wDWxsPAvl38KWsgBHCEKoSXUhHemBULo7fVYuejYUA1w82bsx++Mb55c/bw4Ozk8MHh3erw8Bp1OoeTrZkrXOFhk8Oj4v4DRIMZGIlbIt4IIkYAG8EgjaJhcXm+duVq78rl49ffjq36uFmbRgwstHdcljUxHByf7J0Ne0Y1ZBgb72RB9J5n3i6S+2lJ/S9/DAuPV2fh0b6PNnrlwGAzNM6XmScAAWmeUtcvWdHl97TJ8gSqAUfqOzltbQx2drTTTcPKpcyMYdEYScgIkuDNDt+7fe3k1JFD4XZ+/w97tb97ivFLb4Zq5i0oC3PuVV1EIoNkiMmR29Q0PZkc/ui1e0brWbZuiS7sQxw6+fqFnfs7g7N303HVDKDsxCVwnQpzhXIDZI0+vHl7fTLDYH0pVA4zU9OWJbfHUnnPeaKPpQJkMCFCKxne0dTBPI9TneTz+ZoiT7ogR8EwMuJG8JCt8d6ynLICRU/yQrwzwdVvfBm9Yrt0vaduDK5fx8b2dt5Rzn8JBYL3FzksGENKMLBDlrssBwsUBFVSW+aytzsKsyS1ENCEVtMGC03tT80l5DwAgCX5fm7/21YGEPFHBwBam1bCR1YALHwggaQ/02BgEQBojRHMFCwASBMhQdveJSYwhjlwhv0LV776wujW2+/ceef46HiXusJKsEhmZMmMYUU0B7uxsX131tz98SvHzWzn5OETX//a2hPX88HGUokdiTRCYyvOpTafTteKrMgEyaCG+/fuvP0mvfPe7X/+r+TB6bM7Fzaz8v7kLpxK5hGJiBwkZ+/hxlX9oJr3Lu3tfPWL9MUvY30L7MS5RDAkggqU4Vr998VINp1UwzOviUBLGbFlBQABgDKV/R7KAgwjFrhze1wiKcwtTI0Ha+VT1/e/9dUX/+5vzppmvXSZlzrFwvmMfCF5TLommR+d3nvl9Svrm2VjrklFUVRGTQrO2BIc+4ZpHCrp72F9HUUB4mSQ80x5wAzMrFCNiQ2Y12k08yExqxESwVglEZuJqSkYBBLf7+XrAzgPctkiI5jfJ5FHMEZcVkYQIlLEcHT08o9f//O/ah6ePHXpctnt5LtbvUu7dHkPF3Zoc63bLeCigRPQwAJSE8M0Ro62112DCsTAZMRGSOBFcSItBnI6H7w+8ec1l0U3VnMXEzmHFHHr5vyv/vrghy+99b/8LzcGaxd2Nv1sNn946BSdsmTQ3DS07hltsRi1tWNWJV1I95uevyq0zJjqUE8rmc0G5PcgXHRRdqY2PLx7cGv4H2699/bme+9c+KMXiudu7A82MY+piSIC3xEGKcWUjJWXd/3jFQC/Vez/AsvHPhP8ov+IQZdiUQxSYmXhNnZVWCBQRlkBdIGtEpeeLp67un91kN0ZVm8dDG8PD4YjpryT99bQ6Z1WloxMVVNqVInIOVeWZVVVn1J7jYgEIGrTf2ih3e+cMSNQ06jlHsWalOvC89t3DyudD5v7B2fV/e3NL13YeW4bWw6+6HgFU0wIbVlBQgXjjD6eBN8KK6ywwgqfTawCACussMIKvwlgmDQ1O3HOgfMGeQ1MgCnw3gzvnM5/dPv0lXun7w2rkWZ11vHdzrCOMUaktNCVdsyZZKQpxTZz0QxkokYMVSOlT2f2T0StZZ7P89YPwMwK1NO7b3bjdJt1s+dubA2+eG3/y9c3rucogeyc/VcTUxEHKKhGK1ZOiwRuhmNwqxctAKtCzxXhsQoCfBTIYn167+1X7/7bP5u++FJvPOtncqmwGFMf035mBTEy15/XZyeHs1u3ekcH2N6HaOSWKoMAogxzcGBlp7mxwTK/e2n3yo17nRdl1PhorqVkDWaWCJFSp99xVTUcjk7uHfYmIe+ub5IrioGLj61PCQASwGYEgyladtIYRDAGkyLqo33PN5jA03pS13Wv1/OcRUSB3+x0aem02JrEsi0VsQSJEACfOWytD/Z2606vOa4AZ6AkCKzKKiCnsat8553b6WjkpjXWOljbLH/ndy+d6HBj541v/9t8Xhc1rfm8IyULG7QitiY559fznpLatJ698sY9xvzk6MKf/lNExVruLu91L2+f/piORzNmlzvvDVxpqc5H9rA8ydG9B88cHmFvH8QIEZlrbyu4RxmLvwxHREAXRYNGoaw2dzzN3Ykjgz6smoxYMvHeO597n5HkVeaKJ5+QTqfs9Hv9zV5/uzdY870CueDKDjIBA/0e9i4iG5AKgfmx7P2fE4+yk1sv24Wh4aJMxBKBCHkmPid2WIZGlBavRiCDM6KUrA6owyKWwPR4yOTvH7oElto7Zka82ECrwt96YPwc+KlmCfRIZYhgRh/pA7woOMD7JYCopYFbh9LIbQK8AeRhQJbjxrUrX/3y2duvhGp6PBtvw4tZzRbZEogYRuQSdFyVmWaxOpq/NDt8iFu3v/Tlr+OZZ3D5GnIFszCLxBxAiBZjvyyhCdM5RiPcfPvOD7//+ve/P3n9na37w/3uQGbVdDrf39hAxx1PprPxtNfr9aTsSZmCHs2mpyUNnr+x9Z/9A2xvwWUQCMOAGGqGAiatMhKB2rZNJvOTY7ewqgYAMiUQLx3CE6NY66FTgJe1Q6og1paWjdQWpcFluHph4yvP6t768PbtTee86WxeZY7MLM9zpFiQW5M8HJxOJ9HPQhasKCWqUrTc+RQD5U6JJmqd7S0MenBigMLcY6EgNbB3hpRSciqo6zAeu2REUFIj1uUtIAY1kJIZ8m63M1gDC0AeZBHmlsPt0tRXF0JnRgglG5JieDJ8652HP/x+fefB0V99O899vrHe3d/qX9zvXdotd7ak3917/gtUFq7Tc70Oeh1kDkUBA8azRWheiIQNrEQRJD5vv07OYwDnP58YyODJIRKZIETcvTv5i79448/+fXPr3S+udy52cppPT48eirnNnX1m9/DsxDqckhIJzIiYyEBM1N5TunAdJ2kvCIimkxFS6mSuZKIUY1VxHPP0jM02itxCuPvqGz96eOfezTe+9k//i/KP/iHygWQEVcQEJ0wsZFCjZdHTby/1D2DpYw60vtsQcX6Z3YGlc0VkcxTa+1bYl+CgKXFrgQUHbOR46oubNxv8+GbnpXcP3jkcHk0PZ0dHE+kUu9fV5e3Q1zRNqOv0WBXU3zs4IROYGoNYFMxqAEydlzoTRYLGMGmgGkSih1u/Og6Tt8b14eTs7kl4b6K353vXNnC1hz7QgSvgHMCokKLGhvNPRdpohRVWWGGFXzFWAYAVVlhhhd8EsMWS5kJOqazgxsADxb0ZHkb82fffezDTO+PqcGYzlFZ0XFFmWbeaBiiBDF7yLCMyjU0znnnvQdpSpWoeQMBCmvlTaVqMUVXZuTzPiWg2m9l8HtPkqk2fWMO13Z2n9rdu7PafWM8uMrpACaQ4oToyi5PMVJoA4uh8NErWLgbhCWxLuX+21tAVJApOCxkZdquMpw8Fq9vt88D5VHeGk83T2W6/gMsa70fzMXJvEsjVSXVWDR/cefupd97Ac89H0bjUYGe0y3AIwSWUPmMkGLC2s3/xibXeVnb6oAjwZqIwJCNT0gSezqZRbXQ8PHj37tWjMQZ760Gch7SRHLOWutUloUtmZMQgIbcgigzL9DijxzwS24udQuqj2OoPQGKqzWTuWVy3zdvV9yXFG0AQxhwWYCBgfW2wvTnqdZIZ4JSpYU1iRESq3Uhk1tx7aCcTqABublTu7pZ/+Ifl3u7No7ea2zf14birIZdCwLXVE1UTyhg973Yzh7ndPx3OXnp5PDrbuvqkv36Vvvwk9rbWr+y/18/mJwYnKaWcHAV4EwQVQsHu8GR0cPve3ue/AOcQIzLHzMmWXPgvDYJ45AlZatRZmfe3+1duaEXrzl3e3xMRV+S+28063azs+rxsyqL4/FPIC7gS2QBFD0UHBLgICuAIJhBH82meQqKYwtp6/vMfqX6IA/DiqrX/b0lDnzufQxhhWRuxtIcGQGZMxmrWRDQBMcJM6VPWBnu/BNAy4bclFz+OBJA9Jgv/k6eLDdbWQfwsD4D26x6vAACAxW1odh5SaZ2AaelM2u8PvvC5p7/xtYPTo+kbb++yiSk5TkTGxI6ViZSb0aQ3KC92MleHs7dvDx+ePnjl3a0rT/hvfQv9AdbWsTZArw8vYCZVHJ3g6Cjeunn89tujW7dGd94rDh8Ww9m27/XA1YMjBrqDndl0eDo+WdtZt0a7nJfww1k9d9y7dn3rd7+Kb34RZWa2kCwyhVlyTK2kP4NiaisAFNP5fDQSiwvBDShAvGwzADCV/QE6BQxGjsCatFW3WYyBEZpAHcbGQK5f3n3uqcnBnTqErkGrGnkeLDjyntjqsO7zKjbxbFJEZMoclQFRLiSfaSSIwirY1v4eigzECabghWr/8ho6cREJmmCEOsRpJTCQGpAYrGpEbR0DW1uFZUWni14fTEggA8KidG4BAgiJkIAZqhzGrIgB0ymfnXTG04Fp4aFplo7m1emD6u03jovMFSWy7PTqVb+21tvfHVy+XF69gP0dbPaRF8j7gIASDGhMDbVaZdZf9wtHIgZ0Ecn/5EFIyDhHDHj4sP7Lv3rpz/9s9uoreynuOEcnM098aXuds3Iew8l4eDqfbHU2RBkAUasPsyDkPbXJBY+9ErHBUmIwiZnGuUZIFIJAmMXlWM9Ejeh0Gr/78ruz1H/l9qX/y/8Ng3U4jxDRNMi9eNfKdvH7xZDa7U/OIOGzCFa4uIjSEhuxKEDgxXOBCa0lRzRKSgpICGTqmcxRY6lRTd3MDVxvDpQZNp5ev7bbu3kwevP+0Tv3D9+dzt47OQzSo7Ls9Xp5nqeUWo3KT6W5BlYq9HxIIUNSNgVpU82diBROFXUICArVGFF2dlPozefTeTMbjfQgHr9xNr1Q8j/86rVdj8sldgkDoERGSGrGn1rB2worrLDCCr9KrAIAK6ywwgq/EbDkdAZzAlfB3Z7hpSP70eH81iS9+F495nxOg1gyORHH0VRD5X3O7ISMyISSaUoxaNNQm+3JXiFKbNQKZBus+uWyhH9BqCoztyqrVVXZbAaRrW7nHz35+ae78dre5tUBbwE9wGPi61k3L6BNIojkIFclC5FYyGWJUcNELIO59+UCE5SRCA0nQzQkAnmwrEwAPgSRNDkZ3Njz1y+G12/35w+6TYxVVNaUhUlBadYUEjXPK9Hx6IBuvf6kaOM0wlojTVYgcct/ZQyfAUkQEyjPN/c3+1s+HBQR3sBmIEQyMIKAveu6zM9jPJ5g2CAUnWCIQBaDCwYkUIKlBXXEBmJjhgiRLDwgwCA2lyEupTza3HCGQuYGETudj4aT3Pv+1haYcRbRWaS8vu8eaLkVUANtgKxT5mtrRd5pjKJzDSi6FFk94EzLwKxpK1B197A4m2Jz4yw1lhWd61fA6Qt/+o8P//rbw796GWdNFikz31CqSaWbj6taq1nfyg1iSzQZTsb3j17+i293zp793MUBtgadrQH1Cs2dy4s0HLNzogA5RAhZUebNvLp3+86eKvJCZxMucmY2pmT2K8lZFIiDuHHXGcFn3ev8/O9y/Pzp5sZAnriMTFBk6JQoS5RdiBTSzkAZ6hEFkRaRCHJW5nPE87KcTFsDD/eLmHy+f39+/y/MCMQQISdEAmrO31JqwwBAqzKjZilpDJzOBe0/TTwmAUTnEkDnpQBmjwUAPlIF6KdnB//kn3xkAAAf8ACwR3u37LlCF5auSxsOGFKAeMHli7svfNW/987DO7f9NDoFZaagII6MoufMuFOUyl4VAtmIwe4d2TuHD9zLxctvV4N+ubGZbW669XV0CmSZMR3dvVsfn8zv3k0HB9louBPTGkM4f1jXUYqi182ThslkND5jxlpWTifjIpNUh1nTlJe2d37vhbXf+xIubsDnQdG6PQQNpfdMKTZTyXIC7Nwqpq6ayUTMGO+LDp6zrkZUlCW8B9miLECVFQaDUmtDH6OFnEh8Z3Pw/D/45ne/+53w4JjIZSy5E5snJRGR6XBcbpTeM82nHXJeqJkH6mRiyFw+06kZRSAAazvbcB6EhFYHjQCYGoGUQK2ZeXuVUkx15UBAWwGgSmJLITUxmKoqsixD2YFR6yJuDShjO6+KItgyAND2LELCbIajg+r4qBvSdrdc64umKtYhNsGammY1pQkbTX70jnbKtL4+29vhi9uyt8U7a6HXfeKbX0dRottBt4dO13XKQZZ3yIVFTcniqc0G0U+6AADUWjokwnt33/tP/+HWv/9f5zdvbmvcEdryHOezkLTWOKnnwyZRt3dx/wadTX2y9nLbY1iEymCPv4qi65xqmDT11JqQQXq5FM6xdybVrLYYNrLupqzNRnH0Fz/80d+9nvauD771jfXr18CsVcNO4HDO8/+2Jv4vEEmDawxGUIITYzb4tNQ0W5SMKCiBGlAy5HXIUqLcWeGdFw1Wi0WGNvNZJ+88wYOdDXd9Y/Opixs3H2y+MXP/+q3p/YptNqucy/PcOdemqnxKLaZEOUBqRhZYlZBaATZugs8yESOWLHfROzMyw7wB0QBlT/PqLFVjre6dVb2z6TCT613/pe3e81u96wVKsESWCGSf+nNvhRVWWGGFXwFWAYAVVlhhhb8fkAFKC5mA1lfxMUbk0W6PNg0Ag2Dg9Fii5qPK7oUmhhopiBv0ErKZlfcD3hzixXvTv3nv6PWTuQ52Zs6bz8mRY4vapHpqMYLgxECWUiCDd+K9d3lWVbUSm6oyA9zySQAAXi69f84GL5L02JatX0gkLOQkzjWFbKmo3tK1SrxsJQhqTeRYl9Z0dNqpJk6aK5f2Xri89ydP4KLDGqOPVvYnOCQRhkZEZQiYQeIcXA5xOVDDBHBtYuoj80As7ANbEniZNgb/8zf17wfnVO0Hu8xC8P7x/kSAU370D+hy4wOf+b4Ix8Iu8vHPb2tBHnt3SXI5IGffk62teqs/OzykeZ2pFchKctF4lOIcqdMTV0s4O5u/8y6aUMakDgGIYCWSti0xkZcAmMDFBBH0NvNyoFDWCIIRGVxrQsHKDlYyUjU5PbiHg/u4PIQ6SI6tyKjbxNwAUnAEJ6ClQx3IAR7wy1MkGqEJEUi6yPIlgwJvvHF6/+iHf/Wd119/+8kvPPcn/9V/hWeuTSbDXnfLwGTqwM5AuqhlWNgIa+T2S8p+1elOMj/yi9slS3CMIpFXhdp+rzd9+KB/545c3SHvanDHQZ2s/eM/aWbz47dPp7PDSp0ArAKyolfMqvHJfKbWDHyx5rMOWVflR3/73S2LeO4pFE8WxJmweUFRNMOxEhMSE4Bk0EKyrK7TwQPUNUofrRaUybMSTPVxm1wFwMx6XiTx84INEsANS16CgN3LG9/qAIpBF1rDERzDiTqXSBSSoAEJIMciS/X4qLHhJPDzpF6cgJsqdOB7Agugj2cCbAZqHZthTAqhxdipC+l4iCpIIS54P/VSBcdmiWK7HxkrAUTKYgSoUQIiQdmEEuAW7gmfCAhmLW3Lbc8EAAYvOfVWFosBE1WfWrNrIAGSEksSiSIgbllSsfaxo0YLwes2P52InYGMcoJv63KU2vKcNpM/X9LcCWakiTQxxEwQM1UFEVHkGERrHxuBJwVZYMgyL1tABiftFxItqDdBY6m0hLKDp5/mZz53+uNXyvvH3dBMHTXS5k0DbMTJdcs4n8fj2udurdPJiy7q2Wg8P/7uj6siT96lvGgy1wgHgpnVk2mhNlDbYNomXjP2MUZqRCRwM8gyiTHG2fbmxoDT0YP7eVZWnMYWH0jqXNrZ/OoX8eR1ZBmcayJaC2OKyTkPU63mLstZGVFZDZrQNDSLefCOHBvYVExJTYWNENnmjNjx8B7GQgtdIHBbmbRIY59ZE00YXHTK7KsvYHN3/nBq5MtMi053nOqA6FlGo2F/zZcuN5U8K4FUz0eJJArBk5ElShHUCBeDAcAwNo224OXBBErwjCTcwDVMBQGcKDZ5ihmrKLMxKbOSEiXmxJqQIihlgpwhGih6yzgtNaHsUY9qyVWHzCNRihiPmgeH1f0DNxyu97vTe/eE1cN12GfmvLAnEVBdUKVpfnQ4OT6s3vR14WNRTDv5j/7Nv3eb6/v7+xevXdu7cQNPXMXFfdfrO/GBJcEtZxFQWYR1PxY/uTDNWKh5LTYXtT3nkRwyIwUpFEiEs7PTF7//8v/vf578+AdXPS72+zIdV/OZmIlBkw06nWK9HJqdTobbWYFkwbRR1GaNWtPqzhC390X7VCODA2WWEBPMGnGUuaxw5lDXs7PqpOh0EpkU3knDdfTjcLHmzLkf/4v/8YulW9/bRpmza2curmpinmcGLBvXhqEWA0hqK0HeH6ciA87rVVqRrvMz1PruLIek8wuty+lZ+2kfXkT0UaDFGNSeb2sPavkoUoB56ZWxmOAsJmzvv8hkeP/MRNG619r5RE6Wwc7FfPl84kcMJpBrt7udPCaQMjNg7IwQEyR2iZIlRcjhS2B9QFd7208mUG/9u3dP37t7YHXF1KNIKVhUEDtdFqWIantnGGlkJCxtQZan6rwxyxkvn0/UPsp1/UPOKBZRPTZLZgpVgnX6PVILKcUmGIHZJaOUTCPBZ5Jn5pxaqWke4qxS92ev3v7cRieGC7nrFQIIelYysoLYKJLxIpJueHTJls0Qa4u+sKjNOW/cTxyqgdvZPpbLIvrpe66wwgorrPArxioAsMIKK6zw9wEDAi0kF6R1okVAy4VaWuzRLmPbvFQDmgiwikvig7jW6I4JFiEGMYiAxBQpoplZceLWhoq7R3jx3fA377z36sn4zHdsa2cmzphBwcxCVFgkccJO4ZNxIoXL2FADdauM6jIlwNjaUn8Ayh800vxZICPWjKyloCIhMZRMQRZC7TIv3ptQSBpSbHXaHQlg0cTMwRxEyKMQ6HTq6mE2PNovmucvdL/65P5zVzeu5NgGcqDVfWGAwYIOOYMBJWhxGk2yJTNBJVAALRGyWMMAy6UywYEYzp3rAn229H+W7P7jP2jZNAJru9Zv170JmoF5HrhdY7OBFNw2XFtq7ZFq8kLBmdpNaoWeFq9tAMDO91ViNRixU+fSer77td7vhBdff/PBrR9/bs1f852T9+5tDTbmc5lyGQz/f/b+tNm27MoOw8acc63dnO729737+vey7xMJoAqoYqFQDRuJtkISGVIwZIkOK+QI/wF/0Qf+AH/zV1vhMG1TEZZCFhklmyqSpSoWWCggkZnoss/Xd7fvTrebteb0h73PvfclqmwkxJckUGfEy5u3PWc3a6+99phjjjEd1cuc+1H96Dvv4J/+C/obv99b7T0siyzte0qkKgFGLirTA2gAuimWncPy+gu/9zf+5J/9989dubCzfVhO4vnlteJ4iMl0sNzb3juK3elKz+1MHn//nT/5ta+8jo3LYXjsgooVkWDiCM4ggCN4gxkQLKBWF+HJCTNIoWNUJY4VB0NsbuL+ZzcffHqw++j2uz+stw42tPuC62M0LN56OXv1Ei4uFgwxOGVqehfQMGyooEGrZc5dLHA4xfOvXvmt3/uD9z5wWVzUkIF8zRYC13UIHAVVOT28/RE/+HgDL+ToGypYwlkf/dW1f/8/XVt58aP/5v/1yXd/sKr1haXOQpIeTHaJx8hsImWMJhW6nHYKuVwOqx+8985HP/3q/+5/i+svnM86n44Pjzs9180ntWWexYJCVeBDvNBNt959J779Xfm930qWOwccgCwBVCsHITNljYQAYZCA2BqbhJ/3gZxgmad8KZ+xgIZzCwAABbmWyAYTIGCCCci3IxLsQAIAKbkOXIR1JFeAYb3MswEKSvGFunFOWD0jbm1cAGKYoPIaSRWx64D9I9TkX3zxsNe9PynOOU/kUJXQ6NjBqDADC3x6sHc02R11RxVyS3rpyJA8XTmkovGwkhnXZkAgVIyCNu88JvGTOMyynquqXiDUAeNpvrCAJDsYjbfGR9mzl+vh1EdGEGZWQSSAA5qqKnEJJnAH4Br+ZHZnwKP2wrBEEt064Nrg/Pbh/sBpEUoxSxFT0xwEQ0UWct6ejNCxbGMBuSvLyTERkijMziiDGARQafaFDAlpbWQRInA5Vi/2/pf/0Tfe+sY//S//94ujo1jXiWrfkBPnCTwBWrpEFmM2DRSnNPEJOjkncbUuQRqM69pCCEHaojrgPJEnS6N5tUqV1FXCmUsiUMVK60JibZMp57Ky3O9c2Hj7408exPD87//eK3/v7+HXvoKlBZOshMGBoA5IxaEGNEuSHiKcgrWkzGPn6OD9D/gg9so8EU5CkKACFTaAhghHZMfdzuCNF5GlqKLPIuB8P9EQych7DwZyOJdWQIWqRJavXf71f/9/9dl/9Y927z66uLywfbCzGYZXr1872t3PVjtFLLWse+RjFQKrdvOdOEm6Senqg/IAqa/TzDjprJ+H76JE4p06TBAF3GNCAIByPMVqPiQZpMBy18eiU4c0mm+of3AkAVAIgtAEEXkyuLBa6YhznlrBx0F6A1CIBOLWa70pPwPqYEDNIohh+PAhHw/PJVlnXCZBWIgpYUtAEokrMSOtnAEQwqKSiyZTk1E1cnG3DA9+/FHa7R+obRLlNy5X1y/EZ6+/8Xf/riyuuGwQ2BmYPAWgjIFF5OfmDw0U2s1WIDAiAWIsKoBHZagjEgdv0crIZRoVdx/gzsPDP/yn/IN338jztTQZjvdYXJVkibdkEq2MMVQ+SJYllriQ2FFVHFT1JPFYXsrPbeTr59PBQm9x2cysDjYpq8Oj0dbu9vZ23NvrjI65KDjxi52FRfYyLQdVTdwd1+Uw0aOkPqSqG9PFTt7X1Bdh+6P37/zfjldGe93f/20s9JH1TFCGtg+HAVawEWkNU8BCwgFGZwqXDJCRI7UYymKqQTMZsHeoMJ1U+VLyRAGA28VrhAZYQ1g3MSOuIXu/0P3iRITRLkZIYRGwJjYZ2tQaeLbo5Vkz0c+8ULuqUYZCZ69gABKkMxM0ZhA1UcwnwdVEaFZ8J18bPDdLbyNylA2a6kKSQokU7GAZaACsMy4zrj6Lv/HM0gd3w3s3Nz94tL05TXy6anmX024dECpQjAlCQjG1EBlHVoFBBO84YYLGWNWhrr1LATawQqw5Y2AjKPSL1AAMWgIAtNXakIAJwKieRUIwz+o8BGciUWkamwcRYkDgunXM0qXBreO9/R/cv3nz6JvXr37lWnplEcuZLJh2qHSUMMgixYhIiARy7ZlkwGuUWHMMgCJpRpqCIqAgnSl92oWZwiskzpzovM0bDOaYY445vgzMCwBzzDHHHF8eqOFxZlqXU80Tnf1ua5AOdiBi5kCthLtRMHkHC6gaSktYkRTgQ3KbCf70ffzLd2/ePTjUhaVk45ozPpyM4ZOZwL71tj7RHxmhea/4s0vvJ9TmX0D4fwIxZWWQMpRO7PYNjZlPCKqqtZmCGylWWZapT7I8IfZVQFnUNplW1TSpjy7keOXq8lcv9l87n99YdOvppAtkSJ+06GmPm53d/uaQtYYG7vRx6i/qkyeDzF7k30JoI58l0Nm+ETuRYBEzmIyBCDawJY020tp/M6ljiApEMjYDm5lRw61ScnZJwE/UAJrvnGwJQMYogZhiYaneWD5eznbL8ryFzPm8dgQpvURi4pAq9WorEezWPdo7wFI3Fa6BCsicwAyIakUAJtAIXpKEun2srnfPr+5Ojmoh8j4E8a5TTipE9qqpIQVJnFbjAxxt48JlyRy8gYnVuLHtQADMUZ2Qy+DSplKCgFBgVKIuMD6wB4/jj24NP/js4O6dw8PHu2E/htF1J1yMLijXpgf7e7S9DS2U09C4XussSbCtiADgxjMKahCHJC96/XKhP9Iir+oFpaQ2NQbEGCTklbme6vERipHzeQUgEnwCchgs45VXruzsW1UcfvgTmo5Wnfep60onqgm5JDoCdGrTg6Mb64PNo+P93cn+//UfLf/N37v++hvD+48ebe9cyAc1w3Fjvq5KEEMeYmcyluNDaAVKAxSAAA6N41do9gGQiFkexhccnwRrnEBOh9CTw6b9NTvJzj350emjPwHuiYvS8Pk2lZ8X1s43pw0wQJvYHFrHL0Pj/uR9naYqjs08YBZYXUosREpWwYiNglpdQa2ZNb+ErEey1pa9GWNsDFUYI8t9r0eLg1CUY+dS1iR4RjI5PEzqcur4wNkwSbnf4X4XPoExlIgZ1NCdJgYg6sls2aiHcSryDUKeDAZ2CcBwUkEp9Rx9JI0RXEc2jWY1RyxITB0SMWGwpM4nhJPhM5uiZ+/FIIJKZEUkiHh0F+oLqWTZxu/9nt36dP/2vfLwMDc2kWlVFdMJVzGh1Ng78VVtRV2M1WJVr3USsehgPmrTshaJATUjhrKywMCiRBWLElLioLWFOiCYM3UcBRXrR/dvDpe75198+cK3/xqefwb9JVAaophr5kMFtNW9ajsQtWUta1hpsaYIVhESVoNFkAJqxpFQsoVuijQFOyj7yJEbrpykOSaCRhrcUJ8BgsVluXjFn7s8vr8/ri3p9JyGveIwkdBWs9pThUgcWJFwQaGwghKBQ601coe0Oe/M1giiW46eDQhw0QWgFjIweaSJY6vZSJREWUFRODAABAaBSC3GGC0CauSI4+zI0En3Hs/4VQYlTWPUeDo+GpajCRvyLPNZonVZTGMxretQRYJ6wCtnAFVsJrA0+iSor72L0dUuMXlGHVfV/vj4qC7vbz8Ybm++8R/+B6wKMzFVwIyUonH8opncsytLz5QL0coChAAHVYTaSXQw1GMc7z7+J//d9ve/91zWWRNXHw6JtWbuZnlxNNYiJJYkSTaBG9dhn8qHW9vZ+tLyc9cvv/DC8vMvdq9ew/p59HoYLEIJ0VDWGE9xfIS9AxweHP/wvZ2bNx88eDApa41YpSS3yEEDdOqjcQyEID5yYPgs4JLq3u7O5JMPuy9fx8JLsFhp5dKsOSNNUn3LrSrAYAPRE6sjBRg6nA5ToaybAwx1CECKPE0AA0UYt7/Y9IQZNZnhbRj62aP5RWFPfNqE9p7tN+CmYHxyczir/T9RPzRbQ0ymjbNVG/wD8hD6fIOjnew7AJxd7NmJHqT5ikGnf9vcs+TMRuekDuUS4crlhef73Z+em/7wwfDD7eLh/sPKDaLLXZrneeKdUKzrsipjaYkAprA6BBDYlADnXNtDaExQgyqYTZXPhIj8vDhdpTeHKv5lS9k2eiIyGouw2RRtYuSG5XRt6UqKeGd/996f/fh7Hy19+2vPfutlBHBElsExWgM0cXAOdbv6ad63SYP3sAi4WR+AtWtIOr3Rn60rqeELrzbmmGOOOeb4RTEvAMwxxxxzfBkgIJk9msDMSA1s8IAYmQJMrE1eGRwM0vD/BpOG1VUPIyUoMVEEkCAwpsCu4eGRPhhP/+SDvdv75f2jvRETkSHGCQwsp6UFANr0uc+25KmBYYz61F2ENBKaBmd2SWUxhJYBAguEzcx1OkRqOqYqJFXVrctcqy4Xrz+7fn25+/rFwUvncA7oAIykmk46+b+lTP3TQCSrxQzMaPs/+IS4aB6Do5DCk3hCDgTGMcfoGmJPGWH2/KtOkpn7NwEughQqxnmTIEncGIQQMc4+jp+BmAKMaBDCyuL6xUtbi4vFw81CQz/Jm2YDURBr60vOxKAHH9+8vLmN6xe6SXYAraFwjBChyjAPOMAQIsz1O7hw7tzzzzz63nfX0qUs8air3CVjizUCPDmmnlE2qaePtyZ373Suv0RpMglW+tQROeIeyKnBDCEiVrAJ6hJH+9jbituPDnY2y8PxJ+9+ku0WvftHye4hF5O+VNypIbaSwCFZJzeMfDycDO8/SB/v9K9fKtHYo3weDJhZgCqIRZAl2aA3WF6izYccCUpKUIMJMROYcp8cT6vJ9j4ORr6/UkItBsodhECCi+udb339ORQfSrn58Yf7x8dLmc+scUMJSpQl3ghVVdaTiWlc7PY/fv+DF7wsX7pEQZcHC1Q9yaC3RgsaimK0t9cbj9FNmFCjAjwR/SLczS8d6MzHluXmNoxTGN6l3mUxdKMmjBhqisEZE5kCUcUzmRZVOYKVsFrgBaAvSDj+AtvbgE8vQwYb9nceTccPtZIwLmr0p9N0WnSYgo9M9dRoU/QgSyz3x0JLaPSvfPI6TRFaPjeUT0olDf8pEhEdCA0JHqpRVZkk4NxYg9UszjQqLAqPJ0VRBleqjgMmikSWiTlh/ssHFj8Z25plGVbX3/i7/xl+8IMf/8kf3/3RD2/v7o1ZNny6tLRSHxwJu9QlqfMJJFXkSppzjFWkYGBjhbGSAmykrWuSGKDamICbOqMwHDKzeOZOqmk6JT1CvU+6Ke7SG2+++vt/M//1b+LcNXAH0bEiYa5Zm+jQ1s2u4cQNNUG9QgAtx/WkRBUchNnMOVM2GHHNCJxE+E5nCa4DSy16U28q4qDKTbWs0f16QmhtQBhsuHFl7blrNz/8YL8q1hY7fY3Hhwdpkp4UrI3MTrzYnJvWRUCVpimEy6g+76PXO2nbAjDTGchZ26pGu0/Eab9fMNcSARPSSFyIGnHzdt7Il9FP6mQcBFAIc0P4zfz9FM2KxVMTdatOgUqrg9GD7d3twyNf20In3dq8k6W+ny70VhcSSqFah6rUSR2mymakgFUuBDIRKkkqC8wszsFMEl/EelyyCkEETtCGTjd1Mph9Yf1wkxXf9KeQMc1qAMHMeYKDFUYa4RjTGjsHo++986PvfNft7T1/4UoYHpd1mfXzOlZWaSyCRpY8jVn3AOU24l7qV377NxauXrz6yuu9l17C5atYXELegXiYwRgwGFBHVDWmY0zGg+c2so8/Gv34p/u37m1uHdXjKYv0KXOx6FQoBTWzUwCoRWGcig/Dya2fvp8+e2Nw9QbyHqaV72Yni7u206/JOqd2uXm23NGo8BU6qSsjTX2upEfTiint9psiHguIjE/vIsQ6a1Zt3kXs1F3n589oMWq7vnB6h4K0en4AEOOZ509bxtCfmVCa6lNTiyVjF2fb1P74Ka4PnXE6RifrrDlcXUleXO68vLLy44fHnx2Mf3h/c4h0EtO6zkpOLPExZUUHtcIYGlS1jAHmnOOEpI6xUQWRgRCkOboGhvtFdDc/N2bOkWgnt9m3wTKOAVBjmFhxvD/+yc2PHqe/9eLapS5dXMAqIU/gFFBwhJgJm7ERiJmNEmoaPAixHXqNG1OT+ISZsR0DKjbrxJ3XAOaYY445vizMCwBzzDHHHF8G6KSBebbSjSCD15aT58//NoHrtr8eTeM1lMiMMK1Usk5NGAL3gR8/CD++9+izveM//eB2tnqhf/Fc6tKjMoyKKVyCTheqaHWrIIOYianNVHxPa39NBbVArbGnIY7EbZgBcYwMCyCAHFgAhVmW+zgdFqN9nhwvobqy0Hl+beFKf/l33txY9lgFuo3PbwRFpNKZiVf/ikANYfbcTkZMDFHmhqb/nC+QgT3YSYDMHrYYiERGoFpLbhMDWUE1LEBJ60QyIrA18rcTVVZjENQ6Pjdt9A2C1c4lWFk6d+Pa/fMXqofb01qXfUpF46+k0pj8M4FEmHdu3b149yF//fUsQbS6BEXyYkBUUcoSMVhADIBLGCv986++9PF3/3RZfIrEhhUP8saFXBJxQrnGThmKh4+Pb93qvLaNK5eqKiiliXCqQABqQ6hRlXhwF8M9bN4fPrq5ef/m1ub9w/2delzhMFkps97UrSnnWa+ict9G06rosCUQJkqgsRjvP3iw8OiBv3LeM514H588rJ44XwfTSGDHyMUvD5bPn8ejRxLb8RkZzcglcEZOJtX04U7Y2k+uXGXEqVknHYANZQkOuLjqvv2N5zL8mMPdt9+26JfZ56qhKk2jZJBEnLjjyZC8z9NsTZZ2H20+unPvaGfv4rVnptsHbG2/yCl1bNCiONza7u3tY3XJMdWIDC/MiIqZdPJUH/pLfmER8AStcfLd9v+NF76BCMxIXJKlrg5JiF6IYkCs2QjcFG8q8YmGspgOgQpcEcS3luNPswZpJ/pqtPkkBIhOqqLo5nTxvKYyqotqPE7KMnfsyFvqx8zHMZZ5v1heOHK8NB0jX2qMLRolMCE2rzwjzs5SZu2NCuCIEDUKGTQchaLw8vB4Uk5LD0tMU1UmAqMiGoZ4qJRFDKflyqREp5c4aa6Kv4wQbHJQVbWqKgBE5CNw4Tp+rft60qds4d6772ztbAHgLKFeFupYxYqrWoPGaE6SvJONrW7oZ2rpQZxpp4OSGmCNAL4xBo9F5jLJ0zKTY4q7FneYD52/8a3ffuYbv5l/87dw7hLYIzqwI2rcuLlmAKoEIrDAgKkiJhYaX7V6PK4mldVwSTQmokCB4UAaiINxNN9fWkM2gHlTj9hMiTCFufbAs8IxkhNmVoBL5/uvv8g/+P7hrbvLIj3fGe3tySyURk/a10gBJM5NSw2o0zQlkjJW+cIC+v2zcxXPVOHN/5oCjCOnCOwkW144FKuk2VOqWUsRI3UKp5qZpEXk/YkcFTCkxOqoKe9w0xjRDM4IDzCjDNFMUdTHw8n28dHWZJxrktVleul8CNO9abV/tJ9UnDKlIk6ia7IUSANZLWykcLECKZQNZVWiqgIZfNJfWVp/5RX4BOJaT5emh+cJCf/PhRP/eQdiIzJqrASVpYw1OIEBrI4d6go7h/H9z777j/+gF+LGufVQF+V4mCU+z7LJJEwPxy5K1ulQ3ju0sG0o1pe61y/8xn/+n2J9FWtr6C/CeYAmaoGtVgOigDKiLBV4Rkboewwoubz8wss3Nn/y0e73f3L0wa2sPuRIrD6r0WctBTAooZRmSGtShQe37n/y/Xe+9srrGCwlzMFwVsreNioJASBt1fSR0JQ7mjaAft4BkrKajKvgk353IYvApD2qEBgRhE6N/mfNnDN5/i/k3GJoGpOe+KYYCEQG2Extf7KkobZp6+TcYVbRZDppcWzmAG4zD+SLh8b/3CClnnUwgQrSBF2P9Q28vD7Y1sEfvlffHpUf7R/cHk2nkwTdARZWKO3bUQEQ2ENjs1/BnLEDRzIVA1EQMzYlRICD8VOtYTAav0du8o/a75EiyyfFeBKqbiddXL4S6+Kn+zs/uP3o0fj6syuD169cev2yuwz0GSBUxSRLuKnEAWxwwcgIasDp+T3lmgjKsHZ9CBDCGfafP/8cNMccc8wxx1PAvAAwxxxzzPGlwBRaA9o6/JAYXATFmftCgxNdFRuKCDGIQ2tMigBYJCR5rwB2gI+P8PbD6TsPdj/cG28VgV946Rh0oAGVQTL0MnBCxDZb4DePfzLrAOC/0PnnXxdIGYEQjJzBRUJgjhAQt93pTtrCh2ljYDra23Fx0tXpei881/dvXOh85UL/2aXeFY8uooCs0lATkSTpU30y+rcRTXO+tjQHNyJ7YxBxw0S1jR2zf6SIQEDwMIF5mG9jjTnUJqLkEGERUYDC1BQiaIjj9g3xhCarHZmmJyrUypljBaNz9fLaleubH96sJxOQh9Vk5pRqU8CICEzOqNraHt68s7CzT1fOkWlpVQXJLTZywB5EgGnTk+6B3PmXXoyLC0GdqONYwhSeKopwRDF0Iy3VNjwe8+YWjvcRVhfzDMyoI4YT7B1jawfbOzg82nvv7TjaGx9uHx5ujoY74+JIY8Hq1gfX84BEK1SmDPYxS1k4jbE0MlhUQdBqf+fh4NH98/oVgYC1pY4bPOlJ0KpTxWFlafXKxYN33xUlARtbYDViUnKGFOymVflor7i33XsjJEmqBHhDDEgMYETGM5ey/K9dqoqjsh4/2BxAkqCOJqjLGOugZVB0u50A2XrwaOXCeXLJg82dpax7vLOfGaHpCWk2jFrrD67rg0ePL21v49nrTkBGjk+F8SduYL8yaK0VZrG3DWZqU2pNC4ghDlnmOxmTeZi03iBGrUjeokXxUodyMh1CK0ARCnE5fyl2Yc11fVqYIde5fu254huD1WUpRj0NVIxdqNJExkfjQBgFzatQ+mzp0rXu1SsY9MEt00wz1WdTAJCmqkdtmsVJB0CjEY6qSpAkQVDqds699ILe3SzKGM0iYkBo+NfAQK+bT4vs6lUsLEE8yLe20H/JzSXGKCJEJCKqGmME4JVQC5Yv4DeXXrt44+JzL958+7v7n3y8v7dzZaGXjCdJFXKQA5FG4eCaOjBpMxU2XHA7mpkbCk0ZwazhDcmwtJgxaKjl42G5xZgs9t2Vy4sXLrz8d/5O58YLuHAZ5lFTG1lRAwKxVscaocYQgoIrqxv1vFrN0/FkOgpauySzIGBTOKPayKlBzUXjlaVzyAdgbxBrbndNUYLA0IY99xEqs9IL1ZILXn1m8eXnHu5sD2Nc4KQrWcNvWrOv1HqlkylDCIjBMu9jRCB0V1bQ650UuU6IOGs6AGhWAGBRBKRpZ22l9FJTZGhkDqSVaJOb6oAOJBmXtD/G/hgVU0pBiOUkUZbP0u9iSFVEAyKb9+nSaraxoRWGKW2G7cRZt5d3eynXjspay7qOpW/KjaxGVpPWgkiqqpkIOxejFWU1oXBc1hWWFtfX4fwsNoSahQ2B6It7cp2UtGl2RtpMF081ILDcKaKirPHpnUf/6gf773/yG1eu5kUYbm33u1mW+MloyJBY1XnWd2l/FO1eVe4vddbe+srl3/kmXn8d3S6yDojLgCkR0i6BYpPVDY2gAPNQgTPIxE175y5mz1y7duPG4NylvcGfF3/+w8d37l10SRrUiJ2gYhjpOFEAdVkMOqkbjR7/+KPd9366euUaLS9pOZGsE2cTU2Op04q8DZjV72OrtFdChJVCyB0dT6ZmlKQCuAqqQARLm6PLPAtbav60WUm2hpZ29oj+XFBqrbJ4Vp1qSPwnSjlnX48QCWFW5TuZDwlwM+8nsZnJpc3m5i+co/tF4IEIrsBVdIl1Ul5xdkl48NryJ0fjS4/Du1vh41HY0iGOg9EQ3AcJjMAOzjWdGTES2IHUNAjAVoOUTBkMkqd3f2ksIU/s+MxOngWYRKzTg1ZjLcfVFIiyspguD/5sb3xzPL43fvx4uPr1i/kLC1gjZHkn6sgBAAFeG4vEiKjwcnqmzlTn2M1GVJt/ZgpTGIP9X7ll/RxzzDHHvwnMCwBzzDHHHF8aGra/oWMEZwjbBjR7EGqYGrOZvwsQwQEcoRVYgEcRP7w//u6dre8/Gt0pMcoWwuq5ZDGJVYFpQGxseAUGqyMUBG4sR09dt+kX8Bj9YlDSRm4WQYFdJGkIHNQ1mOHApqI1axDWlOPB0db6IHl+Y+nVC4uvrybPL/hrKa0j2PhuxkKcgfPU52YINYzh3F+hrmE2JIbWF7xtJ7EIND4Sra2Hgrm1BiJFN2qHaxejCxFRERSqiNGpggSuEufE+0SkxwwhhABitsZWl3Xm594YCMeGbGob1WEEzpIilJknbFxYv3b9aGmt3HtUKVIwGdhMDAYTkJE4kB8VR5/eXrh1FxdWUse1NcHQYBAiOXCKhvsHBEgZ16/0rl0r7hxFgyNDXSWZj6zR1OrQMX8OSVqb393D47s4N0DdQ1Fi5wD3H40+e3D42a3J3Ydxb3/8+JHXiqn2HBYkLkhuPo1wk+PjULm6pto4IQchZhYRiwgWKq2Uc4GO9vdG9x/geIjBMp0Q5naqfG1AJNYYYYCwMli5evmARIgat6VIUBgR2CxRZAHj7f3J/c3eqMiXOyOnATopjvvdLlxKyogRFzYu/MZf66f97/zD/8f+4diqepmTPGcrx1WoYWR1WFhY2N3fK49HXPieSy+tb2zdf8hpjjOGyc2zt5gmEcePNo83twZVlbiEDcRoPUHOeCX/ylxSdPaz2Yk7kdTPOgAAZqReOp3au5o5MoKaGpEjZStgI1BM/aQej4tp069lGtyX1CLxRI6CNbZFLll/9pnF82uJNEr9KWDI0uXJBGqow7TUGt73FvLVdbgUdpag09Zs4uSQnByR2e2h1ihM0ZTEo8MIcXB5462//rvnYtKplVXJarLKUANakx3HsFBWfmVt8aVnsTSAl9Zq5i9pJIkxUmsVDe+9c05VIYwKACFN8eILy0u97Nzyze8t7Xz84f2dTWd1F7aaJQucSAiApyyx0ZRARMymYizWOPUrwIGiEhtpIAqkkThyFOOyDruh2haqVtZW3nzjxre+tf76G3TlGvpLSNLGtpoaY2yd0ZGnRVVFa5kSXVPHLss4HtbjMYeY5b6ujQyusUwhgzWUpltcXkG3B04AgNqeIXrScZwiEuLAiNAxwiBhXL6w8bU39m/fOnrwOFd0k65pFbll0iKdeQU1z0IRRFSEaOL6q2vIs5NSJc3M37XhaxlMJIaUHCEgTdO15dK7Wiuv2tSAlU1nHuEZcTIN9d4Iu0NMa6RWO46MxqjkCRssAxTiHeqIJBmsn7/x1pvr/cXeuKB6+NEP/kUm1GcZkO87n4v3MvW1pSgIagRFNGpc0zgyQl2nxCCmxIl3wSpNksH6OqQxh2dYY15CAjaaWdX/3LCGfSaCnUSXkBEZSYUo0J4Q6ojHW8c/+uDx9965nnazcXW8s6NVuXh+tZhMD/cPlgdL3byb+m5lvFMX405n4ZWXrv/Ot/p//dtwrGnOkkQSJeGW6G7TMMxIySqyCDWEAJt0simSFMng4sXl319e7i5uFra7f1iUZa/WNFSigEPFVjpjU5Shx90VTu893r3/3k9WX38dCwueVU9cc7Sl0yMRQZOT6a/ZVUBUGaEej6SbEmyBqCymbAxJWQ1porPFZ3MlUHvc28XrScmt6b75oiUYPdGdN8WcE/b/80Y/7Uc6nVDaiWz2i9SWdWlWmrC/cOL5143mXRKACVSgnvqyyBBf7S6t5t3zy71nr4Sf7FY/3jr6ZPNo73C4sJbXsYhKyj5youQQDdEgHqaRGFYRNYkjX7Cf5YtDz8w/TRuNGCnBDFYGOIK4VqDDMeYu+rTw9f3R+ODhwaPdg63t3t61c29e7l4QREiCKJAmEboJA7fZ8LBZx8bJ281OTnPOmmVsAFwrUJljjjnmmOMpY14AmGOOOeb4UtAozVoBJrcEVPMTAI0oxtp/NPtBZIBRAxXcBJgYFcof3t2+vTf5ycOjD/aLezEZdpa1v4xuXhztIksxGCASJgFFDTUiLwZueqKbhTjB6Glq/5tdBAK5QIgkkZxRGzja7pkg5yj1xMphonUv5UFCX3n2/JXl7isXV184LzeANWCAcYYJJMIUcI3kk5Q1oCy0P/irJBdSRmQYiFgETFxzoyVURetnLgynEIIwoEirErHEZIKDY+wd4PAIwxGKqhqNFaYslOf50iLWVrG6isUFdDvw0rxW06QdZ0EDZwMWCSBTI5Bzw7LIshRZvnz5arayVt/enZTRo30MFEIEExERO+Ve0OHtu6PPbvXeeLGzPCjFCNTqxOoStSaea4MRB4bLHNZWl55/YXL3nRA1Z9aqcF1XS6VQizG3pEseRVXduzd57+3OcLsc7lej0WTnaPRwe/pot9o5tMOxTOsF9p4gjuFyMKmSBqsEnJvPKE3YB46q07rYK44n9fH5tZWAUMZoQomIHo+KB1vY2kNvkWT2YM7c0CknDRMCT9AKZeKAQa+/cU4dN94JjWI3wKDmjKiOHaXDw0n9aA/HBS2DnFSwOkEJAHDsyUjE4cq1fn/lxbuPt959b/PjT2MM51JOWBIiETeaVmVRbKyuj6aT4fCw3+9zFTozo3B9IqIRbOiCdnf3ptu7g6L0aeKpoV0ab5l4hu383J/+UoJbLTuAZsg+0QfAkFl/gMAxvK876b6TLpE4qmNQOHIEttJsAnCWDcd8FAKMQQ4x8FPW/hswC/E8+ZqBttpXi6NBH6kDAuoMAnjBwqCpSuWQvNXFulP2v3mZM50Qp545wIn0UluBMAWFCoNhiLS++ty3v4XFc4gGC0CA1UQBFhOKq6Nxvyg068j6BrJuiChUExN3plXmLETEzMysUW03rQAgoAdUQB3hCedXOtlXXruwUm599Z1//s+P79zZ3twZ17Efo6tDBuozMadOm5qlwphUuQnSVCZhI4qsgaiyWBOryIHW1u/y8uWLly8vvvTK+be+Kq+/ibVzEFaWAJjACURb7f/sQHGcpVRS69ATUhBF5aIKx1OMJr4OPZaxVmLmVBMYBSOvMDOzwcICsgwOamYOsW4Ln0YgqLTlBeYI19i5UaeIw2yl57/6yuKPfrz1aHMyqZckncbAhpra4r2RKivILNaJOIlkSlUdLe12llfhk5kIHGJgMm0iRlma/AVnEHIEQpLQynKRihYtZ9c4qxi1oTFCIkUIhxMcjjCZYqFfuVbCAAIz5HMqhnZ4ufTCxgu/+Zt4/U1MChxsXvz2m/vbj+99+uDxp/dvbx3mVVxxspx18spSZbEKxjD2KpG8KJkGghibCUsnE06666v9558DSztcjWBMRIQgXzwBeFY+md3huBn5ACgATJGIMB7h01sHP/lw+vHtVwaDuH/AdZV30vF4XBSTPMnZOJGsUhzEUPR662++dPlv/07+zV/DwgAmzA4kYpwaOCAUVmtc6jujpjPupJ7MJVwBjGETAEiXFjzeePX8zmE3xv3/6TteQxrhLSSESCglmHHH+aS2cy4bFdP9j28efvDJ4rPP8vqSWVASVoJCoQqtRcmQtHU+bRafbGCLiOrTFA8eVEdHSa+XDlagBZyl3W6JWD3hTskCIsDZTD+ONoI3spK1t7qfH6fzM5jtTPngbIPdmeqMi413JSIh0Gm0dYQooMQq8ASepQI81VJ2EBwETRLueUjDYseAWHdg0PEF7g6SweUVPL+IV3rLH2V7dw+KB9PiQG1UxopTSvvRd6bGps3pYBCiJWqQNpgXT9sPpykitn0hAAyiUOJgihghhjzjTk8popyUh2P01ytKDw03J/v17Z2Do+H93YXrK52XLq9lHDokOTgFHDVZIEistZGKNPv3uS0whjEottWqp9quMcccc8wxxwzzAsAcc8wxx5cCo/aplQgEo8ZH9aSrGmwQgzOQhcbD1Isj5googBFwAHdEGDH+0Xd+uj3FVsXjbJGWzmf9pQkY0wJpD3WF6QSRwd77joNwtFDVrSiqJQ5IiQ1PVyQViZU8ACMHUGtiZAZTUOgBPS2pPLTJQWbFCmfrqf87v/7Waoq1FKtAH8gQCTWCIenDFKUiVHAe3qUOaYf/ij0uMNRDAUHzkRqlZksltQUkZzM/5LrCg0fY38XmdnH33s5nt/fu3Dve3C6PRkIUVNVJsjBYuXDh4nPPrj5zA5cu4je+AVMQQ5hMxRgCzLIimpzqmfYOAAwoLdZQ74RWVqm/ULpkbEWXmawVshFRI9BzoDzq4fZO8fhxb1J0lxcmgEDIM+qICJQRIhQVHgFwWYJ+L93Y2BOZohww1/VEkkRVG/dnrwRCMi2P7j84+mGSPb59553v82QSxqVNQ6488Pli1u93BlZGi1YH1cJCoY4dOZckSr5CqOsxpjUS8d77le7KoltgioHD1CBCAIcyVHvHODie7bfOLuSz54akUfrDEmbkiVvsVU6C5xhbt3UzU0BVLWqm5Cc1DocoKkR1IjXgfXeEgkFdZKlksBppD2u963//73fy/If7e7v7uznTwDhRZC5JFjq3Hz3e2NhISBbTzkp/cevRFoAkz5u04pPnbTaIWQ6i43E8GqEKCNE7L4Dpr+xlNKNPtI3AONP2NOsAaGZlhpciT/eEogg5qqM31OyYiGqN0fk8z4cuGUJm/jYEuLNtE08D2tDj1jpuN99scy8lBScqVgadBmNQ5tMQKiIwiIkFHGsrp+O6KFdWl095/7aKoNoagDBIT6sjTSwtc4SptiNjWFeDQY5L51ECSQII2IOTJtsFrFhbTkEGifAGGYWqjqbMPf6LOdmzzj/MzMyqGqONhtM8zbK+A1IYo+ewsZTGV37jrTcnP3j3oz9/++jO/YOdAz0aJ0rTJE3rqY/BK5zCM7y2zLWaBUFJVjoUYgVbLSiY4tJi//zGlVdevfTW1/HKG1jbAEkclrLcqwwa0UpyYZ6NsqYjATrjGQnmQAL1EZkjDkAR3bSWQpPAKUllYDWxJqxUSdlIldTlKRIGqxpFgVlTyZ0RoC1jDii8IRAr6Ng0Sz2uXUoub0ySdDQcD8S3xZ8m3oD4pISvIXrvPIGUajV1jvsdOAHPbK7avGAzQBuZLiAGBRMY3qPfmSRSVwSwiwDDnRXTE0sIMikxKVBW0BilLYRKQyPy2ZxqgDGJMTFzC4vo9xEjguJor4uiC7scgMMp7m9tfnZr79NP6scPd+7e6tfcCZSE4COTMsxFg0scQau6HFdVkck4MUkTrCyD6LS54VQs8YXp3rYgSNR4CAEAEYF0dq4RFYfHuHe/vvfQ7e53vC+ramVtrbB49/6dTqdz6dzF8XA6jXGi2CPGudXr3/h69jvfxoXFg/G4nw+oDIAKOSZJCakQ4DBB23vkAGegCEARE7CBSuDQaoMs97p49aW+85/8+fe8+aVCE4VTdaoMIiBPPNX1QpKvS/pw++Dwzt3F8QhYVA0mIGVTY0MkCkLchr2260AAbIqoCBGbj9/9J39w98MPXn35led+7ZtYWIbPscpp4lLHzTUe2MVZx5R8nv1HnJ2An78Iw41E4LTvSNrmhJNWrZlOpSnQJAYOAaZgODIvCKIBCK1+nSKcgZXB1FTn4Z5mAcCArM+GpmZfc12lUMp6MEWlzsW+xBSyILi8IV/pr28F/MN/+SMfaplWBaWEaAJBMgRBw8wXFIYkgCNHnCnWPqXtj20yNNEZRyAyeOfNpcpWxaBHU1CAGJIupgWSLFs9T8P00cHm0f2DW1t76zn+i//kd3vkF4AlwIAO4AQOyhZgADHDCVCjTZ6QM1VCArdPRsQn89scc8wxxxxPFfIP/sE/+De9DXPMMcccv/ogOhGiirXmntQ8/GgVOUQOwWnFcQorgQKmUUPFUjIfA3cjvnd39I+//9l/+51PtrFwmC4XnfUyH4zFV7HpojXUhsBQgbIEklq5Ugo6swA2YwtsSrMUt1lP+tMBo1Lk/azfkSSNgVBXwraQ0IV+mox34s797nTnhaX0t16++je/+tLfev3CWxmuOawAXSAFPFjQGMN4kCeXW5I0TcaNPdIvYPv7S4EQQozRzJqozCYtU6vI5FvLXGEjRNNQFXU1yVlTLV1dcDnC5Ah7m/b4Ht25ufNP/mD3D//Fx//v//H+n/15vH23dzxcGE8XRuMNlnMsq0S9srLd/b3PPnvwzjvvf/e7073dBe/c6gqYAQ7D4bQo8k4nwE66tqnJ9AWIaYLQSXICTXZ30vMXz6f9u995O5mWXXZEGjgG0tqiqTllB8lY9sajYpCvP3sDG+eqaGqWiqegcK4JKhTnjFwAEat4WVY7/Oknux9+erHfTTJ5PNxK+lldVzkkLwgVMudrscfTg4PHD85PqnOVrZFfS9KlJOs458xiqB0xAQlLwtyBpJHSynxZ98X1Ii3WvhclUyfkyImIqAHkR2W9PZruR5v6xHr9wrm1X3uLPM/0eoRZnwQAYdcYIWQ+IYogw2Cx8/Fnm+9/sJh2JqNxEaulpaXDg4OV3kJaWbc/OI7xUGjluety45pzboQqAoCk8CmYq+ZCFoCQ57311V4iB4d706PDDiSr7Xj3KPqkOxgcHx9Ph6NOllO0RFwnz6MqZo0+Z56pKXVu6+iw6OUXX3kZFzc0aqzVJwms0f3SzCOaXdMB8Et9edFJ2CBTM9GdhA8SNNQJM0XVsubUYzKejCc7BwfJ+lp67fLgxefOvfnaxlfeuPTmm1e++tU3f/+v3/jGN3/93/sPn/9rv43+AiTjPDdxhKdYADAyJTSR6UxExKcNDAZuv8HCzqeZuNzAzJ44ZXICRyZCkrmkk+eYMWtGZoTIFskMkNZkuskIp5MbghIBljjXXPR5JyUCiGOSh4Sjd7X3taNauGYuiStwBYmQCFawcz5NvGf+/3F3aSyAmvmt+ZKEfCLw2tzGjGpmBRMEWFj0129svPX161/52vUXXs3PX6o6gyHLhDF1/gh8EG23CltlvVXV21V4MC22zQ4SP+p1dX0tu3Z16cUXl15/9df+N//55d/764NvfBPXX8TCKqQD5zhNQBCGa2TlVIFKRQkKbAkIlSAAishQB/JGXEYXDeJwPHn4x9/Z/9EHy6PajQoYPCMXFjJVHVs4Yhx5efE//rs4v4JeXnGs2SJrFSuiyETcdgC0FyoRKSMCXryi9LB+PqjuPtz86ObAJwlbiKEMwdQ8ee+EnAWKnMjw6HiQ9rzvbA3HbuPCxW//pn/lFeQZREBKQkpmAEEcM9cAQAJijKZHWeIAOfrgAzx+tBg5jsqlwfK4qsqqurhx4Wh7d6HT7zh393BnJxTrLz1LNy4HlmMtckoBa0NbFapGTORQKtgLeQI1nkMKMuQZVJFk6AywvIarl3svv7j+1pvnv/H1y2995VyWPfjsVlLTWr5swyqvXN93imJaltNunnOvc/d4r15ZfP1/8be6b72FvAN2iA5o74eBIloS8eeds5SoBgjwMUIVsUnRQS10FCcdznQ67FQ1Prv90//mv9VPb9/IO1lZpExlrGoNeb+XpHlVBYN0Bss/ffAgnF996+/9R+7f+T2sLcYspazrmYQc84zcbGok7TqwSR6IsAirYVFgqbqM0xRpSgnIi4h0OlhfX50Mdx482L13/9zSkhCPx+POwqAuijQoR5UAkKu9GzvqXVzPnr0WWSOZU3JGbDCmIDAChUAG8r7UOBqOEgQm4OAQu/v/8v/0X8W7jzbf+8n7/+yP0819v3+U5gOUEWWEy2DEdU1l8OIQ7DQQmBAZkRBgCnVtaennAzW1g5l5j7UlpEbLEIBRUVWm4sSAGlEnQw9BVaGYItREEIZHhJaO2+pNhNVAIGo0Efw0J2glVIgKVQSASLxKakhBKaRDyNicN+SKJcJGgvMdXLt+/vrFC8sp0+R4tL9bjo87Sbq8uACgVrVYwydpz/ksCepRFJCnWWBuyH5uMkVIjFiZjQRGERTUYkA0MwACbdh5Qwx1VdcG9jnShcLlx+r/9Ic372yPguTZIMkZHmANEiaCGiiggbSCRguKaKZwzLNyMwAFzYpH9FfJ03OOOeaY498c5h0Ac8wxxxxfBqyJ4DtV/INhMCIYUXBN4KQBdUQoADX2wfeCuCFwc4q37x99/+7OBzv1Zuy5fL1mH5EEaZx8FBagQHQSWzkPaxPRpk2AZGQ1aiJZm6U3tdv09ECgxWUrq2LnGBrhfSfljlZpURzcvbuS6vPL/oVz11+4uPLM+YULXVoDloFMtXGfjwQDAlzALMGSQAhMSoiCeka+/gq6AHnv0QjGVe0ETHVUGLNACI45BadOYAJVhBrHR9jd0bv3H9+89ej27fLRZvz0fj4quapWSBbFd4ldqI2MyykJK0vJVAIlIzrnWB/9+Z9rrK9tbg6efQbPv+g6nT4wPTqSfi/yqcTTiMkAGEMBjmBKMojH4mp34+Jkb1gKQ9mIiMHEbAQlVUuMOkzV4ZFubnERFvJ8XCvciT2LoUk3FgCIYM/OBgu8vFR30rGFgZiIWFSymWoMTAYfrROiBQyKpFtrM9ojsbaib6WUUEetKquiloECJJoQRDJjESWwr8HTiKNpNanjg4PH2WIvWxn01jYWNy7GpeXeM8+s/9pX2z55avMi7ZQGaZz0mRAVEBKIwrOsL448TxG993WsEdWxxBiNCYA3orKKwxFCRCJCWrVBiyyREND6f3GAI2ysnv/1r06q8dYflfc+vnUtuotXb+xOxt675eVlUUB1dDyMMQ4WF9gQZ7YJZG0CsFN10XpqPJ3i+AgRGUnd2BgZn+zU2SdwMnuqIsSnitbaHoZZ1G0TnmEA4ix7stEmMmNl+cKrL73y6htCjESQOiQM4YYSRhkgCXyGLEWawblgUteWOXp6c6iC4+mrs5w9MU0tTkEEJRZqbcybWFg2kNHMWKY5Fid/x5FU0Ui/daYxVRDOJmY2OZ8nEnVDYwTEEQjtH8CQKILNXmTW2sYCFgWf6MO/yB4bB5A2OedNKCSBxETg4FJkPSyfk6vPXnnz61eOJpgc73/0E1dPtaytrFHWVEcKCoC9I+8oT9BNuZcnCz0Z9DDo4+IFy3JyHUgG822n1OwAEACuDHVEGVEDqVD7Kydu4wKwIjFGQzhP6jANoSaFj45KrWozg5FpZNROLE+5nyMRMMAaEGPDTLrg4AmR2/yWVm9PBmeoyCJQw3LvsLLQu37Fn1s7Ho69gzALCxmbalAzDSBtiheisKhqxGlqWfOmDGq2XpkUYIVGsFODMhjswM6DDL184eql+9/5ztV8oZP74mDsPVKSw7198YzpiMgW8vx4NNz85OON114YbFxUdnwSJctAAlOqrY3zBJFC2CiKinkxhQG8DGIVZ+JAwnVJnpEyYr1dVoW5tKqrushj4iviTpZgXBNFWG0xOOFeTt1u09mgNOOaf1G396bkckZy3tyDiIHEOIUKBJMxHj6K+4e9UGehlsZH8WyiqZESH1roXrs4ePMVPHMFywvI05pTBUUKxEqtp5riiUtS2xoAaWvLY+xquIp8glJQAaW4JE8QS7p+GRfW6rt3S4ZXeDMfo4vK4jhaouiYZlVVT6dWTIBAJERgMjKDsTMQREHKFputYBMhR4wQMSni2++6R9vLETQtj8f72/X37v7ZO0v/4jsvffXr2fo6Pf8MNs6h15GFPkActV1znc4qiF+cuJ3Fz2rrOEU6e12oQRjdTgIgaKWxTj0lqcPDXWxux72do3rievng/ArOr6YL/eJgm/JOmnUVWQUroaMYOOh6mv0iI+Pn3H5oilrRbLZE+AgXAKAtPDRmnr4ZK6be8cspltdwMbt4fan/8cPdjzeP7x3c391+2Nu4xq5TiRtVZTmqIII0p8VFm46bmKentw9t11eTDEMGKCuT6axsp6KsrAaKYpDQzJKRkokkFenYel7LMNoe79QFb07rtXB54fkcTpyYuHpKWgMMl7F3CQFqQQMbGTWrDlh79gW/kkv5OeaYY45/KzEvAMwxxxxzfBkw4sarlDGTDlsbl+WgmGWFBrLoPTObyyvk92q8d3f7X91+9M7W5H7pRtlKWF4eWwaSmXtmBVNoTYoksGuz+QDTkzZbJWir/QRwor15yuttg03L5vnIee5xTOqRjPcxOnhpMXtmtfvG1XMvX1662sUC4IEuYqcuEBXshFIWrhj1zIEBbeXEeYTGp4FIvwQXjn8jiDE22tjGHAMAMyvLuKxqA8eQqvW9EBtCRAx48Ahbj/Xmzd1PPtm5eev4wcPh9k4cjtLAlCQLWdZ1lIUKVdAQfJviywTxRgqYwmIMAfc++uDheLj/4YeX3nj1WfF49gYSn6iSqRmUWgvyE4d4B66sEkok7yJ6rJ8798ILNz/+dEpqFI3NCARDJDJDVHHUFR7u7Ox9cnvtNyac9VwoZ9zjjI00FoMjMBzY0eJy/+KF/cX+cTHNwM45qwNbE37qhCkSGJYHVYiEnkWJbMFCJA0UQQGIw+FuCmREHS+5l1YETq4A1ySluFqlAA+dHfv0KA3+6ivJ5XNLVy+ef+H57o3n0B1gcRlXLp+NQbBGow2ik5Z2NWLiNvWOxXH32oVpLxlOwrksC+NKqpiKizGCvBGILZbVaGc/PzhGuppx4/XCDmginltjXAEoYKGLN166kYmblneOp/u7x4tpdzId6WTUZd9PczZyRsRy4mzTXP88k/o5RW7WNZsOx9XWTjKZoj9oGQsAxgZV2BnL+V9a7v8U7d5Ya7Zip+kq7WcMZsSAJFl96UX4DhpTBCioSXs1RIM2Dk8CEgg3w6Dxu37Kx6ipOEHR+oWfmiRbe4qaVq7Gjf001d3OfDz5XnMjOGPWwideXrPOguao0EmyKzGbNpHgMHIKZyc+cu2E0DS+iDEbSLnly8/e534+ENSRKmLLRrVFBFbi4XTqIak5Jw69BXQXcZ5gYfm1Z6E16ogQUUfUsR2/3sMJEodEkAgSBwKcRJfWYAdYDarB9awRrj2ega1WqoEaCE35YkbYtgdKWrJTEAwgjIuDaX0QlAEztSwVikVUh0jkqjyjha5bHKCXI/FghKYUBRWYIDY8odIsMtkAhSMWCQFWRwTn3Pra+msv7f3444N3f9RXy5gT51URy4hYE6JKEBLPQoaqDkYsnQ73Os07nowHBhgaG78UImiwCpw6JwlQYtA9/8rzn3b8lHmh0x2O9j15l+e7R0crve74aJwkyWLeORqPb739bufZ6wtLa4tpVoayZqdEYNeMxWAaY0zIN2NMiQmspDVEwF7EDFNGDUTAp2lXTBxjNLy7s6NOnEtioWnStdEYlSbgikVVixA1dZ2VpXRpEc6BnML9zMj6wpejzG47dGZdJIYOuw5AIOwd7H30SbmzlWpNsQaeuHxgbMSV8M50NHjllcvf+nW8cA2DThQOIAJqILIxQKIy81c5rVeQtk1azcYoEABTZ8wecAhE48R388S/+Gx649rB+x+MTfswB3J1YFMIIJBgXtWXsRpPquEQFpRhYG5e2kDtRcjEjIZRJnKeIYLpBPsHd9/54eKofH6w4OEPKiRF/fBof7R79P7NB8tXr+XPXZPLF/KXn+u/9gpSf2qvb7Mc4Paof7GVGDWcfytJaUZmGyY8GU57WZZ4ggVniqrApEIR8N23x7fvfXb35s7xfrrYvfT8M9deeYEuX8zOrwEMrcEEk0qVmhTapwln6mIAGYgjcUUuAGG2WGWCIzggYRUroUHAXeQXwet9XOsPnj8/uPHg6Md3Nm/uje9t30q6y7675Fw2Ig6RECub8lPPMaaZ/5shcjM1GJE2yzFp2gO0tYILphVqY8A8IBFJFIIxpPbL2aPp/vG9vYdb2/fudr5548LXLq9fSTrihMJYVQXmKIIIRA4G1GbN2GEFG7GiaRezeQrAHHPMMceXgHkBYI455pjjy4A2Vq+YmWCakp2Q21pHjZFqZk26ET6AStBHu9U7dx7+q49vfbA7PsiX4+K6dVcCd1Gg6R9oHDahTAQxONUz0YVtQulJo3WkkwcKPiE2niYMxTDJ837uXT3BaD+txstSrS3Jv/dbb13o0rVFrBHy5j4UKq6mkEZACEDIkhOb5IZ9mbUM/woy/p/DdDr13nvvicjMQgiqaoTcuQ6bN5YQMDrG4T729nBw+Mmf/E+6tT19cK96vM3HR70Q1ohd0tFu6pzPiKmu67IIdZ0QmJmMuDX6IDYIyEw7dbxMXO7v7+1sfba3u9jpraYJrlyRTgeqQqwnSjFAiRnmEYu65iQRnwGM1bVzr7x880//5eHBbt+CIBCMyHPDQaiCkSdS7O9vffzJ2uYeltZ9RJuBZ01XgQIQbXkZNccLy0vXr22eXx7du9dHdI5jiEIMczVLJFZSmKYBCjZNgvmoplSpRVMzFmU1puhAzkNESTgo6jgl/Wx4XCRdScV3++nyavf86mB98fxSdvmrL8q5AVaXcOEcOgOIryr4xBOaBAs2UgMUp20RbDA7eZpmMOAofeayrfan9w5FsoyES03ZxxhVksAg5rqY7m9trm3vYmU5EdOEFeyUGnEcuBEXotKaWV0/w0vPX6k05fThn3z/h/fuXh70q/3dOB3Hsuqw7/d6ajYcjy3zeiblm60VJDq1PvHw+Gjv4aON4TEGiwRDOKVwZtBfjauMDCA1sKI9X833vYhqhDaG1lyFkLCg20VlShSbWimMFK71kVDozFgaiEBFeNq9EbNeDDrpcrJZ49YZznr2CZ78BGd+jVq188nLast7KwEENWpMtNHeF3Caf9s637cCdW4DwQkCGJ/G2DTWUWgsl05qV18cDROuAIFiQ1mDFZTlC9T0QxgogAKMjAwyGADxieNggBnM0BTC+PQ4VpAxuAkzJ4YnOIeU2yMCUlCEKUGbcz6rrZwexdMWCWOQQTlIUvd6ur5ekRyHehym0DoNQYISVGFT0CEYi8vIc4VEiq5xUYNJ+2oWWZsOD1YggiISEqVQgyOJ62b+5RcXXnx258OPimKSEpgZTKg0wqT5Uk2Y2SjUqixZfyHpL8C5tgcIrXU7oE3SAZxDYNYIg2NXVJOsk/VffH71xefvvvPRYt7t9hYPiyLhRETgRB1Xocq6WR7C/Q8+vPedP39t4zqeeSZl7xLEGINWQVi8FyK406CN2ShoAgOYCTUwNRQEA1IgZRYmjEaPHj265Fy/myRaI82mW3vZhLhHnp2qFlrzIFs8d663ugTHSqxPTFlGZ2p7PydO+gcNIG6r4o3NSc8cFTWmAfc3H374YXV4KIBaFdlH4tjsnkGJ2DgwbU7G55+/knztFVxeRcojNSvqJPOYFRIJCE3gantCTjtttB1/3EbXqkLBCm9QQmAx7+naxfzK+bqTHx9PchJmhpmQabPZ0FTZawijyXQyxGSMtN/Ge8xu2GJspEwENJtvqROoYjjEw4e33n1P9g8SuLyqUcWOgTuZQg4fPi6r8ODh7YPlwfr4G6+u9Pv91NKceEYdzMIAZHaNfHE0x1IwK1+yQSyG8TBhIHHQgMPj6d071Z17D/7pn1YPNx9sPTqeDtNehgd349073fPrG7/xTSwvYn0dg8XMJZn4SnztVZ7qGtdOivQQZjeb/OzJ+Y8oEAXmGsY0rROXe59mQL+P9ecXbpxbeDi0P/izt3fq4f7xBGkv7S6HrDOsYlWMkKZPcfubXZjdE5u+SRiM2gVYs7ahk9uBajREhVkzaQrMgQFwyFJJXTmW24cPDj+493h7b+vgxlevb7y4kqUucTBBzTF4jQLzjesQ2t4kEDdFtdgGKc0rAHPMMcccTx3zAsAcc8wxx5cHm3kAzdh/BcHE1WoT8TVJCewDj/arR8P6f/juTx5NdTek9ep6vrxWZ4vjqdrxEZJuI60kUzYGscI3a/cm3bFRvLb5sJilxLY40X3iqcrnxTRzSMsjGk2oPF5AdWO199b1yy+dW3rpHA2APpAAEk2ieueTnFFPW3qGMLMFBc48XkprVi2nAt5fRWRZ1vj+xxhjjKpKRN5iQoZQo6pwcIw7dx/+9P1HP/rJ8O7d0Z07vbpejFglG3DW8SYaI+iwtFDWU4vcyAZ9AqFIFoMxM5ijUbRWb5tGvZb4yJROqse3b3/0x3/8DNnGt7+NF1+ECLOyQUkMrDPTD1EkEXWMLAlgSHM8+9zC1SvH+5tkdWIhIRMlZ16UhDlycM7r0fTg9j18dg+XrrvUxajRs0K9gY1JGcqN/0gEodtbuHq5d2ljvHVvVNd9ZtIIOJiU0iQixJqD06iAkQZufT3IIAZVANTpL9YWDmO1U1V1DMEUwEjc6PpaXFhaXLvYv/zM+evP969fx+XzWOlgKUVqESghNVwNPtYyq4r1JHekNnvIb0AAxRnt2Cb5QQFxgsvn82sXyofHMVjO3uoggmgUyADVRMpQ7z7eurazl16r2VNHRIlbxsi18v8oVgRzTGSQToZXXz4n2ZG6B384XKK60+9kHcK4nIwmuU+cc8PhsJct28kl3zzGG8QUIfbFhfF478HDjcNjbKBhgE/CQq39cOYvf2nRenXYyWdPWHAzc1VViRdJU61Rxjr1DolngpGcOFroiaheW3I8GkpDZWYW08TJUztIZPAgPUOq6UlB4IRzx8/UAHCGh2v818madIeTl22mU25dgE6PD07Ycptxtyc14yfoVgCtAVH7Ry3z/j9PsmpM5KzJeAFLa8zD3OrXZ2JtD/MwpWi+tIAzolGDgWCwqJGMhSWaxSoGjQAisTnPzgmYBUjaXSECYpg5sTDgBAx4gW+2QM7cgAizmyYJMnYXNtbeet310qXDoavKTx/d0xBsPKmmEy2KmnjS6Yx7XSyuwucVnAEM51BLbeK5mXkrggKRkVhLCScmUAmcAgQJuHhu8fkbyYVz5c2bGjWaAtxkNQuTCQUzz8JEIQSSJF9YkMEAzJFaXe2sKWN2FTAhIZQKA4FL0yxxuHju+m9984++98ON6fTq4np8+JCCdrv9Mpb9bj45OspitejTZPtw97s/jOvPSPB4/llRFmbUVRVrOGJyBKJWyd0OD511qrSnycCAEQSaVjWqCg8fxaNjH8yRRK7h6nFSqGfHzgtNoVUMrrOwfPECra2iCff42WH/xcuWYgC00UaczHnSHKpJjf3x+JPbh3ce+LpUx4GicqpEYRapBONIXAqHxW7v+at49hIG2QgUAieF5YQ6dQEBZ8LYcWYWarb2ZIsDqXcVuLmVkFNERg2OIm4w8KsrVeaHB2E1dcaCGMFcohYYjIVEompZVOUUoQR6dOI3ZAQjZ1AiZ6QGgwkgTNCIvb29zz6z6XglzzuhpunUhWiTYSoCsm7mNJR3H+8/Hkp++Mw0jlKdis9AStoWv7lxuWHYL7Yam/VAGM1csICFLENVoSwxHGN/H5989OC9d/Y/+GT68c10WizFsASVcSG37u0/3t5K/e57P164fuPiG6/Lq6/h8hWkSAQJM0iNntoS0RjqAMCk6dtrunuITgUrABSowAJm4n7eqSLqqors+o4TwcIyri7TSva1D7cO3r398Nbe1lFxROmg57PSJ4XF+HS3/8yXpJEQAbK20t3q89H2eRg12n+IMYwVatRk/Kodj+t+2l877/tZub/z08nR5k8ef/ezrb/9zdcu9P2F5WQJaS6p49iJtWMiBMwGjxGbIczTf+eYY445vkTMCwBzzDHHHF8eWjmhKRo1MRTEyhLZtdR/hc82w09uP/x4e/jjx7UNVvzSQDt5QTKeTC0CCcNKMpbZM1hkASRCI9Uq2hj+tPFqhFPyxlqmZqbu4RMT6KcBp0Em+1KPuxwvL2WvX7781vW1F1axAWRABiQGDspqDPIN5SmuMXZXMkMQOKA1nQAgsy0nzOI3n97T0b9ROOcAVFUFIEmS5kuEEo/vY+txeevO45u39m/dHT94VG/t0NHwuTTL2GWxztVSRWLQYGomkZSEWXwiiRMWCqGqQkXMzI5IzGCNywZcourGo3zQI+djWezdvvVT72N/cOnCBhYXWYVmLImhyZUAouXiJ2WgzNfEXhjnz195+aV333+3DsSkAnDT7A1iIFgwdhlwuH2w9/GtlVfewJUNNpRABIw4gQpOyVoigggurC9e2Rh/mEwPJj0SD6dKkVwpTsEgMFSUnSmsYAsgJQ2AmWpkDWb7e0cTxAmjSr0srnRWV3prqwuLg5d+4yu6uDhY2UhXL2Kwhu4AicChpmmA7GFSaJ3zAoDUOn1J2zTQ1giiYYGkpWLjTC/X+ukTBFjuLT17ZfSDz4rDYkFcrMNEIydJrdGg5JI61sc7u8O9/bSsEB08c2NtzWqsgS0AEWqOAacwijVnOZ579tzv1sj9nf/6/3K+mPT6ywm5g4Pj8Xg8WFhI07QVITYna3aBNwZjHSc2Kfc3t4vD40ztjH/758bgr0QTgKHJNjCwQWfidUS1RKiuLIYgaeKTtAylAaijgQNZxVEJkZVBDpZRKgyYmVFovcOJ7Is53H9xEDfMy+wknnZ1cDMNzkxF9GdOH5u2zJrpyRlu1P0zzp+Mwe3xacYzACVpvEpOLIaIufUJa1ogznSYtZW2dmNP/6SVVX/h4cPWKlK58Tvi2dgdTafMzE5EpCY9AZFQ63pF1jZnmJkReYa0Em9RpyogYwoxNvZiACBREaqm14Z1pu5nMibAGZNKY23eFACaHoj2emlKBQ5Y7V/65tevvvwsVRWmxbnJyEJ0o0k8PqqPh2UVRuwO0xR5H+xLwMw7ImeO64aZNzhVSNXUthkJWs87p5RlHk33RSddePbqhZdfKO7ctViGoEbGTBAGGZFZCIwmKx6S+t5gAb0uuO04bIlaADBrLcsVxOBWbhsZBqJBb+1rr+dXL2zfmV5SBUldB+klo+Mj9HrGZmXZS/w5k+Nbj7b/5O2NmKK/iAsrcD5hhkayyESNkpcbLtRgMKamEAcGCSGlVgORR0VVo6iOb90eQGk6maqGGKWO1YCzrot1FBJYrNWSTndl4xyWlkDW2P/9z0RTIW66FU7CNhxx6/JURGzub33wSbV/uJLlVo9qisIIzE0BQBQAK1FgvvTys70Xn8VS9wga4JzzHYAMSQCJM2oLACfycD5zobT1SIOBx0mVWPRBYcKAV0RGc6Z8r0d5VrKZSGTUMaijUoNEbUTVDkYhWKjBJ8VfOkl8YoJrUlAMUdVIyYCyONp8/OmHH3ScX1/odyql1KfeTWNpEKKwwBLFOk5XlxauXL+wtL4QvAWODBVmnmndBSCwPVGs/Hkw8x9DewqargWxhnVmjArcujl594f3f/Tezqc3w/Z2v64HTvq9XuodQ8fF+Hhr/6iuDh9uHd68t/XJ7cF77y889/zys88kl69jdQXdzheMIfkiIIZ4aHOC2omCZsWtWd05EJp51je2QA4GMw6lqDjHCbsMWD7H186t3Liw8u7txz++v3v/cH9civiu66xEelpNAGRgY0DbXBxqirowatYyBkUTZsRNlDTYzAMMYzJ4i0oxshoUCcdQ7k7QlSxbulCnSzePjm893jv+/s0X1vuvXb/87Hl3IcEySepEEUQDrLkPMZmCeM7+zzHHHHN8mZgXAOaYY445vlQ0xgtoyEQyABFuAjws8OlB/Onm8KebBzd3h48nVF94LaTdKBaqAvUYiMjSXjevj8eiTCYGF+Fh3uDAdSURFBtP1dOHy5mxA1ShTAZRiDKAIE9o0/71QhD7Ei7102c21l6/tvbqBq4AAyAFBoCHIQQowYSI6go1IFlqbcykCWpG7Vr3GACNn/TpP8OJS/OvIGKMRCQiRDSdTg8PD7PtzfKP/xnfuf3w5p29+w/1aNg3Pp92F/P+UtqJGNel1lVRqFbM4gTkepIYREkZBDU11UgaRURgTRM3cWwkmeKhbjxhiv00P5ckkzps3blz5/0PV15+Mf/KVwBl8MloiSAHo6CU+DAdE3tHiVfFwqD//PPczbiuKEaNoRHhs4GIgqkidhK/P5lufXZrZXcP1y4TUXMxABCandIIEJgYwlhaGlxYf5gnk50C6KacFJGVpCYJDBA740TJWc0ohCCqDb9p4MBcinSSnvQH3XOryZUrnRs3+jeu9i5eotUOXjoPp6AclgIpaq6LqpiW5km6kgbva1lIkix6FAAAD7gnDFcaufSpvPyEAwWUiTO3dv3yKE/Gj49psOqs1BBcnlchGJl6CmUcHh8WxyMUAZ6QAcJwqowJWw2toQBScISqhYQ48Q59519/8fm1BX3/+9PvvX04Hp7PB2maNp0ivV6vgAH4HEfGBoQqyTsaivHhwXR4nMXQlt6AmRPKrzJmvvSo65ikzjlXllNJE0NLrBMxRaQMUgvc9kUwUFQTAgRkJCqk5AByNCuDPR2QtcphItBJLxfMACVrKPImZ5JopvA3Q9vvpZEaYreh4okAJpZZ4OgT3RA/+75nPSwapT/BoOUpm6YnH2c8PwOn5YGWdP5ivA5FFZo1rOAkAAEYZPmsch4MFjkqKyl5nanz6fQqPIm+kFPBPs9+FsEBZAZUqCNC1RjAQAgs5ATk1HHT7RFbWwpRyNkaGQGey4jIiIAsLuaLXYQSVfBpDgOqmoP6SdEpwxJw2SUmaWEoIgxEjMSE1EMFUJjq7K2EZgWAGhxCkvmIUNRFRoxLF55585WP/+hPONSqbYyzIzIEjTFYcOyJCAA7yXpd5B09ExjRDI7Tk1dVLBmIEAEHFh8hzhOuXf7qv/s3HvzDP3x4sL/Y7ZValFBzPKmnaeqpDjytLro8mdbj9z68X1Ovl+dvvpjduI5cEhEQGTTGSMTcdoQQGYjaZhMSCHEKSgEBXFVjXOB4/OjHP1kTcfWEyDjlQz0qenCp5nV05GBQM59nbmUVeQcGbWpDdGbW/YXQHKCmXTLOrgbfnPrasLmz+dktqerlpX7YPWQyFTQWQDOwgWviF7/2Fp65DMYOJl30fDMoA2DwEU3ZSBlxZsM4U4FAFCfZALXDmDEhHXhNVaAQg2uqYbAkz3yesfecuMBUxlpFprGSqEETJ5kjZiixQUhPez6k7e9rbN6ikYLUmAxmmBY725s3b366PjquFMfDaYdMHQ/H1bF3ifP96CRYnsqlS+eff+U5vnSuIEREAYzgaDbCGv9+YvAXDI2n1poynk5IyqY4HOLx9vD9D7bffvfgRz8J9x/1i2mfOJUkFcobM5kYszr0lZclLeD2dg/39oebtx90bt6/8tbBc1938BnyrL10nwKUKDin1NZiGcqmYurR1lJPbqwGaRz4pkUgEiZ2YFhErFMOGZIh+BIwWMW51Y3LlzZ+fPfxzUc7D6Z1sAA8rQIAAy4C4MgaZ5XNU+sfKAxmCIqG8YexWQIITEWjsxoUzGJk9YPuqKxsUo4gI991aV9WzrnehR/u398qhg8n91/dW3r1/MJzS+QypHCCEtTonwL9jP/gHHPMMcccTxvzAsAcc8wxxy8GNYpo1ZTUSGPOKuqNZnmJrRWFCXTWHW8gByIlV4LGwKbi4yP8+d2979/ZvjMqCtcJy2vUWywDEEvAobsADlSVo+PDDNIqvKBGqtRaFMz0Xj8rjaezdp+zT6jpBnjima3VL8/+rNVkNuLQpk27+QG3TghGICOFmIoFQRRTtiBm/TD8tY3uS+v9F6+uXB201L9XzUhTYop1DJGMWVyjiKPW/NYxdEb5KxlmqQCztn/iU/bqlxtqZw81zghvQ5QYxQgWcDQqbt367IfvHb3/vn7/u0uTkYu2aJTDpQQ/mRQhPCweJ0yZT7Isc86ZWVVVoYopIUAr1CVCoChCHcl6aR7LStSBKMIigsEEkWEu8aiMrO538xWzo6Oj+tH94sH9/LVX4Zi4sRxmnJBrHMHeqgBSdkBQdBJc3agWu3FScxGTAg4gs0pARGYkkXrk8qKYbj7E0R60hAnDMdgBTltbDDigsScnQS/DyqDs+oqtJhOwUxhQtlcbGzWBdRoolKJKUpNT+EgukJ86/8pf+y07t+afvYpnn8PlS1hegcvgI3AwjTFoNERBzFzq+96jW4foSDLfMQrOHEpgHFETFgmGmfyUG/sIIj7DoaPhIRlmBIgk6+eKTnqgdRtaWUdPKEBs1lXXn6I8LNLjMbSckfZNLmLjWd++KIHHxYhLTXsLkCSyyeIi+p0X/4u//6PJwb2Pbua9JF1d4kkRKcKiQAWNVy9mzCwrKRAsAU3LenKIcgidQgyejTiQBnCEEuDAbdXtl74HYJZ+CSKwgJsJDjHAHDlXj2KqqqRVVWeZp3bKjsRwMDEGMcE48YCpqaqawbRWRm1IyX+ZO3NmwmuHxixBVE/49xP2fzarN78pwJN8sJ3IjxlgbivGzA0/eVoMam8HbBQJgNrpz9rfiDMmtr1eZ746PDN6/vlhJxNgQ0PZ7KUVgJqFiGhkzBA2ZkYVWq05QARpvEQMsaqbXSE1hMgKYoEQKCIArMHqgBDJyPHMk++E/Wrvz+0Rp/ZbhOYuy40rUF2HcWHRmcZqkLgcOJqMEDTxfkAMJ8gzJE1xwU00xug0wnMzsTWWIQIYiPmshToBAtQaozHYIKOizpIUqyt4/rmjxT6AoVYAOqDcKKsjBTVlZq/kS9EqFc0FDqSBOAHaClLzwg4soDLUuc/ABlUCO/YAgVL0ly7+7u/f+/+8c3fzztq1czbhsh7nLhlOjlZ7ndpCrKe9Tk+DHW9uHoV4nGcXq5BxBxdW0XEwI0dJULiTNhAYRYCbbOemqu2Z2Qi1YjLBaITj4dZHn10wIUiepFmWFEeHJFxPy9wIbCXx2Eve6WGwBEmitUr2U96/re984dnKSE8WP4omv73JnzHECgeH5eZmrnGQZ9tkEAjDoGIsClauRSbOHSc+e/45rK4GcDEpFlrR+ZlgFWu7DZgghCd08tT4/YCAcKLTIFMGn/o3Eosret2jxf7xYnch709DWdZkmT+K4qDeugu+u080TLMup3DpyeV88j5N3w8MUBNTU6VYYTK2vb3pw83znf6qgsaVF9EsNRu51Hfy3nTnkC0tEslXFnljAy6J0QLaBICG859tdHupt8XChtl/8mjT6f+tqQo1YvkIDQAQEyCJiiLi4cPi++/d+ed/9Pid9+Rgfz3J1gedhSyvRiMrq6IsRnVlZj5NXKeTdvPtw6OJuNonmqTmfW2YlOPO8BAbK190SPz8UGr7AWeqhZmlZ7tePTlARNa0xDAAZhIWaIyhBsMxnMTaKoVk5K8CSxu40t34pMvvb4+//3h/6OpIpOQicYREcpHYuF14AwBpq6YHyPiktRftwv6Jxf3puXiiZsZn1ho6e+XZ4KGzf9mocNRIDU1cihJ0dHxISWr9AdShQogWJOHBYsHl/fHOzsPdzePhcXlO+VyaQggd7qYW2CJBQZGpdG36iUTitlx9Gpp9dksjoEatARiZ/AqsUeaYY445vnzMCwBzzDHHHL8IjGLEBAgCR+bRaPoapaEAEZFgKSJQAQWUMR3Y1JmC04Ck1Lw0mhDGgs8O8Ec/2fmTDz/bBNeLS+XKwqhZ1hbHM3JAURqgBiHu1IYggLFRk29ZAzXQEI8zSe/Zj2eEcgaOBJPmS2aDWuO1cFIVmD2HNpomRDIlqLJVcQoPuAySAL4Vzmns5t5XhZtMaHrYidONfnr1/Npzg/W/99W1AeCAhu1IAWEWMMGInU8TzLZLgOzUkboJcBRqnsZbod8JmzmT0BHOPtL80sFIG0f/w8NDIbc0WEAVuKg562DvAGWFnV37yY8/+rM/v/fTn5R7u2kdLvR6edJR1boqmJS8hFqrWPUWczJSowoai5qiWoguIF/s1ghDtmMLU4suWJjGQSVuGIS8H+TSkyGKYbmfZNbvrxxMnUfqSVwZe6G84Kl4cPcnf/CPv/W117F+PtTMvUUFynGxkGd1qChNIuL51VWqAQW8gxlee+HSt79x83/4J8t7By8vrLoqTqq66AnAS7K8/fhRvzO43u/duffJve/80yuvrOP6dRcdU5ZVM1Naj6kPERwnOgBRrzP46mvZn13efXhnVMbFqElkUa3JQFBSgYqZEj8eT8pBN54/Xw+W/bmLz7/xtcUXXoXzeO15ZECXgmMikaAoCtSCznLuYI5h7qzw2Zugap7qHRRwwKIAjc8PkwTiEMkUpGAh51wKbkoXBjNYZKoJQL6Qnb+0/ObrOw93Hh7tXOz21vKl46rq9PrHR9PlafabS5e/c/uz+//iO2v/we9gKUFSNgNfgA44nT3JE5Bni5I1rgskIBECBXzztTcu/5c//b//d3/2j//wKuL1QacYTzqJKKwmG2td1QqISA5gGmv0cBj3ul03DEcfvv3Hv/HqNbzw4ubkwHVXaxDgHDgFvAI1YK1P+i8prNHOQmBNoivPSA7r5KnByNBfWDACgwZ5nwwzgtY1LjFnOPTGRoMhSE6iH+npcg9GRkKzz08boBRobgqz+fqkeAgQiEDtjjeb3m5jUx9omfJW7GkgMZPmBZjaEoKRzdiq5lUENGPZQaehCmfMNXhWgtCGHwLNAiS/0PxsTmZsE32O+mmOtxc6eVOFMRKe/fTkPwjBJe2jDRmQyOxXgKZgQ3DkZ7fVE6q/MWRnona4wICmvsOWQBqCGMTNfne7LiUowM4TIOJXVvLWcFwVCiTaRnkTd5giIfcAWtsZyppOIgEhAXxrHELtnTJhoY4ZhLDYX4cZBPjqr/X/+u/b5tZ493FxeHQ0GWWTIimCP55eGCwXk3qnPHgYa7u0Unapp2Oybmqs5CDtwPFNbQ9w/R4MkLYwkCHnptEjS9AZvvK3/vZn9kc//ezOmuN+R0BcZelONS0pOOf6OlkYdJadPxyN7/+Pf7z18d387Y/SX/8KXnsRVy6gnyFNoQSHQFaxqZlqszhRR5wSMQwxIgRsb+KjT3Drjo8IlfWTJQ1aHeqiLVo0UUUYxyzdtjBcXVl5401sXIH0xHmOIJ3RrKKRUIGtPYw/92hrGGpqS54AIjTCwAEUcf+T2//qj9Lh8apz1Wjku91pOel3/d6DnUud5VSTSLJfVg+6/Mq/8zfxrW8BzkX/bOdiQ52GATkAsYApzMMclJr4DSGMpxNKOO1kASgYBtTA/uFwMas7Hl6SQLVCSoQK0VlczNL+r3/1373xf8D2Nh5vYXs3HB2Nqur9B4/rUXi8Nbq9e7w/HOn68iBfHB0UaW+JITN3IW3aWcRwFjzcAACAAElEQVQY7GEojvezVBCqx3/6J5/84T+7QW5pVPEkpJbEgElpnPbhZVxbL+/ePTpyb7780u/+DVy8Ae4lJDkSmJFZzUoENmYjbrjwaCAFMwSVoJ6FHzRcv5yW86i5xB3A4AgtMBbUWVXh7mN8ePs7/8f/8/rBdP1wcqGY1AkFXw61LIvjDe5716lcNgrhMJSHFoZVNURceuH59NL5V196aePVl92N61hdRd6Bd091gmZYclr5N4K0Uyv0dNprJoQ2NcSyvN0gMi9J2+toQJ98B1hC64X4zAC//dq5I+C/fmfn0+Pq7ubO42E5kdzyxdBZqJN0VNUQaQuXKBEDQoEannNudCPgyNDWfPFkk9vZ7iSiIwjPvjvreaIzvU72uY8M1KBaGQqNYLLGVgpEsAhMm05OAgwhTENEqkh6ZJ17VfH4R59970ef/PbLz/3ua+dfXESHXA6XoPKYkhakZQAXbqDoNk8XAlCTmiKzIjMDFsG1UR0RACfUoacZYzbHHHPM8auKeQFgjjnmmOMXxlmvhDOSmSYcy53qbwRRAE8SNIwnRe18TOgw4u4R7h3jj3/y8JO9o4faCQuD0O2VTfCheEz1SVuO1vomniX325X7md/5/9cXP3v0NbI2vm3GtrSvy2YtBdPSompkStpfXRrVpZURRQFSsAc4JUx3NzlM+1acS/TaYu/5jeXnNtau9915RTdUREREzNx8gtap4sTh+fS9zyRqtnT/E9t1Zg/+0n375QEBk2IIxI7zg26/NYXa2kO9jXsPd97+wcff+c741q0Vw6vdzqC3hFBv7e13et009eoytcjEylT6BDEGM42oIQmJT5Kk40iS7cPJ0OlWXg07QN4d+HwZva52eK+qx9Mjq4yC5Una6bNOh9MRZYtVzawxEV52Hhz2p+ODrUd4/AhLi0nerS2iMdE2NN79BqQ6U6431r3EvWuX3eqKPt6zYI6cEx2TmalRknHeEWFDVk2LvUfY28TVC56gUCg3nhsgVNAAOCfBzAujm8nKcuzlVRUCWQoVMzEVZRMlA5mCcOH6M8lz13rf+HU8+yKWz2HjChbWUFfocJ3rodcalgILQq5qCFVns+vlbB8Mnf3siYfhhsdQI1Voe+GRykz52ErkWpNqBTx8p+p2isxPxpVZbCxcKjL2zleKIp6LrhxPcPAI1xbAEYiN1FhmCmEFGl6BZ71DM2MXngrnly4uf+PrK492pz/+5O7m3loIVxfWtu/clkSSXq/TycsyFNNhzvnCYn843lLWVK0TQjaZYDxCrJe6+RBB4ZtWAwckcTaj2M9eer9MOBEFt/b3n/vpGSuPEzOQs/s7mxU/TzE8be//E9iTLPhfuBdP/v4Tv/mX/LKd2c3TXTv7Vj/j43Fq7/OXvbs88fEXnp/busFftA2nWwK0nNpf+Dt/8Y58bn+NP1/EOLsRZGf+pH1Nwdl3NADu8yraE0sZPlOgaX//c2HRs1PAeOKuZz8zAk/N7ijFS//r/wyH+88d7U6PD214xIfHyd6RPxiP7z6ORYhVnYXp+NL68UpnQaf19CjvrpHBZiykPPHus1tru2sMAEJYWx+8/tLi5uO98fBoeyutZLmfkUsnoZjGMkabjkfT/aNF311fXNb9Udx/tPfeJNm61fvwmeylZ/DsDZxfxYV1JOIE7vSNmmnMYzTG/j42t0Z37h588tn+R58UDx70Qpmo8ulqSkVJTJlQmJbCsd/XheWQdZ34CJZGZ90wyURKsF/oYbbpwGuOf5zFkBopIaCccDFOQ5kycYhRoSxVrPI08REU1KV5ZKv7HVtfhfeQBOZSJQCRERrSUoJThTEbI54Worp5UmsBLaLpqKyTzgIB5xb7XdSCgNY9SFOwBwv5CHPZABdzrK3guWdQla6sFkG/yTmGAbsT7ByWu7tHXjtvPtO7dGUCVbAxU5Mkj1mTTyQQZWkGLbG3Wz16lB8PV8w6tXpVUgI3N3YBWAkjGC0tdq9cTs9tIOnUEAskvs0NCaSBAcCpJPREEknjqvQ5p7GToc2tORGLCosFaAeJAx1t3X3vH//3n/w//8kzB7VNtRNdV1ydy9CFqYsjo9ujIQUpgCpz7tza4MqlS89c9RsbS1/7CgZ9rCxhZRlpAp5VHJ5mRhTZz050s7iNz81Lp1+2v39GcIOm4CiAmaVmqmpmZpa75PefW3tmGD7t8yeP9+8cllvT/cNiMnV5urBSQhEVoYZWcESdTs+n04MJtRnxIGOZlUW1KUugGQza+P6fbm27TWc6n/5SxNnGNyufM10mZyaxdvXAAWkGtRIsvqPBPzw+/pe3tjePit9789rlPq70scAJVxNXV93Uui4NQERs+9UIJLAaFGbdWWe3dtYXNsccc8wxxy+AeQFgjjnmmOMXAZkIcpDCWEnArTkAGqG+tA7IAk0QAFW4w0llvm+dXgR2gJ/u4rsfP/jpw71bB9MhZ9obSGcQolTjKWCce33KS1xrCEdjUWoihbmxhyUFqZIpaWRVMiMFYVgqAiEwiJglZfMxJHFaTw9WvV1dTF46v/jKpbXnzicXUiwBTkH/X/b+7Emy7DjzBD9VPecutvoeHh77kisyE0gCJEiC7CJbyOquJqulux6qp/tp3udl/oP6N+ZtRGpkZkq6ZGSWmiGL+06ABIglkWtkxr777rbfe85RnYdr5hGZAJrILCYJgPYThyMj08PMrtu1e89R/fT7Fsyf0YyWnp8AADJ49RmEzDCocTwafPftJ2+92xqObvzZX7cmk15V7aDVEWSTVNeTUI17QDvEzCjFmOpABjMrkzXxcua8eq4Mo5Rm9WysNG21Zqs9PbdSnF/pnl3fWts85/uEFp6M7NHTw7u3j/YfZmmyQlKOOc0m7dJbiikk77nMsxa7g1kY7B8e37y9cuU6tfsWg5o65xpRn0DtdBqj0cwyYDj34guPz+1M3781jrHFhYhwVAWrmBSZc84JSRWP7z8Z3rrf/cIblOXzPd7cWggeYMALpSp6B5TtzbM7J/3VcLAXDO6ZDZTSaZYgYTgZnylKXL+Gr34ZRQ+uBDyQ4B0kNdZSBErMLhcYmdeKP2mVj2f2vR/buLMhT8TmImmAGuy0PG60aAAs/t5cRaxc+rLf6R4XrYTxTKMxkqcakQs3rYMLk7xXHE6Hj29/dPYrr/zQ7Tf/qF25yWzC5crWzpf/q7WRu5P+6OngG3p0vKKara9zqEQk88JqaapqU5gvKfcqwWQ8FX0yxJ0DXEfe9o65YjbAGfKI+eWKFkWBJUuW/JPjCBd3cOGMSOwgop5iOsJogmndfnSAWewF68xmR+2s99qL9blLAexA7sfuxRizkfFWH2++en42ro+P979xnE1mKyFPh0MJVT8T3yqmzp1U46HWSqNih0/q44PBk8HgfX30nfZHO72L57ONjWtffEOFwcQLPw8woDy7+ziOJuODw+HTp+Onj6Z7++noENNxb3U1S9GRGlnwCJbg2SW0I6WkJNLt9FdX11xeghDNmlCB09YsG+QzrSnmV+um3bMY6JkPFo4n1WRqSYnFYkJMjkir0C1amCFqEi9JfN7vb1zYmWuxm3hwZX7O/kcZaNzOZeHDA4PAVYlCygllqHkyLlptBkw1RNUQzEjIifimlqxJEyuLkC8tz0Atg6IJjd4gbBkqzYejrXo82ygr4kkz+sMoPURgpLOmv6OaCYMzjCu79+DJR7fjYNTJclSTxAYgMQAVg1NExkmoW5d3tl9+yZ07B+EYYwrEzrNC6dnd0eY5D037Hybzboo85641TytZ9FmtcSXSDNPIqClDluXdfH39zOWNF14Ltx4dDWZ6Urmq0pnFDCHPqtwfdcytrKxun1k7f2798sXepQs4dw7ra9g+A+fgCCwBqJLWIalWa+3+Jz1kflIxWzTkFqeOA17oYaPnzm2cPbe5/s6DvfeeHN89mdJ05jt5LmUQmppAHaIZaKgK4chGqtxYTimzJYDIzEiVoBwTW1pYBC0mAT4flLk2nViNmJWFtHoztVvjwd69B49Hx6+fX//FF86/doY2sxXLVsZhMJ5Me62MoUBNcAA3kUsxPZclQwzyMBbysKZvsmTJkiVLPjXLBsCSJUuWfBbImCwHYODGCzMtNDRR64y8QDVUlJJngjBLNoolWmUCHir+7s7srz+8+/bjwwez4NfO1q6Ab1ck02mFSURWtrgc2+zThap9ugNQcKOkYyIwnDewKs+NpC2yKlTJTBSsAONkBMk5yzLhPCWuxm42LcL4tbO9C7381bOrr55rXe5gFWhy8Dz0+er/ko/Ded6CAZMZHj5++u3vfe93f//we2+fVfZPD893+9udHtfV0eH+qJqUndbW6macDinWaTq1oC6Zl4y9MyeUlzPGCcJA05h07FEVbuL8tV/4VTm73Xp5Z/WlC+1zW+h0kDxqwUTzx7tr33tr72/+6vj9D6pBdbbyLbRgDAaxkRpryogzTVTV92/cXPmVfwFhDZEE4h2gxI1vxqIB0Iz3i8IYly6tX7hwr9UeDaYreUvYS1JiTGPFuYBIFEWivSd7ex/e6h4PsVFC1GQudwea/R+8oDaDGVqt7QuX9s+cjfeO64R8Xn143qWeYZhMpsPxqKgrCMMzUoAw2jkcgdkhAUpNlLEnGCLraY7rQqeqC9OEZpe88DIBhACBGCVmm8t/mx/muUfM6fwMNSUgh2jIW6ur67u9TnyyP7Eo4CQUOBU+D6MwTZO87aeTwZ0b75+tfxOuO/81/rBPzNyb99lmWBhtaAfdvPjlX3tZPas9+da33z06vL6+GoY2Ho+G45H3ngqq6vjo8OlGZzWBTbkep+rRyZObD7Zf2sP2GenmLUcGoqY2Q7pwM1iyZMlPCG50dOxKj7ZL7EIpVObl2moG4PIlTBPg1kKSFGhjbYKiQsjhfvw9XiJM1NqZk5317Cuv7xzvT4YHJ+/ceDgcrIaUV4lnSoFarUJ6qxMNx5NhXrDmVelAapNwNL4/PH50M7Ecf+ebCjhywvBgTyQgZ/z45hOJhBgo1j7V64Kuz8q1ItYTMjMkY40wJahRBi5R1mok2fr65sbWNspCo0U2JmqGJJurNhs7+lFXzb8Htmey9PmdQIEQ6sFwOhxB1ZlLMWiIPhetY6vV42ldqyojCXfObsiF82AG0+lc5mk33MAKWGN3b/P++PwQp2MwpN1ZKUoExWgSY9RWFomdl1wy2GIiIoK9gAFBJJshVIg1osHq2bBVYctydNpo5bCeZWGIkJA184QVwQkUqOZ3qJhRBlUMR7sf3Dq4ecdNpmV3BbDIEfObOvG8ASADiivntldefgHbmyCOIZEyksG0ybylRulPrI3mnudZx02qgVs4jTn9WLT4vFneGM3BFdaK05kly1Z23vztf/PmV3/t6e/8Ybjz8PDdG49v3puNRu2sXNvcbG+tdl65lJ87u3P5YuvSJWxsoFXCMYiROWNXE2oSYzESR+TncwY/JR2A52gWzELqwWtAN8fWpezc+rnzG6vvPj66P6huHu6Sb0tR+qwVs3yWVKuAyQjtDFBT1qhiaN5HAtigpMoazLRJLmgMz0w+vx4/GbcoG6WAqhpBU5lLbw1FOU6Tbx08fjIZPhkPd69f+sqV9nmG9z2r8jUIUo0Ug1Ymwj5PxDUHxxkacYgxW8am1GSVEX2O+6MlS5Ys+dll2QBYsmTJks8GIREMxIAgUeOMGRU2CYPcZ05hVZ0p+awAiZnLe+624YNH+NsP7/3tvQf3pvWks4LNcwMpasughMCA58J387Lts2k1S3//y/gvOYIEavL5FgpsYzYmIM211drEG0MABcpuSc5bwmRM40Gps60CW136r1+7dKEnL2xgGygBB1iYUgiuaDMvJp2fGwL4XI/ppwUD17XlmYMvwE5PBvXDR9n+wWbZu7iylg0ncf8gpZRnrtXtW5kFAzvSGFIMDpIXBcQDoswTs8NQ77EOc6Gt9c7ls9uXLuQbO+ff+FWsr+HCKtZbCZoAD4doRAUunF2/tL3ZctNJNfze+MzMOq6YxggBJ2gKmIEyyTPXZX94/zFmAQkSE7wjSk3B3Z8WTbgpBEAZmQH9/vrFS0+3NgaDB9OU2ixZSBE2SrNOkYcqocaKZAcn45OP7uHBY6yuw2stc9UXA76pwROICEnh8+zCxfVz54/fvjedzQpm0WYU/VRUSQCHEPYODtf29mQ8RKs8AZzL87ndN2XzEjoF0FRYoITkEBelfzY0TvHpufeoGTXn5iloHuHoPt57AJ4zGzGiprfGpqgjyu765lZnbS3lj2Z17TiauEhJGYm0CtOi17N6snfzIxweYXP9UxSxDP3eSpqoJEF/E7/8Ky+y1GS3//KvypQ2u22f+zAeR0dlt6Mpjo/HD6oQKZuITCWrzU+mwNTQXHkSU/NRpYVvPCl4qbBbsuQnA6OO64N9IJohDGEVUgYpIb1cmKOXAubKGBNlCqmmQUr68e3yDJzEH2u96okvne392i+fryf3LOy+c6NT5GvtLk3DbHASZ6FYW+W8FSkOBwfILc+KdpGtmMzqNBtPqmCTRwcAmlz3WptIcRKVbVnNLHMMAot5TilTlZTqZEYWGZEITGqWiANTglSVcVaunznb2jwDn0dNKpII8twQABmcIRHzp6n2NnH2p0Gjz7yXDKjDZDiaDsdZsozFQrIQfZGllDwhqsK7iiwU2crF8zi7Bce1cDP15ZrIX8AIEWxgbdwOCUrItJm5rI/v366ODs+cOYveBnwJXzrvK6SZY29sRHlzKI0nXr1YgzkSyTw8YAlqRal5qmrOm+62OHYOiPTchVvRzJGqAsQKMiTD492j92/Gx7vdEJ1FpRhFQaeeSJapzsB1tywun8fVC8g9mM2iJ+Zk85SOxXMY0Pg3RVnkpSxU/zwv/etpt2b+FwAYowIKwIujNkKARvgCW5tn/pf/CXfuFm99wB/eTEejtaK9s7ElZzfw619BL0dZIMvhHIjBlMAJrHj21PP398c/Ff6p+UH5PxFlZvV0IN4XviyB1Q7OvtS6uN66P0h//J13d6vx7sl4LIUve65oh7w1tQxUNRMjxtzY/BAg2qzt1azpKSlIfyBd9x8eBnq+kJyHmCp0qgInaLuaSl+W90729289vf108OH9na++cPHVc7jQyS2CLEE11lXNRhQiowp1K+8xyOCYmA3UnG3EcPjZsANdsmTJkn9klg2AJUuWLPlM2LMvMjBU59avyp4di2NJpThk4AyKg4C3xvjWU3zrxq33njzZVZt11+ruap2V4AxKiAwB51kWLIU4GkyIPtd9jKLJMW0MxkkNHBkENcBIEyGxzW1DTWFYEfZVsOkJTQZ9Dtc2u1+6dOaFre7LZ7DOWANygGKQMM09u1YOg/00bcT+UTHCTJGzAxvObJ69fGHnwvbx44dtAKMhVdPMIpcluu3oaH82OR4fX97uJXXKEtkFlXFVj+s0YTph0rV+dnH77EvX1l+5tvnydVzawdo2Yg9ZHtpcwSqkAFVNSc2oXvXt1vmdy7/6NXlydPT4xB8+cmZRKslMHGtVpRiJiizLSskGxwOEAANBnXfJVFWZjBoJFpmCIiMSAGRCENe7dGX18pX9+/uj2nIiNvUqR7Hu9DthMkRMq91uZ1oN79wbf/BR+9VXxVIl0eDIkJlSmltki0hI5r3D5tmNi5eH3e/PDqvIDEBpMck+h0R5cHj09PHuznSGPIuGmjkCBSAgDyZYABJ4BhZQG43zwdyUQBfOsrpQ4dui0v+JP57WOBp5XTOiboA+s/ZmAIiEvE1nzrbX10etYharomkQAGoxZ0WImaVWrA8ePcGDR1i7/nzK9Q89Z54NAShg0MCj8aTfLbCxgl/68jWdzJDufv1vUHTWi3IGGk2GNhpEz7GV+2zVXMutra2u9ujMdv/yZayvo9UGE5isUUsSNeHKjZPRkiVLfiJQIMtA8Am58xOQNKJYSA1iqj3lMM6cB1AYcinlU35+M2RTsglSxwuunt/69V+OoTrqlH/3+3/2anv1fLftRaiubZYkUcmOym5AhalhXItyG9xFzmBuObPnAyxUYS5JBy2vnogYERZTnIVxFbTO23kiqJowVI2Y2cyMK8gU5srO2tYZbGxCpEqRssygicGnNuAKITxvvPPpmI8RzHXrMCDE6Wg8m0wKQ0ZSJyW1XFjZWRVM1bXyg1SHPF+9fB69NhwHzFNtn7UTCKKUGKdjBkQmFmE19nff/as/f/j2u1c2z1w7f2116xzOXcL2Vr69kpEn4lCFWRURQcRCDgCYVMkSEZMwNceskoFCIMtSExMOiuxJyDmGOsBB2RptCgxmIkgVBifx1p3BR7c743rdFzqriDUhLWbYFAQCJ0bnwrny6gVsbcBJTEHYF+wRdX5sZniW/g0jhLnoHu60+q/PrZPx3I83d8kmUb0GHJB5mISqnlRVf3MdvZc2LuysDb/KUwMcqEQnw7kVy9EMrtaqakZwAKLa3HevcVtKgCJZyto/fQ3s5yyAbKWVxxiq6YCz3EueA90NXFyXjfL1G7vD7919enNveHJSW6jzsp/ncmzx1IQwMbMpG5s00e7zYIZ5SJh97gb6ZDQazDQhc3ntSUXBBnE1+xrsegTKb49H4w8fPx3h0fjiz2/jjQwbWQ6XO59F1CICpOABNDkAYDgyfnY6/ZRnFC1ZsmTJPxXLBsCSJUuWfCaes/wmwFkEJUI0gDgn+ASvwmMgAfuH1Tt7k//fvcGNKZ4MJqO8Z+2OlO1aDaMarWz+cGRmqrA61jFG6rQ+x9dvTMoAs8GIInOcZ6ZxI/xXgp1WPQ0uRjfe7YbU8ba92b5+pv/a+bVXdnBe0AIKINMkYcopZUzEAmt2M7SU/P9QFOTaxThZmxNKwSuXNl+7fHT7nSdP9ldXOq4saRqr2WxwNJ46iZ1268zGUGLKfcopgIfBBsy23qPVlZVrV7Od7bWXr6+/+gKuXMRqHw5ArgOXwNMqVTEkUhLOJDOfHYfZkQWQ7164dPWNL+2/dct9dJyGh9wjiCE1Un4iYk6ks5rqiGSIyiACpZRCmJVZDp0vIRIjUhN9jZo5E8blK5svvPz0u+8PD0Z9kDckTcrqy3y2f4RJ1d/YWJnK4aPdp+++f/W3fwuqTa4gE1laFA4UzvEskQehv9o+e577q1M6CELcVJgImNv0MBk2eivToLPBCMlAlHFRQXRhTURKjoiYZkQ1YCBWaio0RICxzH18WGEGNoLOvxMWTYJG3SmGxgNhvp1mGObWBwAWck1ADY6wsZ6t9bWV1WM4WNYEVtZ1zmIplLN6Ldj+3qC6+zh/zZ61Guj5UwVo5iE+8UkyOEFrpadeLYzlzFr5q7/4hSLbPTy69+jJg8Pjlne0shYEfqVTbp65+Oqb0be6Z7aKjfXU7ZUXzmF7ExmDqWKKp2HiND8AT/i0NcQlS5Z8LhgwAgAUKHNo5qKwwTzYpVQdVxBGUWKqSEQZFU2K5o/t8CFGHmDK2CJI4Q1XL+38xq+sXzp363Dv1pOj40l1aa2zppKORzqYtT23s7VZrEIVUp0sKZE49iJStNvKiIxEiIwoRgRTOT4xCioGJyhcTt6BcgtVSs4ITLAETyBQc/mdMY24plarvbGFXg/gqClr8nWhjowWEw6sn0zw/nGY30AaPfvCxx4GJA3TWZxWoshYooKS5eIgFKeVKvIyH02nVSa9nW1kUgvVYAd2i9Zv87BsTAmRubkviEVoQgyzj27sfue7d7/+Teutxs0P1jtrZ7cvZBcuZL/0Zdpcw+qqL0rvCKIQgmcIP6t4NvezJABGAsB3POald0NGklETJMynIanCmrEl1gQg1Dg4HNy8F+7vbphsFlk9OmSxKNosBU+H24Jg7aXr7auXsNKD48ksFnlJJphW8PMHX0zIqZEoITW32rnTUXMT1/krn5sFLqJoDeAYMjerlaq6FYWdB8G3291ueRRnWog/u+HOcgmmCASGIYQQWbwDEzlIMENlAEpPzRQInz6RASTQn9YUG2q0PwbHIqR1NVNJ4nPH0iFsn8W1re6Vte73Hxx+9PTkyWg2OqkGXlzbR8cwRtP1EQRugsRPPxpkYFFV04W94eeFkY3GQycZMmfWOELZXF4xjjFvt1Y7Vk4Px8PvHoyfvP3ow1s4vth6dbPc2sxZMkIGKCGUrA5K0Pm6y7JPhkovWbJkyZJPybIBsGTJkiWflfnuQgmRLHlEIQSwgQx5DZwAg4jDId6/u/+N24//+jge5/3ksig+JNGpSpalsoXBGCIghiYDmecs8xkV4xg/4TTyDwgBWRQAiZGIrclwe/7ZLMHUaXRRGdaOVW90fNbz5ZW1L16/8Npld7FAAUiVOp4kznyKQhDnQA7RYIocWGialm2AH8QBg9lsODzaXutie63/4gXs9A+PHt2dHm4E6yPLyqzVckQ0JJpW9ayqTDTl+dT5QS5ppb/x8ktnXn7l7G//FooMrQJFgUyik0hkykW/8AYmtFBKowFUqgkuaw8tTJG6AuycWd3eGucy2Z+ROAOUlAERIfFIOg2BqNGPKXHzVqY6hjLL54p3hhESEKEEpKYIsnmmdXYndrqTo0lN8AA0kpBkEi0i1XCuR4zDk8ndRwiKmMRrILWmGNOI1DRS5rTZ1kuG/rq1ejOWYMycGgugxQnLbEp1HB+dpFv3Lt9/wFevpjwOYm0RO2WLFIgMs0wouNO4DqZnUrJGWdY82XxnqTQvEOH0pwDRCEuw9MzVWITYMzXSQ5x+kBRgx+i2tdsKuRcnZQIBTiF1KOFSNNSxl9AbzWT3BBHwAJ7tbD9h4WELy4uG+nCUtVu+w4l4t5quuyLb3ii/9gtfC/bN//Q7D9/+YO3SpRdeeyVf7fXOncGL19FfgwjWNyACdhCB8PF4XHa6TfXf5uJMTTBbLhCXLPnJgRYXBwYYBaFSTho0VHneyooOOAMBGSMBBejTLxzqKpSFZ/KT6YBTVWQZXn4pP3f2X2+u/sX/9T9+7w//ahjwSmvNs+TmyqxztLsPT5kUOTsWYoMlaLTR00ESqgXRUe2oFiQhMj7T34zjOlSzBCXmjB1gSSM3bjLGZMQEb1BwzTb2NBTLyxKdDtgBbPqs5mcEIoU1f3dec//MnuDNLNdiuMpSiJqSEAmxGMjMg1lsUs1UHWf5dDysM+dWV0AUwQncXC2f9WgbFX0zRkUAWZYUGhCDHB23jobrw8mKOhvcfXjy/lMpaG2j/v0/3njlxZfe/GL24lVsrKPMUHpoBqbETGCGQBlmiAQypyZ5Ni/DV3HevyVCIc+OCvPLughYEuIMxyfhyZ4cnaySW8nyJ1XQtrDBSBUM40QITFNHmxfOydkz8JKAAGuxIABJ4RhoZkOhn1w1PmesZItbJgGsyjAymIKMDInSRIPPpZU71IrRANUMnrklWUZj6ARJwQ6SMRVsLlLZLrxBI2JUNfXMec4ALIFsLvx/dr+Uz2/t/DnyscSsWkFEkucSLcWqisLO+SIFu5jL1gVc3lx7+07vex/dv/P0kEZKbmWccoVG5sjOmNOzB+PGqolMxSRLasSJnv+Bf2AUaK90zay2ZCmiimCCKVJCty8xjKuak3jfnsRwMJw+3D+ZDfDo6pmX3bm1LnoOfXCGHEgM81C2SAZQDTjIT+Fbu2TJkiU/MSz3d0uWLFnyWTBKtc5UQy7MziNFnVXki9yXNXgGTIBd4NsP09ffvnHj0e6uyfHqmbEr0JjigsWYpskhGXmoKjW6ewsIwQKUFzv+zwVRLuHJqDbUjoInOMASkJAiYgCj41w2NRsOpAprqH/t2tk3L5158WLWz9AGVoA2QAgtEAmB/TxYjBnG8+mBpY3Ij0AUWmO9KLkstDpknfW++qWrjz76ne/9zUp/Y838YH+01W7rqJ4MJ1sXLuwNj+GLmMlRqNsXzv36f/dbeP0VbG3i8iU4gfOJJZKbKxCVCAiNHYHBWaSopIBxKTysRqvd3jiNppNJeaYnV7anZUp5zLzr9zv333n/TK/vd85Vw5HLvNShtbYBZrCw9wASLMsykEMwgNRp5CZaThkwcJhG73zxhdfPvPLKwd7R0bhqOYhSq8h3d3c7eVaInz157EQu9tfuv/fBi3/0J9l//S/yVuukmvi8ZQBNp8hLZM5gvihjnDnxePWNV37+q//5L791tl1W9UxV89wrLIQoScoi01Rvt3uHBycPvvfexZdf71+6ED2zZ0QgGILCQI4zokZSOYPLaaGTTKqqqlFVmR0zi8jc20eRUqKoDoA075xC47z6YYoqodVl5qQgRjJUVeXynPt9TCdY71/+2i/ufuPrgwcPttptG0+hRjNAQ97qYlK1CdfKtRt/9bev/ta/tQ1PLkPmYZhMxq12pw61+PyTZ09TUVopQNHMatJWv1tBCcmvrvR//s3fePUNVApmZDnaGXKPjNBtQ2DESqygpuLvOt1wmqWwMAj4L6ikLVmy5B8ec6D+3G89EZRA0JxFhEyVCgdTEKuf6+4B5J/SgE9yHxVerSUl2CFFENDu4M03fqXbOvvaK3f+7G++8e0PV0fV5ay94zNwTgqGIJEQQEwEJrRZolCWScjYOxKxQGZGVT1iUvbRNNZpFhMyFp8LTE1hZgYyYyJ24CqTu6ODO1Z/7doVfPGLIIGh121NfrCu22QYffoLFjPDTqcAYGbUZM7nxe7urmPZWFsfDwdi2Nk8MxuPskCxDr2VlcOT40God65exdoqsqyxIGI4bqZBFUCyaMQuDifRiTnEusqFkCL2Dj74078q94+viD8H6bOfSqyDtqZp/52b1Y273/2Dv5CttZUXLu68+Wr5pS/g6gV02tJ45hBFBlg4FxgX8GEyTeKJJAl86QDYcSAvCyk+gxkUkRJCSNXIEZ289f3v/smfbo4mq/3+8OAwxVo0L1pFGEzJtNvt7k1Gh/WU189e+u1/he1NAxLlZeljglOgXSLVYGoU5I1SnelUk80MOF34/mPeuIqgMUIVZ2aUOSkpY5jnqgUg4Mmf//U7f/r1LNlXfumr5dd+vs1ZW2iAOESKIOGM89LnhFrTYCL9TkaUqiCtEsGQEjk37zSwQQmmMEZK8D99ZeLnhDIMVwIgU0BIUsEKoEAQmEHGgGTYetF9+fKVG/fOfefu0z+9+diQpdxTv1/nPIoRFuE8OAMJSBDZhZQFywxmGHH8DJ+aH/dASEfajCwxMdiYlNkI5GlYATBmFV8LV7kHaYr0Vye7N7578/qTk1/8wgtvXvECdIAWWjnUwkTDTHJAoGFWJWX2mRQ/lU2eJUuWLPmnZtkAWLJkyZLPgpFSZmSmZAyFOBMKycFxIjyt8M4+3j0Yvb1/cmNie8X6qCgnRQZ2UEZil+ASnDbj7qpsShpEgyA1OZzmkD7HGWY20srESJ1GIghDFWKghH4PgyOcnISq7qmeyfNLZzav9YuvnC1e2My2CjggU3SBDFERSHmuoQaBnGKusJblkO6PhgxZBAzwIBI4QZlhtZ/vbB/sjzbEuRDHw4lP0hVXVLGdYCwz+JTCYBKmamV/FatrcD5m2ZSdQRp1eZYgChCmGRIgiPOMagOSAdr3DtCpxaxgmKBjk45ZC9D09Mler9drr2/Y8cnjo+PZ2nq20lvZ3EbZBrESCARjZoMZjEFspAY93ewDlMh5ztFdzba3J0U+Go/VeReTzF2bzUgBE6NSU7vWwc17G28cYGstZ1LEZGCh01MngY29g8Ln1OkVa+t1SO3MC6IhpZSIWMSRcU5SpODHMz4Y4mRCwUrHNYHm3j6N0z9lCd4jAOMUaiIvzhHEMwGSTJI6J/PfVUqNttQ1HxAYUsDxCfYfY+/x6PDgcDQ8ifb6b/4rSAYqATAjAcwOJHMZpGP02rzSC45DTG32/U47YYahoZpiWgXMdODrozFmFWX54ncJ5xyaKtXHWSQBKCiB4jz3D4jADAIHv7mJtqIyGCHPkGfIODgETwEKNI/YdDeYn9tDL6IQmnLKMgJ4yZKfFBLZzFEj8hYoAwwVW6jiCcaIrAEcwHEeGWvux+6/J0IAiOAbB7gojbkZBCiFLpzf+hp8f3V8/ur07Tt7d54eHR1fOLOWWczngee1VlWcVinW3nshJlMkMiICmIzMMtQCJUcEIyLSBMRkVsUEYWZncFFjMtRRB0G6L1/dzFzv6hWULWjS2ij3lpLI8+MN9tycFH0WwQEB9vG/lpIjJiIzk+bympIlZTgiMiZlURYTaQY3DdQU2nnhTq4AE2E8c+RcmYEB52ARwwn2Dw9v3JCDg5VaN9napkXEJCQ3HG6nVFXVZDQYH+7tPbyz/+73/Z9sYrP/2q/9iq72i+0NbG26XhfOQ4FESJlUoc5iEpkm7aKdM1HL49TK0S28000RkwPw6NH04cPWtF4VV6gqKM9zA+o6IlkmRZVsELTud/vXr6LV0qyI4iIk4eP3IdLTCAZauMnI3OnoOfk/A6wRdBiHo1S38naJjKG1zqSeumo4Ozh48nfvvv9Hf7n37ffLRN99/0b3D37/1d/8r3Buq3ftfG91xUAJGE33JyezzfXzAkUIEBbfBPo0Uc6LQrYuMp0b6Qlln/pk+ImhMRUEIGA2nvsmmRJpCWW4DM4BPcZGgf7ZrO/OdFr9myezu8cHT0eH4wkjz9Dvo9fDaAxjJEOyGNgFQ4Cycv6ZPi8/JgTI3CCKDV7VJ2bjeY8GiIbaIbJACCwDQVrZms6m44lNbz3dG/S/sNF9bRPnMogxknNSQARQ9UbOiMyg9FPq8bRkyZIl/6QsGwBLlixZ8hlRWKAUzXLyDJ98OTNUhMdjfOdh/MtbD9/aP7kX7MS1qrKNVgmKQLPkJjaIIUvGBjaoapB5EvBCTKUfm2j+PEgwEEMEFmFzdTMbpseYHGf1cNPS1VbrtTNrX7q0+fo2tgXri+RBTnVGDCRu9FbEgIBcIiQg0dwtfcmPRIEA1ACMTMAOeau/tXP5+hdOnnyTXe7V6WRW5K0CDuNZP0JBhfe7MxscjkZHwzJro7eKhEQOEAFcQh6B5svBMlRQQSKKhejC4oZzxzUq4iDMiKGW2VGrliKxIc1m2xtbUNsfjlC2pkRT4e0XXkCvD5EACBhMjmRepzZqwuUUCkDAYmwmUMba+vq16x/1u4PD/ZBBEjkFEYwpmZIAsCxZO6XH77y38XNv4trVbiubaIoGLwxSkBqRQhJrDkHWorXN9QsXpjdvdjLnYDHMVM2zE4gZvFCWjAfj+uEuHh/gSmy3fYRR4+5Mz5oKjZE0e58WMYQCE8CxMlKsa/dMBM8wBRFUceMjHB6mxw8O7t05eHD3yd6T3dHoIOlrr75OeQEWZlZxbICIAkQUoLljrPW7ZzdPcjebxBUpjg6OfaSWb6PXh1m3Ho4oDQbDyaMnrevXYaqTKbfKzDkAIrKIugQWZXvMw4YjkEAgkAAJrOAAdu2SCkGtMDLhJKgd4qI21VxgBNzs0MUWZsD2/NWGm5jj5SDAkiU/CSSgQozzbZs6wBtEm96fnvqwNVZsYeH78qkefwIQkDMyA2LTyQQcQwNWNnora72LV/HCq09feG/3W++Obt585/GtTqoKohwoHbUc520ptUizqSMyJk+UK6dmoWFpNjwSJvaOHalQIgRogk1ZI7lAnNinTEw82I0K/9Kv/+JKp3/2595At9PMl4mBlUSaJVJjt/bZs0DnTevF31VatEJTEhEAKTVZqhRjVFUWMIOEjUiFlBnEMCEwQeYX0sVF1gxiDJ8BQISFioSwd1C/887owaOz42qTXKeKrppZNCOOFst25inlycqYpoNBNRnUjx+FInv3o9u0udq5crF/7XL/ygV/7gxWVuBLuBXmlOV+6mXGMVC96nIu0dzqg4POK8hgZ1k0pFR/cPPg/Y/KarbiczEFNC+LykI9rfIoWd4aBByEWGxv7Xz5TXR6lpeK7JlQnBZlfdI0XwEoY36LanxZ5DSoAABBGVOksYbITbiMOiSKqVDDtErvvT/887/Et79/cW+8xp4HN4ZvvXvjzr3i6sWNn3ul89ordH7HtVsrEJQ5tEZmSBNkBZxorBOBM6eNrgHUqBLQNCTUMv7pLhCnRfKQEMQWUw6mbApLGdBJqpQZYbWLtVZ2+Xz2/ae9796ht58+4el4t57VE4MnSNZIH0AkIDYyUySD8Wnuzz88pPMvKCmLsbPkk7JBwcowWphuMUMA9mPJxyiOp+OD+4cPnxw9Wu9Nruy8ec7vdJD7oiQQoqKuLBmpX9avlixZsuSzsryALlmyZMlnQYFgGkBqLlBGcBPGcYXDCn/07UcfHtfvHgzvzvSkaKe8g6wNaspp+lyVTZWIDEpmxKfxa4vAt89366IEFWIm54mc1dAUo+nMo64e3es4u9puvbK+9trG2qtbKy9uYgsoDCXMUgj1jACwB6AGJgdq1OesmG87l+L/H4tGPc8C9pBybevCC6988Ttff9dJ2W31i2oMIzAwG3uRWFlZll3xR6Px4aOnm4NBY9niFElAuth7a1PebnbrmoAA9WICwBSkULKYSkeAYjI8ON6dVNMCEeRW+qsuy+/fvZe3u5vnzz04Pop5sfrCC+j1QJIEze5fxCE0jZ9ms6/N+SqAGCtnqCI6vbUXXii2z8weP6iZcjGv7AyJNAk1O0+xWER7/NGt8d377UnNRSYExcJlGAlghST4RCa+xMbW+WsvfPDee31H4gBSFnbMFCWGOvPIQDKZzh48wr1HeG2KMmdSFZccJBkSmvNSDG7+yqGIloJp8sR5E16tEUkRIiZTDAc4OhqeDHg4fftP/iQbjuzkOAwO4+A4hiozy302vne7s7mJlRWBbz4PTSlJCZWl3Dms9tfO7Txtt8PwhDJXlO3pcPZ0Msln0QuNPIaZq5x/74P3v/wLX4HPU5pnE5sqMfNzFj3PaHbOpPP4YrADGwjgGs4EKRNTwEFpXv3PAQbTQpwnBj6t1NhCBHvaBpBlzt6SJT9ZNGGYHsgMPDc9n9vOEKG5eDZVf8EPjA79fTSf+9RcRZ6Z6jBCnUQkL7BZor1yZnN79doL8cG99//o/2vDw+OTk9nJsZvOCtUeu44TR3CamvxwM7JkZgZot98hVmWKjEg2s1QRpoz90aQWb1nuOp3W2vra5tbKxqaubWz9+q9sdPp07hpyjwhXMADfjCmeuu0vLlCfNgS4Ka1aY3y4iFeZX2Y1SeaJKMUEYUpUx6iq5AhM1rjxU5NBzDCWRBCSUw96VgVAkNxDYIrRaJRRzAuPk5P7Nz5sBV31eV8TjeoqzsyXrsg148N6YAJPnIkWBDOzoGr10++9N83l6HvvPNxab1++sHH9yuaVS62NLVx5BQAXG85LmRcTpAnMG2UMJVTUpCVDYJ4sU8Vouv/+B0c3b68F6+SiaRZJxTkPDqOQWea5mFTVWLLupYvtL72OdouzwiAf03I0v3o+DbwBYy5VEYHSQv6/+HUa2TTO2lkHIKBOMUhEZg6Rpr/3J0ff/fbk797qPz3YQXnG+xTi4WR6+K3vDT+69fTtt9pXLm689ML2F17Fiy9i8wwmYxSlVTOiDIzaAokoTGEJTQLFs1EQFrif9iG209ZU461ETQ+A1SKrAkoxWJz5rMjErzG1BJ0LWC83z675t/cP3z08vjPcGx4d5jsXgxWkEPjMeTGDiarq53tzb2YL9VlOE2BkzXJRmyvM/N82b5uDOXipjA+nrJNJDINZrXef+N/8+fNrgpUcLTgDktUMAtTRUmO0ZMmSJZ+FZQNgyZIlSz4bLkUH32LyM+AYuD/EB09Gt45mf/nR/aF0Tlyr6nnzBbISJAgABMYwbXZMgVgFzPNdZ2JJBLNT+1T+XHsARhZzM1IWs1S72dSlSY661FmL9dpq9+cubr2+s3l11W8LOkAGuBjVomkkaxTnArNAPmMx8GIQHIxFKN+yevi/ATWePRFOIBwhjkqsbl+69vr7xe/V0+S5FK/QGkIzqp3P4qxyKe/mLq9nB/fvpY8+kksX0e9JjDlg4LkHcVN6EXUmbh7PyxU0FxMDDJbUAzk8wgQ375zceciTWWFMSp1udzytRrN69fz6ier+dPbSl97ApYvwrmZE5xRQE0Cg2tSemgkAhjLYG1xiIAth4kvBxYtr1648vv3BZDQuTDNzZqaOImligyqr5Zb0YDC+87C9d4heK/M8RoqOJCVqxgSAAJoadRhY31y/dj2azpI6SiLIWMTYzFJKtar3kk/D+NHe+PaD9sEJ1nvOWw0Ya8spMO+rzRsAWgslD/IMMkZSVDWiYjDAYICne/HBg6d37z65d+/o6dNwMqr3jjoxdDS1LBWc4GSaF2utcnjrTuf6izh/AaRk6kh0oZxXFoDQKtbPnm2trOrjYSLHZZ75FhKb81PVAx3fTeOPDsPOo4dfGAyLjdJ7D8BUFUTziv28tLGoucCIkwjAYuSU/anwkbgColmAkjTeFMgMSFYy8aL7OLeEmuc00jz9d27kBZw+35IlS34CEKAFAOwAnxaRp6eXAwI1MwGEnJ5Jv398CNYkjbApmvghXYwBSVlbTMG8SF56XLmUndnJxq/83C+8jL1Ho9u3H3z40d7tm08ePXpwPHSz8Uar5SNJVIpKSU2VlGCxn5eJQp1SnXQmFgS1k5kX3tykdrtc21jbubB18dLGxcs4u4PVDaytc9FB1kYyOIEABkSVeXt48bppHlryGRoezZcSmslFxvxamxU5CYfpjLwDUYyRhdBEHBApwYjNCMpQFhBpM40xX/Mok8KITYwqS5HRynOQhpOTex/d4pAyJVGoxgg2oZDx2NHESROHjEQSLU/kYZLQy1rjGAdPR8O9Uby9d/Ddj8Zr67bSP/dzP3fUb/V+/rX1n3ujpjzCBCY815I8N9BF1KTg3H88+PBW2ttvgx0spBREk5r3mTOfo3CW1SnI6nr7+nVcuYKsIMpOCwX0vLCD50Hx0pxmi0byj7pp5HCAphg6s5RRhv0hbn30/f/w/27tPmkdjtpJVxHzakqK3LuW4ngwPhwM9+4+Hnxwe/LezcsvvcRXruL1L+CFK3GaPAxATMn5zOaRw6SAgRZ97Maj8KcbsXl3D2hWWUxwIA3kc2MQgZVSSrGWpJ6YfHYW6G7g3OrKtaP21UfFt+/t3jwYT/b2plRWKMy1SNoqmWaUjI3C5/jqDUjS2AoaEAkm82wSGDefOCXM2wMKEEMBdsg7EF/lxZNYjY/G7+8NB2VxdbV4abtzoYsVuJxXgJBCDb8sYS1ZsmTJZ2F59VyyZMmSzwYJtxg0A/aAGwf47sO9b91+9M7j40ne17KjeadWUpWF0ljJeBGcBgMCI5AB/Jy8lwCQLsLM6HPcwiQCMosIkgLPxjIbdTSsubgm6de++PqVtfLFrXynwAqQI6qNw3jc6WyQeTUHMDE3Pp4Gi0RYlP+fVf+bnMIlPwoGCkXQkFOC1Mo9ELprOH9558L1k2+/s5rgnAxnMS/dhE0kIsWkE1+2ctD+04c333nrxVdfRO9FGMQsMSkBHmzW5OB5pZZwBU3gACVQKUBkIlCMqCrcv//wm98f3Xq4UtE6F6lGVYXZaLqysYki/+j+fdpYf+U3fhOrfTiemTVG89bITn+gvsRQac52x2oMZqysXHjlpeHb3x7fuNGx0FYH4wqIQgYIGav5pC2lkzv3t27fw+XzkjGYlAGQMwPUIBGYJe0IY2UVFy+WKys23K/qaTvPvPNWI0UD0SRMO+1+Kenw6PDk/sP23iGunOVcAlKAOqfZ3FiXzShTZCBEQBM0YVbh4AB7+xgMHn/nu3p0PH26O3z8eLZ3EEZDV4c8WScvc0s91RIpT6GO8STpJMX9mx+dPXgTKcJnbGoQIpgCDBZJloSYNzZX1jcm8mgW42A4ieIsK0hcyuXYlaPc1bkUvU5T80cTtpySy/KQksgPKW0lUIUMQNlogRNgIIIIhBDZjAAyATLANzklSRZ2Gbqo42AuHsbpKMDi+1L+v2TJTwwMZE3zshnwasQBp4aBC7cuNoXOW8CQT2Hh5YG2KQAxKINzAFCwEkM8AWahNjO1nIXaHmWOlTauv9D5wpsv7z65+PD+8aOHk91dHQyefHhTQ6Iqoo5UJwuJIgzpYDYGG2VMrdx3O67byruddpmff/ll31/rbmzmZ3awsYnOCrICjuESXBaiVrHy3MoBREgzGEbPpiVtkTn0aa9YunBaPzWtaZT7EC7LkojqGJB5Y7JoIqJzs7t5YjGpISkUrM1cHS9eATeDd+LZDCbC7BVJBoPbt29+8P57L4d6VscQKHfiXF5n+YhsGKqyzD2bN2ONjuBJHSEjeOOWzzdyX4MnauMnw9Hdw0Oyh9+/cXJm9dzw6PWVnrtyMee8ZfAAEhgI8/YNPKysDZWN3vlgcv9hUYW2a2kKyRJ5qTQ6yxy73HKtSSnfuHRl7ZWXsLoCFhiMyD6WtWogKOFUbs+LNABazFLQqbc8KYDcOYYyQhEsowyDKn3r7Tt/+Ie49biTZp281SmFZ6GaTATkizyvdE249K0JY3IwOBy9s//eR4f93s/9H/8PW9evOyNUCaVQQsYS1IwdAQZOi0xngFmN+PP0uP+cIZjAYKcteyRq2vNsToKQI3jJnCqgTOQoHY0eZZ1yA52u+M0Nf6Gzc31l/dZh9Rdv3dhP1WGMIw6xSJp3ksuMkH7IXOE/HMakDFI2VtJ6vlpUnAqFMJdiNJ/exsEJRoAF8lQwqJhWsjeqdr/9zhfOrjyd7nzp3OaL69gGCnhi9xkzP5YsWbLknz3LBsCSJUuWfBbYkDENE+4N8J1HB3/3dP/948kH4+oJO15ZRdkzcjZLiBEkGYyCZpQDSMSRUYvOZ2SbZf1cisaUIAaXyMii1Ik/twUua8oJWlma5TZbd3S51X51rX+1V/zqi70zJdYIOZQxcphFjIwTYd1Imtn5BESFEdjRqQcvQ9mUkOblT3L2qWV5/1yIjJTRKDMDK7RiEqN20cLq5uu/9Kt/89aNUajzMjuKqd3NRplUs8lqVkxnx8ZwLRkM927ffP/Swzv5tXPIClCKTHXjtgwAmkPKKssCS85TslODYmomS0bT9HT38TfffvgX35Wbu2enrhcxEgohGKG7snpwMkCZ/+pv/AauXEWRAagWJX/TxqtqLrZTQiNQE7DYwkrZGLVCeO2Fa70zG5P336ktsYINRKQ8Hz/PiByoDXd0//HeR3c2v/w6yj4RGdiEoNq0xxSoksIxWm2cOXP23E59a1APTlqZMHOdIiXKcj+YTVbK1fYk08Fg8PjpzuERQg0qaySF+sYWQA1kZpRpxHCE0QDHx/Z0b/Do0fDhw+rpHo6P73zn28WszmeTogp9Rc/5ts+k8ANVENqailhTqKZIU+d8yJ/evPHi3l5eT+EdKG+qQEHBDO+cIgoBvW5/bbXyvgop7/emMR5U03Ga5usrKy9def31q29c3MnPvtDqdGAGZlR1U9FPKYn4T5w8Tf2lasqCTU0wLKr2hsxDmQzK0ByaQRETIjCXc+rcQps0MRJ0Yafx7KPa1HD859uCXLJkyY8LGWBM9lxzjpAYiRDndvgQIFOW08kA+RSfXk7I68bKHZXnKaECR+D0qpGRJ4LWqVZ4MmY3nor3Rba2go0LrZe/1KpmmAwwm62+9RZVNc1CmgadRguxaQCoRsrYl0XebZf9vu+10emgKLC6jrxA0UVWzlcSNaYx1H4moCgUGcTgGi7Bewc7HVcCFmY+n5aPa+TnzP8o4oucmGOMWMSws3eqjduMmZkms3nblSSqCBYTBIBD0ynnhbgZmZvNqjSbJEJ/ZWWtDG73YDaZsnPIXe15RDBleTJsGZhhYsnChMAMCKtq7vI8k9y5gqQbXQW/ounWvf3xeEx3H2W7h/nGGe/IQcAFFEJoG5JAqOmfGyq7/923p08PVsWVzoXpVB0kz+p66uuYwRFcNQvSyneuX19/8QV43wi2TZSJ+dRkSRXSyP9VAUAJ0ow+PDP/P50VMJChIF/plOqQm8P+SP/unXf+85/vff2b5yr1dVCPiecYwyyOySxDEWN0XORSeuc9cDKeDo8Hh8cnu7cfbiUmFVQKz742Vu9DZOfmhk6nsn+DgX7gtvnTBEHJIqBNXpgSG7iJzzVH0VArHEOYaV5Rj56HhU0cVRlabfQ2Cpy/kH9hI18Jr94aVO8ejG9Pq0Ota1TJE0Qws8+vfi5KThmN0aCoiS5MC5EMMIUyFFmCU2oyJAJUndVQaKxzCUXGeR/ejnZncTCdffRgf//w6MzGmzvrl3voPjfOuGTJkiVLPhXLBsCSJUt+NrG50nW+CyZr/qfP1EqLn2uM1EHcaJ3Q1DDnCqaPlcCanD0FFFQBI+C+4ZuPw5++c/+t3f2jvNTVzfbmyjgqSGCMVIPMM3FSDYG8b6x1n7nk07yUCppr+oxOTfRBxmLpVKx7am+6QD92RADMnx7SXKz2MfNwtmc9B8A0o8A2yLVaodmlVv7m2Y2vXd16bQtrhj4hN8R6YlpRAU8ll1ynpGYGUkJMpgpurNg/hsI+8byfF6dvzcd1jroIVHj2IhY/OC9xNr91On2/n8OeE0N/psLCpyCBFl0gTqAJ0M48el187av2H/8f9d4h5aJjIHOp0MGkXmn3psOxD7EsnB9P6keP6t3dfDpDkSmjAk/n5XIVkDRndYJElF4TVGCkigTUhqODeOvO0XffPnnrg/W9ozaXoq5b+IosOE4p7R4dXP7yF9f+9X+LOARVUGMyh642yRfwc8N51+z5SeAcgNR8lJCcDdOkWwjObsrq6tC4NgGTqiqxcm7WyP/Jm3UlHe49Pnlye3NyBG05hkAIMI4KZEA0xAgIUHisddyl7ZODu3GQoOQUISQ1OFeimjmgyMjSrBofYnyEMMuRZwgJKlCnhgAk5AbEiL/4eth9+vju/ce3bx0/eBSOjt1s2gpxDdQDelS0y6I0opRQh7qa5RkZqcREGiHIJGvnWb/Vuv1kd3ZylE+nyAuIAD4SEjVVM1FlkEe7N1rferi6wuN67dz2ys6561evtq9cws4WNvtY8SgKZD10uk22YoiRvANgi5S+58/xJj1vLqo7Nd5aGFAQwRkpNWMaCktIcf6CFqVDI50XTQA8lwVwijQXz8/v7F+yZMmnoblbNXXYRmodeJ4l38BNOfazDe4YnrURnouSATBDLCEGkvmYEbFnY8S8TI7NIROQOUiGLEcIm//NxbmNYVRMA6qElGCG3EGksbxD46gz71jmMFajOiLZfLpMxU/jpC2FI+KMxBArg5kXXgj1m/USzZdLn/perQayuSSZ0ly5n8AMcZx5ZQmmKiCj6JJmXAULZC01Z5YHLUNCCNBkHANL3ig5aDGKAZpVFYNd7gUiLitW169+8Uvy24d458ZQPjzUx4Uhz1zteEZUSN6O1FPAUWKNGuoUzIyhnp3GNJgdQ0kkz1zWLstW0fW82i65aLeyLANzHaOLARBkHmjk+2ADYkKtqMLRnZs8OF4l11aZRqNMKM9jnIZQCUskPbQw7HbPnD+PM+eBHClBVcDzUgEhMgzKwhECEIMBl4gbNfZ8lmJ+Y+LG7pI1ZkJpFltgJMXtOx/+0R89/frftvYPz6+0Y6hGdR3E+TLLHFNIjj18glGaVmlcAVY6kdLPer2Tg30AIEaI89QhY9X5SoROz+GFGRHZT3uIvc4zw4gAPj0UAlKCRosMJ8QGgjGlVtkTUii4mjJxnncKoOXRf7P19m4rv0X2eGL1jK2qUCZuRWLYXNTRhIJ9Yr+w2DIAoI/vNXgxc/SxyRDM9x3z/0YGgBPDmrUoL2YNm5GS+Zjwc16hsRaXOUK0hGimkkSQtdoXX5iOj9/Z33vw6GB3fzqlXuj6C4QukIOaWVT++Of/9DDY5o9PhmfXOPr49mRutTrfGSkBdnoaL5sMS5Ys+Rlk2QBYsmTJzybaSNSbxLLT6W5KoDA32QEAgjKMoQzy5CkY6gQwnDSLXIKlVFcAQBIZlXBgTpBj4PcG+N3v1G/fuGG+wNZLk1lVTVA4FqUUaoBBREJqyQToyEyTkjZr7Sa4b7EibdzJ552AJNykq4oCiQys5AyUiBfrZgXp/FigoABEmIPmMAYiITECITIiYN77OqUQAfPwBbkCnJU2LE/udtLhVl6+dnX7l69efX0LZ4EuUCqyCBicdCAdUyirAk7odEelHy8z8Hz1TyABNcVD/lzl/8/X7snma3oDjJ7J0wywxrFm3i0hgBvXWgc4XQTWnT4UwXi+GQIgRJ9fD0AMucFTZkAkeHSUdEix28+wWf7i//w/fv//9O9v37rzyqUzMYXdw4OVzmqofZmt5sFjUv3C1oW9Gd75nT/6xa9+DZDQ6o6QDUAZiAHViuDgGKiRglgQCrCEeopZjXdvfOs//ecbf/b13mh2mYp+0Z6Oq8yXPE1l7jWEg6OTS1evbH3xFRzcR7Zaf3g4W18pt7byLDActQX1JCaVtpuAKhjDOzBXEVVT0gnFmp8xT+rj1tbKF/7lvxz+9feru48GVdXKsuh8iObNt8l3LcXp2K/wvdGDRx9+/cLd1/ML3dLaaVJTlsWCDFoqWgrkDgYUwMW17d/+Fx89+L7dSxfF8biy0YRavaTVTqudHj2IVHzxjet/+fjG9A/+0y/+9/8Ce0/WN/sG4zDDwQFu3sW7N05ufDR7tH/jrfddYgfKVC8oeYPn3HvvzcSMFVWKlUUicmXuPE2He0IpGSZMxBw9T4SnhNzL7XfeeePaNf7KV1Bk43o0FnGS5RBJJJRBPTYunPk3/3bl1/6l1XHtjTfABOJ5IUwIjiACn82LKoDvdACYoShasOd2/4vz1IHazYnUGHbLc50AgpA1tsvzYpT3cAw6bTYCJDyvoi1KaR97hk9s7pcsWfJPDZ/O2s0rnplBCadC5/lnlp9VvD7NgwO5a/7BE9pA61kj3M2rbAzK5rksMHRbz/JCDEbMyHL4HKf5Ih4oi+eijD6uvaBT457mVVMTQmALA8ESvflAmSM2kBA1rY/m5dD8b8tCQ/Fpb9aK0Dw+GwkxQBHO2CjLN85d6G2sTe7dDYjtjg8TO7JxlpfoFsLoK51JdPzOB8ff/NbKC+frQqYFamSksSAhFoYhhhUpyKCxWRgVyHz+xpdffOU1PH6CRw/1/RtP3ntv79adw8ePh4eHPJpk/bVJHdhznnsk0UldBHRdaaGuUxQRa2XR0YnW+1rFejIOopsXXv23/wZfvL4b6na5BfU4rhEMrFUuk1RLNeu7EsOTx//h/z57dO+CYM2ASSilHALHs0rzzGyW9VtPJ+N7ObpffaH/S2+itY6BIStAWhglRcWogEoAEYYAQs00IRDAqVgMPQAghNqsShkJCgZn8WTQKrsI0/iXf/7Nf/9/O/nOd3emaZPUHdVMTGUeGBY0Sy5XR4mdz0MI3qQQT0QnWj8NVRVHr167hNExOl2oAilb6UGgXtTNJTt0ugw00N/z5v+kY2DirFlIY76XMLF5u8u75lPwTBZEKM2KeRqzYxgQkBFWGF7Q2sHOzsrLeyt/fev224+ePB3VQ1mpW1cr6kJri1OEyih4h0wkhACQwhmcwtt8vRzBAVQDDuYBhjmYwHhefjclqJixRYIaIYrO836beZ1kPyjJSWSVQ21gg2YCJAMo80bArAYgRso0GHNenHEr+dcn42/81Qev7b34330p+1d9rAIMSErOVHQuT+LMN2IHA1SNE3IhApDSQnWj88wINMOrzYHMLynNWJUBvPQwXbJkyc8oywbAkiVLfpZpZEGLvXAjVm4kQ41O3OZjAkQA6gqBYAQyUzOYkiksiUiIGljIuxo4BG4cH3//EP/re9P39lOyoiz7RavFUvmUPOcpVkQwmpf2F4J+jqKfrKr94BQ6YJQSgQxMz79yefZX0KibmlGE9JzoPuHZoAOwGGUYj0ZZnnfLguBDCPV4loJpPNrxo9d3Vn/uxRde3unuENqAq0Ep5ZnQ6SQ1QYG02MOf7rF/tLvAsyyAzxWjj5c4jLHQArJp40OzCFNuPGtYn5MOijI/pxc75R9RNdaMdgMGx1BBAFdg77nY6OHsRrG9WT1+UteRybwKRU6RhfMckuraj6oMOnr0JH7nLfdb/20OJ+DGeskBZeU6TjA8hiN4QVQcn+De7d0bH0wePnzvz/+C9k+uzPR8u9utEOPEzEzo5GjY7rayMus5H2J48t3vDz98/5GLtLNZ9Tt+a6t/dmf77Pmz2xewuuU6fcQZOWYQQzLAOYcEVAEtmlkVAfOGYOj2W9vnJvf3tVATIs5IDYEMjKSOhTW0qD452Zs8vZ/Ppmh1RBlwEQlQViAudOuOibhaa8fVnnpfJ+0oF85XzLXGdpmTZLNJVQ+PUVd8coT3b8Ip7R4eHu/u3755/N77uHEjf/Ckd3iSz9JFyhXsQAzyCgaJgUGOISLwnIxnYTarqzCLSKGTQYhEPPtMvYPzyDLnszQ7QTQKEUlhJtyMCmlSSEzEAu+xXuTtvsQoIqlRvS0AncZL8o86936wmifPZRz+YCID2UKGCRhOzal/yMPKss6/ZMlPDR+7ENAPuxHbj/iw/z2P+9w1hAzZj3jGTzz7Jx9hLlD4UZeU/+1LzcdGHBfHxc/+Ez1nL/O8X5n9Pa/zR6FQxjxD1imMmaFKLMzUbkmvEz2PYpWB2UmEaiZhXI3H447rbfrs6XBUPbyPk6O8tVaTxblaXjOIg4iIxGdqdCNEYsq8OMLVizizxjtndl6+unH/wfD+g5Mnj9PB/tO33xdRS9FNq7yORUisHI0lWu4cvEw0TpJFR8idiUyn1N3ZQqcFJzWJA7UY5ASgZKgBFeQZI0Y8fjJ68LAVQxljnggKkGuKy2wJ0MrCPk/HKyu9S5tY7yPJ4mxQGOh0Pbl4HwWcLeq6TenfAAamdV1VqVeUPndQoAJmwecdPHo4eevbd//sT6vbd7ZhO6XvaJXPUs0EIBEEDGNWAKxGAIvCEcSSt+QoEYGkmZednwyNoiMxiOYLO4bRfEHfvNKf7hLHYmB3TqNh/5ELb6MmloI/LmrxAE0TO1n3+PImzm5eefXx2t99ePPth4Ob+w9MVsVTlotvZQaqqtl4Ns6yslHBA5h3IKwRy0RYUzpPzXhHk1PQvFbMl/56+udEH19L//DNDhKeKe9PT7HTuW028i5PRZ9FqjyfWTGtT3bv7D4Z+ulLrS+u0bX1Tl9EIHVIhDpzpBZBzZLRkYGMY02u+XzT3P+wyVagxqoUi+/GTVMrffJlLlmyZMnPFD/dd8clS5Ys+VE0ulicjs6SgiIAMCeGQhIYYGESMBPDWAARsAAws2BWCxnAdUqUt8A8AJ4Abx3g6x8cfufR8a3jXH2v7PdbrZYRMTObNb6x/+UYaWisMRtllUmjt5pLfjQBSojzaVYCTNkqmMyj7eZK9xykEM/ELhrFkUzG3RTbRb6V41+99vqLG8W1zWId8IBTdMS6mVA6fVg2crrYX/2kjcN+bHwYIGv0ZxA1Jn2ulD+vq5IpcKr612cbEltUSIlpIaC0z98C6LSVwwb3nAcD2i1c2F67duHJ3dtH9bQrXLBLQS3ETAohcwSyxClOj4/f/9bfvvarv4R+t5fBopYuKxS5JURD5jGd4NbD+s7tow8/Ovzow+HN2/p0v7u7vypus2h3Z0FnNeqYe2e5xLXiiFXSDAnYm+n+scDWHO194/0qc+NWZ7K5bpeuZC+8tH7tJZzfwctXWv127nimU7gcJPBASPB5DInEC3mECisr51566YO330tVYBZHyMySaqUWCC6TxLGVlXt7g8MP7qx+bYxsUwn0XAnq1LimIe+vrqxtHBXFeBo6LD7PAvOY7KCerGyujclnRes8Stob4//1h3vV9Mb9h5N6EgfHODlcGY5bVVhLnIsbUYqS2CBGDIhCQGyYjqbe+zzPM++yLOtmGYSFYOMRmRpxUK5nNqFwMklHUu0dDzp7Rwd7RxtHA7T7RaswLghwzTWoyWQmkjyTsgBRqiqihVnPs6/P9VxbsmTJkiVzbHHDbdYDZHCLMGE45tVee3vjoFUMprNuUbRcgThjFYZMJpOi1Vpvdw6n08MPPjpz8yZtdMsyn0ArGNSIXWkEQ2JrpgnTPONJCSpiOYBejvY2Lq5lb7ywfnK8fnSEkxP/O7/nxtXs8Gj08EnYPcwmNVSUpKrrlmuRs1QFTZa5wrGMQNpqbb14Hf0VgD15AWJI3gsMMaZKk2e0neB4OL310dMPPyrTs8HXZoGXpcbGT+qk42T5xtrOi9ex2ocmFNLY/JggUTNp0XitoHF2l4WwxhbOP2rgKplRowunGkCAU9R19e3vvvM7v/v0O98pDw9Wu92WkzCa5iCCMZrIGaXF8EciJNLEZKSpKfcbM0vjdARa3DebQ6GP3Tif6UL+md1PG6UOn/4GmvwAgIz7peNkpFQwusD62f529tpLZya///3He3E4nlahdtRqm8sC5WCpKT+16BEFIbJFaNLT7A0oLBowz/o6Ld6TglJaLGM/0cD4zMQYmZmZiajVagGYzWa3Hu//f0Z6/9zKV1/uvL6JLaDtxaHUOMoFQDIDUxKXQxhxYY5GTokTa4IDVEh53nwCNAKuSe7wz/wUlyxZsuRnkGUDYMmSJT+bEIwbx/5TA0hqdFiuGQRtlqcKROZmPyPzxaoCATozTcYMliiSmIfABzW+flf/5s6j9w5me1WRr22WRUdA07qqp3Wj6Y2a9B9k5djMELDBAEuksalRNkY28yH8xU82F3Ox2sAJLlIztEuNeKcsC65G8eTEVccbzi6v91++tPnCRu83L7AHKMIDbYc2I0OChblMBjA4IzVycw8S+hxDwz4tdir4P22KEDVJiTCb9y9s/n/U7IoMoLTYIdH8Vzm3VJqfHs1W1uYFZyH7B9jA/MhDON2sKrzOz1cDIMDZzZWXru699+7JnTsSNc/yGFIVksuEU3RCDmiLdMkOb93BzZvIs3Jzs3QeMaJOODjEdIrpFLdvPfjOd+9/7/vj2/eyo5OVOvUUF3rbXIdqOKnqEzjxZZ6Y98MI663JbErTOjcUSq2Erbx0Reskjo9n6fBkOHo6ntw+vP/e3fGZt9PW+pX//f8OVy7Ieq+tOplVXLSYM2QMpqCpQO7hEabor66/+qr86V+M7w/KpETizQBLFqeMTDQBbVdif3D4zp1rDw6xdtlIlZuxl1ObiOYNUiJGf2Xj7LlJb2U83g/CvigoWVIbqXR8i7jiCuvIh0+Obv/unx5PJppi23PhpE1Z13GZ6jxUVldZoa7xqV2cCKwMoN0qAYRYh2oaUlQmduLFt31LE2YaZ0FHGgdkA9Zjo40rV1ubZzQvAYYCJs0GEgaIQBWqqmpmRMTMItKcrvPvzT8wwX5iPl1LlixZ8s8AAqCMeeAuAwmesd7vX7nA6yvHD+5vpKItPsQ6jGI7bwVKdZj1+71ylg7u3D74xrfWX77iW+xduwLqFKXmAhkZyCNJNGBhQjm/J0RLzmJGShnDF+ht4tw6Yry8tY5ZxK07B3/5t7vffIv1CJFjSpEpCtRMVYW5YIdo0ziTy+c2X3kZ3S4iMvEEs9rQNADUkoUCHkjY3z388NbkwaM1BzZODBEEAaA+gY1EeRYs5NnKxQurL17Deg8zhQMYynMdNzXFUcynJei56ckmykGAapb6ZWmCkDCrZiWiE0FI8Y/++O6f/tnwe++0dg83mDpgDTqaTDtSzMdFm3TrZhkGRLIoSIYIE7NkykRCnOc5hAFrbppmp0bzP1Bm/mdYu218MAlkCopkzWAGQCANbfEZ3BiwhA3Cxnr25fVsq9X7cH/w/t3Hdw6O9ycnsehJe70s+9NgmMdoGRDFklgk07kHqZ0O5YTmKWwh9lfATtdSuvDT/C9DCVETg0KMIYQsy9q9bqfTSbPWjcHB8b3Jw+mTh5fP/OJleiFDBxBxRoEsmUZQAjNgYIGwGiJzIjZoAgCNUIEtPK0MFppfmAAMJpOf8gyJJUuWLPnhLBsAS5Ys+dmEEIEpKM7DrEgicYQkcALbqZIeYCARMoKEBFNwMKuTBSUoSyIXXP5U8d4+/uru4C/uHb43CCd+DZ1WbslVVYpxNpkAyNotn3lVrdOzIQBePMtnOACIzacWVA3zxFhp6pXzuiUrcbPoJiRBNEraWM4agVzTAKhH43w2bsfJ+dK9stn6uctbr19euVZiE+AKlrTIuUkTtDAdDge91R4AIzaozm8TzXH8ZGWCnm4unoU2YyHtM35uFllhDJ5bP4EYrAZW1kWkc7PX0effJgE3ia6f34vXRvltACAJGRCZDQzHWO3IS5eKa+f3nz4u6nqdMtZaiZgRZ5WYUQo50yr7J7uP40c33coqsgzkUFV4+HjwwYfh0dO9t9/H4XG1t18cnqyMp/1Eq/AloE8OSCCU2BG1M235k1Dvjk9ciGDrdHzmsrw2DKf18FgHg/722X6MG84fhziaTqv7jw6e7g3LvLO5svnzb+LLr2O934LOwtg7UycMMDU+zV4h3Crw4gu9q5eH9262YvRGnjNmi0hTaC0kZKXPOscUPnyM9+/iwktY6TUfoWfOU8+Pk7e6W+cvHm5tTZ8eT2C5kCbzyme7Z3rWiaNpPT5s+bJdJQyqTefP9Tu1aQyBNFnSmFLw3gkcJtDQVAtOOz0KE3HKRPCUGI2tg3DtioNhNPHISmrl3OusrfZWV3rbndbln3/TnzsnVy/j7DZaZRLMNBGRKIkZiCDC7rnl1umJdtoDWLJkyZIl/4goWE7jCgwAnMKI4ARrne61C60rF0Z7T6ch9X2Z17O6rrvb61Vbw3SGFLoZHR3sP/jG19d//RfgU2vbR2QzEYtGASCwUzGdrzPpdISSiHwQncVEmhzUEVggZPTqVVSKorB3PppCCnXJtFaD9zU0arTGQwhW1/UoxJXrV/HiNThXq2Yus2SumWU0qCSICgJiHe7dGd66WYzGRcfEUDOc00gEII/NdIKLZtnm+sZL13H+LDLXRKDWcuq9N1f987z0/9z0JE7/gZ2yAEaYxUpQOc842MVHd//uP/4H3Hpw5ni44gqfooyqGaWopg7aqDgW85dGUGgkJEISF6lxnSGGOPY+L+cNgEYD0zQAlnfPU6gpxyuQQJEWM6Wjo0G72yt8WcD3mGeVkrB6/PYFvrWxcrVI376D9/YmD6rZQId1YGTteQPAIkEJURDICOYMQgaQsc1Dg43m8v+EeRwAuBFtuIWe5dPxg4ob5xwz13VdT6bVdFq3Wt65ABc65w8n46f3h7uDB8fH68dXWq9uYpMKBjkKgCEFViPzUAfyMfP1fO6HFWiGwxNUoAJ1nJwpWVr4tjqgXFbJlixZ8jPJ8tK2ZMmSn1UMqGEJJMYuQiI4ghPc6aL0ua3DqYe+wsy8B3KFm4InkL0abz2Y/MUHj//u8eBWbJ2Uq2itwkk1O46xhhq8ExER+UT1/7+UZuNlClKCMSnPDWqadAAGGlNQVmJGNNRYZO8KTC2KcqYhDQ7P5Hh5e/3Nc703z/VeWuMtjx6QDyKzIGNohCVQILJerwXSxaa4KYCbLLLIfqJ4Zkr0nA/pYjfZTCsvnD3n+1UCGAwlToQIJMw3KYvqv/Kzs+JzPt7n0wYUAITgGAmUQFI6XD/f/8ILezc+mD7e4yR5cuaY1EJVZ440BNXUKrwcHU/v3OmurWE8xnhSHx4+vXnn/vffntx96HcPuxElc59lJc9LBdU1Yqjqcd5uuXbBSEOtqmkVM9dZ6Y6ms0ycic3qypI5MXYWqhkd7pKIF7dauI7kNdPULEe68bt/MDw6uoqEL7+OM2sFY2p1Anuwy7zBGM7IQTzOndv8wit3vvn1MBhIiJkTYVHEGSURypK1udhCebw7Pvn+R/0vfJFXOxHJgchgpCBubJSbejl8ke1c6J49N/zg3jhS22BInoQqpONZRzN1aHunwnVI5Pn48HFyRCLkhMRR5oiEwJhNicgURpwICjKyRDxINbGH8yn3kSwYEiGKn2Y97vQ6ayurO2fWL12Qqxdx/izW+thYQ7tEWcI5iATwXLqYooj/ZH0/xk/2lZbC/yVLliz5J4DnVn8JMGbRRDAhapf5lfMr1y8N3n9/PK4twAdX1CkLlDJfhXqsEydoV/XJrdv422+inqAoeysbGRckDmFeaBQ2BS2scjgRlFg1grxzTcSr1ogBVYpwllYyh/Hk0cHx4GTSAud5yTZJbFWKSnDOsUiMMaVEZXn2jVdxbhsiMMrgQx3ZOSQEipTDwTJEHO4efHBjdvfuJkkRIyuCIPJ8OecUYjwjVCKrV65uvvIKOiWEUOZqqIGEeQLsvPqveL5f8sw8nQBjEYKBKhQWXCaYjWbf+ebNP/jj4+9/d/14esa3ViUbj6bBJiiLdrudIpQ10XOPM/8tWRRE0mQCWIKxETNnRQ4n88guJksKQBaejv/MafYDStqMutrcVV9h6PRaTTUcgDfx4lBbmiXfda0SW9fXz6+tXng4+M7DwfsHs0eDw3zF1SKJuNEW8WmOBbzCMZSskVXpXPQPFYPRqTsTQAv9zT8EMUbnnIhIkaeUQooppUgZ8hZa5dHEvXe4Px3cPDzoDF8++9qFYtPlLXBLopMEKGqDpXk+9cKViJ6dyM0hxmao2EOB2Disgot/sGNYsmTJkp8klg2AJUuW/OxiDDKAFRLhIqSp/j/TNAGNwmVe455X1F2An4AHwOMKT4fx2zeffLQ3e/fJ6H4t01YbnR68R4qUZ5xMQF5YVasYVFVEiOgTo6P82YYAQDAHazoK82CqJt620fYkEoVrvjPEW2LUAJwlp5UzzZIWOr16buXaSv7muf4b27hSYgUoYiXTGVMBIiSDVQgzeKDlAVGozZ3wmcGwRZrWT5LWirCIO8O8Zm+0iKJrBN22yABuHP+peXfR7I4S1CDNn5rHEMyNbvm5r8+Vj6nadT5Hn4AJrFs4XNzpv3pN/npztncUlQplVtaYQqx7ZTvUketZl1a7Ie699Q5CSmX5+OludXRSHx+FR4/88fBSq59RYjIPjVSPKSWOUerWzuqUocyzmKazWIdUOLfR7rfGKMiHGMbT0YzQ7baLfhd1fHJ8LBBPOUtOXllci8UTj3efHvzNN4XSJU/46pew1iMKiTNDnXGeYk1OyBVQQ6+79srLDzbXEZIOK8REmZmkIJqcWNIVuHNZ34bh5L07/QdP6LXLAXW2mDixhTvz4htjY7u9fb5qtYYnk7Ymr1qKmw3rYHW305KygNOENKlmgWrKzHkRx8xC0abT6XAarZpt9UsYjDmSReYIBFAtTEUxI5uZTUwDETLvijyVvTd+/V9qp9dZWym31rFzBmfW0W3DM2BwEgg1z4O5m9xddnN1v4b5lUFV67ou2+3FGfBc4cKWowBLlixZ8o8Eg/g0pRfzRRURR2ZfZDi33b5+VdfWhuPdKkoW/bor49Gk8im13YhCQmo7khhu/O4fbE0mK70+XmoVrWzun94sThJ4rlNwIDgjEKZBSRxlDDKDGixDWbnpDLPZpDp5erT3YM9OZr1Wv+PdaDJm4RCNhHyWhxhH1dSXRf/CTu8LL2Oll2JCnjtISBE5EKJK8uyBmnViDx7uvfduePTgks8RIogDwwiiUYyzhEQcPdc+W7t6Jbt+LRIiULDW0RJIT1dE8+q/zn9XvPBOBEA6X2I5xkRhtcsFJ0fpO9/84Pd+78Gf/cVOjJ04LY1E1Mdak/qc2RUxVUE4CCLD6VxL3izHE1ESCskAa6zzHDl4Dybo3GQmwQSghWEj2z9L55/nYGUifjb0DBiYSKmZPpxUiBVcAQaIBCkbjlfLovR5/wxv9la2V1e2H57cPJ7dOjqeia85izzPikgQpSxQrnCMKMaMWmxeStcmUoJAxmaNR5D7bG/GJ5bc80wIs7qaMbPLvOdcVUktSWYGFATpTax6MKns0XCsdnO3+NL1rbNd2cl8D2gh5K5GUog5VArXuFgZOC1MjgxIi2qYkLIpYPg8zT+XLFmy5J+WZQNgyZIlP6MYAR7GIJ/g0nPVf9fImgw8z9ENc+N3pag0IpkyHwP3At59Ut3anfzx392Z+U7le9Rqs8uBAANYLcYQQyIWdjEEq2ZwPu+0q6r6oa/o08XoGkPdfHPVyNNt7nWTiJRYyTXHBXIgSQAl70zF1Fmdp5Sn0ErTdpz+1heuXu7h+irOMTqADykLAcwIESmCgcyh3YEooBHJ4A0gMINJhYznBikMo58grRUvmip2ulVoivyLOjHZc5EJ83gAbhL/pJGtLdLLGEKAgJ2BTU8f4h/jaOmZHkmUmXkGmlFWdJUvnNX1lan4OnJGoppSUEvqs9whTSvqe7fm3JN33w3j6VTt0aNHEsNake8wddf6VgXnjZhZoERVsMpirbGyejKZMbt2u90tillVpWCz43Fec6fbimwhaaCUimwMHVWj1c2+JUVMIUy1mhpBWQjuWrtz59GTh9/8VntnfePSNtpFVmaBNWjy3PRgGJKhCiiFz59zW1s6HMdxSCm5pCymDibN6SUt53ohjh/tYf8IGgUkVpKxNYYAjVVz09GBoLcqq2uzohyPZhNoR9U5WVlrHR0dTVGFqpqMZkUnoxJF5tJ0kpKFGlDx8DnlvU5H+v06TJV8JAugilEzz4Qq4SnzTCjk3ne7a+fOXn75he2XX8GFizhzAXmB3CMTMMPBTKdI5rLatNYEhWNxi7zElJJz80hxZibnBCiz7ONeU80ZbDqPoF6yZMmSJZ8vNG/5E4xBi3a/NbdiVud4pSdnNupedyAHI5KeuaLozI72ph1Dt5zYLNXVapZ18ux7X/9Wu7Oycv1lrO5gowATUo6meNrE3DZJtzp/4jLzIISISKREyho0JeOu6xZEJyezeu+kHIZWRsKYnAzbay0jeHLeZeO6Hoa6s75SXtjB+R3kbjyu24UnNHOb0JTMRQcWKE/HaX9/9uABDg5XNs9Pa9RC0TUuMZAEgJV4RjzJ82x7B2fOTNTMgqMyIBo8nltHzRdRi7QcbVaD1gzOgTUCGaoZvKE23Lp/54//7OlffyPb27+wsRVPolVjZCZEmfPepAoaHE88pgIj8/Nb37yjYMQKVaJEyUAwpsaa6bnZ1x/+ttqnXWf/jEBGMCKFcRPc1WRONOMS5iBoeSRGBOoKCSCIY6kDzK17yUt0L+FMr39n0P+Pf/Q3Q1dOpKzEV+IjcSIXySdxgCRDMgicwtiaqCbWZq1MAnUAg2Rx2n8KflQLJy+LyXCo06oui8z5kKIlBQtcDRNY5FbLsjMH9fhvHw7euvvoQMrrm61Xd/KLHqvwpYaOJkEi5gwJ5gEYXMKzOeCmB0BARJYBMDf3nVyuyJYsWfKziPy7f/fv/qlfw5IlS5b8w0NgqABZkiySj4vlpQCZgqsk0xmHipEaP5ikKShb3p2yPAa+dYA/eO/gD9978td3TyadnUm2OvNlzWIcQTXZGDYjELEwUzJjZmSZOEkp/dDXs8jG+rFXlE2OlnKzGHUQkDCJsZvGGNkn8eY8fAZxcA5gcVQwS6wwOCwnhy+syG996fr/8quXf3kLV1vYInSAwhopmodkYA/v4QXMJlDiSJzgFAJ4gmf1okzzSd9T2ddPBGTUZDxjseNrysQJqCzWFANZhNWcAmnNZgoHgREYZBAiB/LEGTgz8RAfSWqiihAIycMciD7HKQCCmVFT4V7sq4kbT15+OnjSLzJeW1sdTvc+vEN7Jy3JEilgRSapmlmsvXOzWUWQ3OdpUtGsWhW/KdLT1Ak1hdmYqqmzKFZRmqQUyMx7X7aVJPMt7wpTCkG11lRbnKqjYjStD8eTQV1NNdWqkkm/39dZ8Go6qbxhtdOGpljX3SwvEq12ursHBzcf3m+v9rqXz1OrlYSZC4A8CzepBZkHEbqd1f29B997Z7Z7eG59TdhGYVQXSIxe3rZhzYezXmf1/snRPqZbv/LFbKVHgQkuERI0WDQkZ8TEmEVkRcvnkwcP773/fof4/Ep/NDrZD5OqTaEwLUk6Tr0xJ7aos0mmVpq0TdrmC2UXkRTTvDwmdxh1P9mR8Ljdqvur9cZ695UXz/7CV77027/1hX/zP5z/V7/Z+fmv4MoVbG2g10WrQOai58rTjGnKLrJP8CDvOMvJZ2AHZDAx8yzziEIR4ufOpCb49+NfRMvd5pIlS5b8Y0DUyNtJ5vKBxrqEiBFZ1ZLLpNNfWU3Yv32/2j25uLLOw8oXeei5oU9VrpxLFpUm1aprDXYP9x88bgX49Q30V8CCVCvFIAZmZgbxXBW9KE83hXU2QgIrF0Y+zKTC+//n/3j0je9+eeVMP6RqNAhhqmIgpBDYeSrK3emUdzav/4//Gr/41TrzkhVmBKVMPMzIEXuMx4dlRtjb+97/+v988hd/cyXyCnuNMWu1Hh48LXvtfqczPD4pXD40vLX/5Kv/879d+e//G6yvotNVytQSi08gBntQpkRqMAAGholGQU1UIU4QpqmKSGQY7u6XnS404ht/886//7/c+v0/7OwfXe+0/XTiTfvrqyjy6bTK89L7YvfosO61bo+Oi+2Ny9eu2jRMjga9rGi1Wkf1pGx3UojOGEHbne79g73uiy9s/tv/IWXMzoEFAItDc+O0xZ2zSVRa6D6M/hmJuAnUVLIJBGKDUxKFKMTgFAxjAhEJxEEyNHsH74XYETlCh3CmhcureOPl8+vt3vB47/hgr46J81LydvS5UgYvEIIjY0uwaBZSEp+DnJIneG2spxLPUy8+BQttzg+QUoKIZFmT6GtEIgxKsCnpxFkQMyUXpKh9d1b03nu49+BwdDQFila3hTZ77wpNM6AWUjKmkGgaUCcyFubGA6z5UDIcw7M6wIPdckm2ZMmSn0mWEwBLliz5WaXR+kMNiZ5ZxTiAa/PJmtUkNFqIgWNgj6x3Atyc4PsH6VtPJ28fpFupd5gLZ10lEkuCSlDlOmWqEnGNTqS8SXlr1F3N9x+67WCbq81/XJqJaGuKiATWRAoyBdqrvTqkoApVIIAUmpAiYhWmo7ZOLq61vri98+a5lRfX3DbbJqiFlCWVZrKVBI1fp2tcaDgR0sL3/9kRNKtxXfgN/aQthe25LyxcgIAEJXaNBWmgaDCjJCATpjo6EyiMoKrRNKWkqr3GkoUYwmAgAsmQIvzneIt8pmNrulI6/5dNKcLnrRmk7ZCdPVOe264fn0xqJWKxNE+EMGpOEa9aRBVNSsoGZ8lrylNU1orJHHnvBZJqC7WlZJWGbm+tCmkaqmkMEUZF6fOMXba6fdEzedLcZpN6OB0ePz45xNHhdl72ILl4IbKkDJCDWtRpLL0/k/kwmU5v38fTA2xuUIicQxcGR02DIzK8c7Sxhc318HB/VIccSRhCUGiIsS2ZwCj+/9n702bJruw6EFx773PuvT68eYiIFzMQmIcEMpmcRDFJiqWBVJVUVmZlZfpW1v29flF/LGuz6pa6pJbYVIkSRTFJ5IjMBBIzEIGYpzc/n+495+zdH851fy8AZCpBIZhA0pcFHP58vH7Hc9Zee63YE5ocHuD2LdragBZgYTZFbJsybLq+pEBvkVdXtdcbhyakKMLdhaoWTSlM4thCwxpLog7zarmACItoEmqNiUwJI+dujurQ61Yba4sbq/3TG/3Tm8X6alrqrb3wLFaXsLGBXglhSKvhb8jFNksaqbXGJUzNxBzgDE61PWowH2HNMcccc3wZQVnfnm1STo7YDGRIIJBgobf4xOXV558bHcbru8OLZEIpkgWyCcFp6moqEy2apIPJ3rsfX5e/WBlNNn/t6/z8i9hY5UoKRm6cRIipJjYiMAogj0UJMBTGUEMyjGq89X79/sfLw9hBzU3d7RZVb21nfCBEBKcJY9a6Krrra9hcg+NEBEBs+pOyLU8MHSKMJunWHX2w3QuhR4QULCkSik4FpsF4kCxZ6SbJygvnbXMT3UW4kuAYbO3VWwSQk/J/BlgniA2shiUokbIYmTnoytoK7txpfvLm7b/89vitDzYO6zW4lWjdqvPg8OD29v2lxVVa7I5rlaYuV1avI+jpU5vPv9DbOi2j1Dw8DCFFnTCTmQE5ihgJRkTkBEztoGLK2H5iTJpjlb5sA9W/Jcy2UW5tFeTohOljmghE8GBi8ElBjxmn2CEtyDpcdEGBUJzrrHWf/dGd3TfuDK4PBsNa0enDKciBFZZgCud8URReJqMxAFICWJSV2JRAesKj87+On7XV9NE7eWCpBkb0OhQzs1KpE+FrVxiETNV8ioF2YuC98bj34npxpcJSsay6W8bgtSF1RM6BkSw0JhVNk8CQADWW4znc371ekjnmmOPvAObT0znmmONXFwrjWcorkKk6g89ctyJ7w9cktS8C+kPg/SN89+Pd79/ceesg3dHuxC2j20/MMERt2EAWC6vFholc5C7oM0aIOlV4zUD2uQeSZC3XSMRKrDCDRpCRTaKlpFAFGRMJJSV11vjRcIXTxbXu1y9u/tYT5fN9nAI6GvrasAaYgAgoQKKERIiMGVd5ko5+pOkbJ/q+v1QgO2b9TzjSGjQgRoSoUWMkQ3ZfSQytinD8Mzmb28Jsom3cgeQ1VIKMAH/CHvixgE0NrIw2X8EAQIyJUrfsKQIcy8Xz6888de+D2/sP9xaYWdtJVeLZh8Ap2HKOnjlVZ+pVFSZHY550Op6Fic1FJTVpWB7c3a9Lnxa7cuZ0dW5j8eyZha3NYmm5+8TTYAIn1CN9cPfeO2/ffePN0UfXD/bHlVDlumLapNQwR1cMNHVTU2p3s+wc1qOdn757/p0Pi0sXy36ngSoEU2umdj8SdhcvdC5c3P3w5v5kssqxFG6INKUmTOA7ygmaugUd7WzvvPXm2nNXUCxAMiHD2SvZmJCyh7HH8kp/65xbWZ7cv980k47wZDSEI4F6cwwqpeqxL8Wj0Zh0GOOR6iHryNOksHGBzVe/UaxsrJ05tXZ+S86fxelNLC+iV6Ly6JTwBOaJpaGGCCJDhxznFGlAQMi1CIVDds+a/dMpVyImP2PbzzHHHHPM8UsCGcQYgBKbTJ36s296IgMlZ9Lvl88/c/H+7tXdwe3v/GijLEpDEiJhAClZo9QB9XpLTutwNH74k7fv7+3evnn94t2bKy8/L0+es6ogV0E8HItIezkcTqbhtTTVWRCS4fbD4Xd+4G8/OCNl1Uya4SGcSyAjFSmcyiTYUQqpv+QuX8S5s2CeFsXbIUFWFVCMngTbD3ff/mh0634/oeMYoVElpNTvdBk2Hh4pNJa0V4f1l1/0l85jcRHScSYgCqQ6LWzLTAUCgKCMCXSCFGCAlqCKqGskSdGMJm+/8dM/+ZPt772+tr13Dn6ZREbj3YND3+lT4YaeyTAYN4VpubF1iHrp6Usbf+/vYWGxuv4w0dUwmbAkVzKpQU2IkG3xhH3pwKRMkhO2puMywvGyZdjs/t8p8vYT4/MT5RHNVa58n9uMXrYTSVeWYI1Y6uikZPFlcbpTnFl0G+ubi/2lzvUH1/frvVHkhV6kgokTSJGQKBiUOFFBRiAjYzYSA6nlOAf7nLMGskfeMmP/H/mctmM2FjZxGhMQIYGqSAJyYEBWt8PhcHv/4d7ugwe8fX5lfGnzSh99Xko8KiepTMTajra9JaiLfDIPAA7T+Is55phjjl9FzAsAc8wxx68o7MQtgKnSWgwQQ2MwBhd16UaeD4Ej4PvXJ+9vT3586+Hb20e3UomOoKhQMUKWwJtCp7mdrOBW0U+PfuMXBIaJGRmMMpfKBgYRoGnSgCFQr0EmQ041a6piOL/YubK29tKlledP43yBZaAH9DkhNWiDrRwYCosgBeKj0cQ8Zf/bucGx3+uXtgYwNQDK1D/lv7QEezhjQeGyG7sHGzBoDigr5ojYhC2z7ux9GZLVIQWDMpH3jiBAAbjHNods6yukkWDMmeQWhVOIWd9VDQKSYev0+jNP3n3tx3sPdjrkHUjBiRhtHF5LRpNRpqQdyIGISIDVzmJU1kkaNYMYGa5jVU+7Hdlc6J5a6zxxdvm5J5eefYKePIczm+hWIAdiUEKc8M6D5TMrYbHfrG3c/fb3ykCFk0J5FGLyYoULk3FR0qgedNzyCrnrH9+5/cM3L7/8Ij97Raa7FlGrkwcAFpw/v/jUUwdvvHN0/XpPQ89zYRaSpRDR5ejZLPqiDPs722+8ufb3fxtnTqHINSqbVapADBOQYGFl+cLFxdNn6ocPJqFZ9oWvzbNn79p1k2yoNla5/2AXRWELfVpb4s3V/qmV/tpS6i6/8Dt/hO4ilpawsoh+D0VuAVGQmXeJuYY1RBCXPbaARK2XM4uCc4nuWJk27ZXBNCmxPXjmmGOOOeb4kiEBBBMEBhPEICkn8RgJJ5gwYevU8je+tnLrwdHdew8fbvdCnBgY1NVCE8iiQizGsqq2uOuQbj/c2fnhD3fv3sD3/sszf/h7WFxcXl5dXF7B4gp6CxAPIziGRRhQTzBpUNdoAibj5i/+8t5r31urm/OLXTcYRIk16f5oVHYqIirIj5tQC4rVjf6VK9g6A4JTy0qW2VjUmTI7xIC7O9tvfxDuba+BHFPShqhqQvKlixo1NFwUR4jbFF/4tZery+fRW4B5TlQIxan6g3BCCNKOsmwqvrAC1If01DBJGI3D935w569f23vrLbe9fUrKM1UX4+FwcDiux5vrG0NHe6Euu111bu9w3GC8/LUXt155Cd/4Bg5HDXhSx565iniCyMmSGrk8tlMS9kWRCwAqxNk371NJOn/XMR1rtCNha0UK+eGTPcoAmNpBvoMxZdWSAsqWFkUYWAae6qN6ttxcPv/mx3sf7uzdHD6cNF5ZVMrEPpBPSmkSIIURT2dGxgaybBuKz7ZD/Zw4Zv9P3LH8PcRmJ4K88ySlYlA1buTjUdOMx3VMRw1f36h+83x/AQuLFRC0M4lQQA2Oc6ErnZzAnVQ+zTHHHHP8ymFeAJhjjjl+RUGt775YK8wFIkGJDKoQB+dThSHhLvDBWG8M7M/evPlgIvdHts99dLrodOAUKcAMZkADaCKp0SFyiSiSeyRw7LNkR/8NoblKSCAGqZFY9u0BAVpUVWGhaGoM922410Gz1qs2Kv795y4+sd6/vI6NTF43wSzCA+RBqWX4SY0iyM0k/zPen6bt3jxdbLJHc7y+TAnAQA7Z0zzoN0KeKQgUiNnCn7OwLgaEBEvLPQfWnPfcNg6YgIAUhNkcjYExMEETwQJba2nfxwYFMSIjAkRwBFaQwis7hwQJMfiqU16+WJ3f2r36cSQyZc0TN8o1A1YwkVCr5VKDKBmZgbTTXWrqcBQmQ9Xae1nsF5ubtrb23D/5x1hdxLkNnN3A5jKWqgaoIUeICiK4rutVZ8/5xe7506f4la/duXNv99YDF2yB3KiuBSyuqCVS3+/vH7mms+q79w8OHrzx7pkPrlfPPi1Qg2Z/Y8wqRwSsr6889dTu2bNHt26HFJioCBrUJqBIphWFRskBk+HBe+/ho4+x+gJKqM/UutFs/3MFlNDprJw7v3ru3M7778bBUKRYlW5jMg440niU0tgogNUxnb1UrCz2L55dfvry8nOXyysXcH4D/VXICqxokx4YSE2I43FK/dVlhaS2dKQJCkQHYkQxsDEZRAUnpZHTcg5k2lEj89njHHPMMceXElkzz0gOAVCCJ3QVMFA0IbakkdR5h0tb6998qRns3fmzf9/dn3AdF9BZdJ5jCXPi+O7hYKHTrYreWuEYcXc82rl2de/mRx/ef+CXF/fX1pfW15fWNnsrK76/gKqDlXVMauwfYndn8GDnaGdndHhIw+HRtRv1h9eeQsdDm3hUrFS6LDZokhkAb8yByRXLWxeWnryC1RUYiSogiWCMlLXyamDCuJlcvXXw4XU/mHRACVEtmYgmYyM0dcFkhd/VerBQrn3tOVw4C18icW4tJBdnFe1PQyAFjMBdUAfA0Qj39rG989b/+/8MNz7u7O4sF2617IAcDJr49Pq5ydi2Jwd1x8ta54gn+2A5tfjiP/jW6jPP4sIlvPH2rZ2jwThulf1epxyGQ00gtdyHambMnJ2LwASaViX+zrr9fBaMTIVyHYinLci5cXL6gnbkO9umBoDUslqDsj2qggQKC0OHaqOUpQKnLuBSd+Xqtv/zn777cDLcGU7GKKi3gt5KUxQN+SYowCAzqJECCZQIWUL/uQUQeZD3ydaBRzsAYEjkxtwTU1JvcIAK6mQJubvZRfQ66hZ2g7xzoLth96f30rDz9MUePdXhM54LV8gEsABtiPJexQR37Hk1xxxzzPGri3kBYI455vgVxXQMJ0CEMiIQCApiUyVXwrfs/+t7eO3GvXceDt67Hxq3mIrK+oUvXCAgDdAo2JGpGNgQqUhcWKs9F+BTvH9uUP0CRpAKSkAAOaUC1IbUwYCmoTih8UE1Plih+tJK/5nzp66sL/zWlX4P6AIV4AEpPAUbN3WnLKdCZTMCKAERYEFBYJ46I7GBT4x9jWCsRlBSmzqvf4lGxqStlSlBSUFMUAYIGuuaKfdIANFQN6gDwgh3B0gNUrb4z6o5BwhWV9Dt0GKvW7iO4zH4EHWKidzC4/wBWSeuBo5TJrkEYPAJUPbsUjLvCGdOrT/zxP03fxoOxgomauMDqTVumhLY1rZtRFIjDoxr23dSWfJiv7y0tXL23OqTT/krT+PsFl5+CaVH5VBKcjw21GQJXGKhAQJ0BA1w/YV1/9wSti5c+M1fv/fnf310d6/PjhO7mjql18TUkSAa6qYjnSV1D+5s7129cWYUqCpyIl2rSrTcTcIoyuLipaXz5wdvvqGHY04mqp4psYxTqEpfa+0kFSkN7tyu336nfOkP0UGq0rTvRikPWpxgklA6nD69fvbsUa+fDg5h9mB3d+LKYenG/U69tuI2N7rrp4rl1adfeon7fVpbwql1nFrEWh8lAw4NQzXbCitTKhzIe8JRrIWYiATkzLyaJVWLUhVoFwOts3O7Kz76jw2kBp7zE3PMMcccX0ZMe8qU0Ez1vx0CGSMSnEDTWGPHs+t3F567chHNzu03mqs1397DuOmL9+YDOfNiPYydhDhGSB3Hpzx6Gpcmk4d/9T3rVIe9/rjXu9/rUafDVSW+qEOwlKwOOhrrcJLGY2tqDnG56vXGo5Wlnh3sHYz2FtbWRoXFLnEga4zURKWqemtnLy5euADvUQNJQQyniVq1tRGQgIe799/9aHxne5V8xajrYeHEiFhYYwzjerEoa8cDxI1nni+uXMDqEtjpONP/INFEwLSKP/MnzD2XDHNAAXQAHI5x/d74ravho492v/f64mSwnKgPjk3dWM1qvtPzrjoYHDpf+cWluwf7Hx48PP/S87/5v/yPxa9/A6e2wIKDoweHQzZf+i6MHEiTBTUh0mzk6aioSggb05z2/0wkypFXSmAhzg5XZNN8iKkZYzZQnO74AUggUoDZteM14vEkOOeXvSQgAF1gYx3Pr/fX3VMfbh+9d/P+x3uDvdHBxJg6BGdtMIAaoEpJ0IAigC/EQ8foU+x/viWJWIwGUNs461A7qxNrnEQU4krmchGxu9c0h6N0/XA8+MlHz2/0B+e2sIqCsFgCQSxOpnMHBhKhbBf6yzPTmWOOOeb4ojEvAMwxxxy/0jAwoiAkxJzwBLA5MeFDxdUjfPdh/e1791/f3v14gFCcIr8oFaNQoGEdswXmxAZWVnilInIJ9mAPStAaaB7XSJHUuAGlxGaEqYcnkWkYDos47Ov4/GL1wvr6185vPLu1cHEBpwDBUQxg8uwKBidXJPJZ4gKYITASLAglMjJiwOVJAp+UM0NBIFIjS6QJmgAGE0i+NJYmlpuNoUYANE9pBGBTX5RQwwaY5uUAAIAASURBVKjB4RF2B/Xefn00LAeHb/ybf9WrGwRDTFBWIyMfWJ795jdpZcmfXnfnTtGp9e7KYrdbmvdkao/19xpgyLOsbBpvlL2ZCAkFuQkIscH62unnnr519kw8+ji/Sal9sRnD2IhgnG2FExjEifmwxIPFHs5urj/x5OLTz2w8/Rw98STOXUBRQjmRJGNT8tH1k/SZoMAYIIwLHrnUuDC04OpQJL3893938M71cPewRNmJpR/HLrGLfFipLHbtCGlcL5AfBIwe7GJvj1Y6SjnZEFkCxqYAwIJTm8tbW/d7PQz2LRlZKr0zX9QhuLIKCUDoOh4e7T14/4PzdbAmpGQmZkjH28IjDJIvBEtLq6dO3+/3DKgtheWFuLTotzaLS+fkyuXulSd7Fy91Vjdk62Jbl2NAg6VmOKhrC1JRck5hzMxMDo6hBBTOOZDPb8mlBxawRIRAMHJqKlCZRk+AoIQoiNDQBnOrB7pocyZ/QXyJqmtzzDHHHL/CmDq2GRCzIAJT6YYRgrKHGo1gPWE5tV7JUy/+93+w/9ffGTXv9u5PFibEiUYOEyZZXgoWm+HQRoMOoV+6nthy3ZydRK4bPTxo+GAAmgjVQlH4cDhg5opdV9yCuC5LxczejyxGR3CWUKcyDbm5Mzww733h4kQR4SC9anHj9Dlsnko2decXJcu59NMLpCHcvHv73Y/i3tFS2S1t2MRQVmUTrCqKiBQn46q7MobF0j37G1/HxkoUR4rUpIIFDDIoGc2GhDPWNXeIknlYaYZJxP2DydvXrv2XH+z/6AerB4Nla0QcWxpqrBVd852yOxrUBVenlhf3YHvjncULZ1/6J98q/uHvor+Jqo+m2a+bAF7q9D07PTySis0oW14akQFEJIWAACZtO1aPr5Y026BT5fijoQB/J2DQBsHaYQkcMUCknAfKOCFOyIoHUFAbExtMjHyCGPlc4UmuEAcHMFRiU1hY9UhYWL6ydO3U0pMrSz+5+fCt7cHN8XhnyMEl6i0YsuVQMjTJglADI6B4XBaIBFAB7gIOsUkWHOrCarYAi5GRjNQKSBHLbpJ+4oTGf//egwdHo+FBHJ45FTbKJ3pYlLx4YTqmTgIwBDYnx+aYY45fZczPcXPMMcdXA4kQW5dziLX270DLvikhwXDCymYqkgag3iDZuhsuQlLZPQKujfD9e6P/dO3Bj+7v3zYO5TKVK+QqiKrWmhJZciJlIWHU5K/SaY4A4GAMNDB+tKV2ejcbtH9G9m/ulp01MDMAmM7exK17pjEU5gyFWtbox2xhVGLS8eMlGl8s6KXNxd84e+r5U9WZCv0IHd8vJRWuE1SbujHyUna8I2u9OEkg7VKqMQhkMKUZ+38SpH/7fCS1Kb5Zo8QnJ3gnXYmOH7X8jILgVWEKNURFaLC3jxu39z+6duf9q3evXtu5e5939y7UtTWNJpAZgYkLiGPnvvvGO7S80Dt7avXpy5vPP73w3FO4dIHWluETeZe3lxGlaWRatrYhgGy6NJSX/HPNdjj7MuX9yWZTJQKQEAiOCd5iQ0WBixfT1ubg6se9iE6EaPvrIyuMCgKreUUCN+KHhRxWxcMuLv/xH8j5s1tPPOUvXsb6BnwxgQ1SY2WHCB5cmeMkbQkiATXg0TF02I9JIhXWqSEeL7/oN9YCVwUVYo5SgGogmkTr9VZ5NJkMGl9WHU9WD3FwCN0SJsDNUugoEy2J0Ft0q+vNwuLR/k4FpZAcXElSh4kv+0wKQ8cXbmRHdx6imVAYlY1Qh+Isso4ARmPJq6LTtdWVw+Xl0UJvVHae+O3fttOnupfO85MXceEsTp1CfyHCD5KywSVmMnKe2HW5UxI1yInKKZkmi0ZWwAkMYNWo0Y6rYgZAqXMs6jfSxCBjI4AoMXKdTPNsEpxO7MB/R3DcEfFZv/yzTyekMD6+/a98AX9WqODxQ/bJJ6ZRDI888alvodbtt5W7PuI2hfaM/VmG0/YzFI5TDoo+sUT2sykp/dQz/HNe/ZnyRLK2zPZ4YACO5aQnvvbnvuUzf9dnovX1yO5spNZer/P1kU5uQaPjLap4dJv9jNtHYkN/Nh6xFc+F1Z/34/CJveUXciWf7u2fuaRz/O1h6ntI05mwzOTGDIBMiYkNHCHS6WB9bfG/+8Mq6q27zai5MzgwN0kTTaGxejAhp04NZh7wbAblpJ310zCGEVKqLU1MG+EkhLUuAE4mKblkElVSiAx1Wo+O0C+osKVywSrHR3W3qMpEyXTEOCr9ZLGL9SX0+k1IHRJAocyRWBjgmO1cUgj379U3b5RHg8XNTWEaJ2NfaFMXvseB0KhSNaQ07PbXvvY19Hs1mC2ZhoI9iBgQmM8eLu1xky++ShadQpJKDDga48H9ePXqwU9ev/Pd73/rwumeSiA0lmrERBwoCSUpS4gcNXbj4LA4e/4P/sX/XP3TP0AguC6EkeqoE9dx1UKVGh4cDkrXJUm1qnGofTDngglLB3Bsjkh4Vnr/meC2JGKAQLnVWADHSWDTECbghGn+9NjUTzDXx+cfO3HLcfZ17e3M9HA6jsWJcyD/7FPQFzLWzlep9sSZR6f5wppHXzQt4UxbltseDwLARpKmq9R7xIRQj8lC4awi1dE4pNFa51TZwfLWwoLzhb8vDw+4HhXOxma1FtqeqxnmzYRMHYIgKcjAmgs67VecTCXIBab2zHk8hLYTGcKPjPlx4o984DogGfFMrdOtirHqOCXVBE/wBcjD+XqEa/v7zcHuaKgpnQ7nq8td9NyCYCwIAjAoNxW3tqJskY5znOi4FDZbxnbjWnvasLmGY4455vhKYF4AmGOOOb4aiKBDwIAe0FVQG8wLCBpC7SyQGsyDynYexxMy79hrQVElkChHpkFVbTN9597gz9679frto3uhV/sz3i+yK5tUaxxqVJDBnFGnDgjBQCWIYKzEMIUGWJpGk56YJzw6+Pss+kOnI1gBZ2aZYIAmICI1lmqiWDoTiyn5xjZVOp0OfIFJc1Af3oUNej6u+/TqhfXfferJV9bcOaDXoDeCsyT9dXDK2pii4Ex6HKd+GUBMrTd+ZrymjCo+1a1LLceddUAeAJgfpxyeoEgRpMYcQQ0sTadVudhSGEk7h1EkBREpIalZYkdgICr2DrF/hHfff/jaD65+57v1/QeuDgsxroosF2U/qjNRR4mQiBOZUUpk6yud/dH+wdv3r7/3xod/Xq1e2Hr1d3/bfet38NzT4BKE2ITgSi76BqpTKtiLQRSCqUiOFUSzVN5fFE4AFIAgW+SAOK9xAZNqEt+F7yCmcGbrN/7v/+ufvPUGD7YvUNEnPz4adZY7calzZ3u7L9ZN0qfl4bC+i3Tmn/zOpX/xx7h4CpeeBEpYAfg8Ca6cskuRNCExglJqRIQcRABwJwvAgBqV17HHAC4W2tP07B/8g92rB3e//b1T4nqbi9dpsB3CUrm+tzNYKBYmvN9ZrgLGb/7g21f+b/8LmuSJE7KBb/bsDQBQA4mKV79x+r333rh7N3l+cuvs/o3rNDxcKztlqn0hB3VdT8Ja//Tew8H9//Snp/7RP/TLZ7B7ZGVZ9JYUtDdsFjtFb7kDBYbj3nPP/db/9r91wwQLfTz7PJyHIzDDCURUhQhdEQAkJ6ePKkAJLoDjQ2C6HzIYTJzV+7NZKoEJ5fRFNH3XVBxpDHKQWd2MAAH/3ZkQ2gn6kx+tBDyyEk7eJ21rnydvj1/56LrLZyRrSYSTSs8ZPsG/sk0Xyk4SN59ZALAcpaHgfEqm42qETTtBzMygZmZmqgCka9NFa38p5+/FCdFsu0IeWYTpraI9QD4hWTWACVmQadOVYVOOWOQzis7UsiOPa4cjopNlYjpxJ+XysiFnc+b72UlFH/1RAGakOp/YwrkLjUI+bKI5KBBhakmVC7h8XBEBPHOypvyZiWCzA5IA5HY3aq9gJ+6f3KHoBPFksyce2QONPpUBf4KjJ5woDTEZmcL0M3faT8J0ugL55AFy0nzvk++gR14wxxcABgoDoTAiao9CJoI3iAdByPW40OmOSn4BfS5+/58+sfbs/f/42vt/8b3649sbzp/tL/Derif1bPBVtOYg1EkglS88WWMxhWQwJoODJm0SO0F77FMCMTGJSxwTRovr1WHY1WYiZl2kF6t11O5oHKqV0x/vDa/Go4svXcRLz8CVZBMtjIcN0IF6D8QSEV61xu72W3/6b3vb9872/OHDm11X9HpLTR2XFuTgwcd937908ZkHo+aeo6f+4X+PF7+RXDeASqHOSg9BQcGBe4AkYDBp6lh0uyg4RiiokIIGtQijVrz++g/+9//nw++/flrxrWfOL08cRx+aiSKKJxY0sZk0462tix/dfvBwQBuvvvrUP/1j/PpvonMO/SopRBXD/Xu33jtq7i+4UR27/cUVCrEsZIT9WmzUtUHSgZWLq1ugrkPJU2EBg/KB/SnalVvNS8incihjAs0qHgdUUDEgznh8mMAICJHJiB0JDEimZqaqsUkO5MEMyhkJUADBMCTP8CXIQQkpfxBQZMkIEuezU/s9AuKfUebjz3r0cx3vAq5QzPwJjzX/9Fkj0vY82ZuWvtmI2Y4nLJ6BbkVWZfUG+96CShqkEtItsflkdeXJiy9sx7/44NpP7tx9EHwdHLjfWThTdZZCg8kQlMYFPXASIrk6UoKDlJAScOA82TBY2+6aS9f66KJOy8GfhfycjkG5+1cDsUoZzINsWOfRCBkx6gRMYAHGVXnOuVM7Ye8v7+28t/vOd+73/8HT5379dGdTO4u1lMlAAu9AUMHEoGQGFYBAnIyUyJiMRI79lNK0zERABZLHdv2dY4455vgCMS8AzDHHHF8Z2IzheJToUEYiiu1s2wCVLG/3PGyCm8QORIoKBYLDPvBv37n35tHkjUG8yeXAd8hXBVXU2q+k9jPAsMLavwHMmAyDJdjs4Z9H+D46GFQ6Obe3rOLO4u8Ex0XZdeaRxpTqlBCVi6JTJ4Sj2mTk7bCL8UpHT3fxW08/8eRC9dyyOwX0gY6ipDzmp5MEdBZUPiLabH/XJ5f5syYlUz264W/P9ieH+gLtBGYqCGpppXYpFJbahFVN0MTEUMKowUcfPfzO97bffPv+j34i2/uLTXO5111Y7KTJJMWmsKShMXBSBsNYjQGDM9j+qJ/iknOuU42MDq9ee/fhQ/vudy79sz/qP/8MPfOU6/ScuHEzCuJEyk/ybPw3Ed7O1rm0QuL2E41hRMxMRgQlEXhEsF9b7V7cSvvbzX5y5CpIGteT0siZUTQzkPWKsnDUVF2sreDKE8n1CB2eeV8ZoOwJsESkQGIoCIk5QfLylDn91owSm+cxLIF6Sz10K/VeyBFRYmsKRHEwcVoATMwBMVrD7JECFGKcN17efkZKpiAGCxY7OLUe11a2D/fXmoacW+/0wtHBaHgk3e7a8kpf5N7ewa2rH/du3zy1+xCn1j0VnksDB6DbL0ZjONMOMfo9PrvVWVuCAxYWIC6Sa9m+6S2dWLUntxn9LP32tOxkJ/+a4mfMye3Ep31ZPLJ+Kcgz4U/qJ08+fVLNB4B42riFnyW0/6xPaVXdn6nrnrGliZiz+wFNBeaZtj1+j4LaFiIAMGOkdmmmBQAyqIbZ9zLNUiglL/txwad9CTQZjhlozQQ/ASmm/NqUawlgAGqoKpcMlnNJFGZQgJL6gjOfbATLH2FmQEqkBDMzgpkp5RYuEw1ij3ZUGINUis4nOy1+7m2ahE8/nvNBlSUfGPnIImorE5iWUTCVaRownsBkmlLCbVYJCLHRmTo2r2Q2mKFgn0/2hpRyFYbYCZOCqD0gDRBCar/2xMXuZ+wrv/jRSNM+vOOH7JOf+ymdvinlivQvYnfNx3fmYv9fNozabUZ5nDcrtNHxtiTj483KHlxhZQXPPLUEbpYWtn/40933rx48ePDE4rILNcVgKYGZ1amlYHbtwR3nfOWrsiw9e08EMpH8Hcefq5QrZ8kBYmpExtA6TQ6Htj2c1LGzsbU/Gu94kwvnll56BqfXQBxDdKXjQtpkqwgq4QGXEt5+l7Z3FlPoEU2cFEUhNWKoJ6E2Ue99irSdLK2e9ucuo7cQUBBY2pOV5qqZJGAcQVL0K5SwHA+sQDDvO7h1A+++vf3d7+HGrXWL614qDSRudzwah2G13O12yzrWkYBOde1oe7TSXTx74cxv/Rpeeh5b59DrwSEliCpiQzpWjBPHxDBiSUyqhKRMDaFhF6M3KQiOzNExTfxzyVZD60Fo+XRkJwrzoFljHwGERGykRVk8UoklMQBCpadWBm4nOwKFOE8ZGCYgbguzBOjxWYJPziBgn3ll/HlXzF8YZHDTAdfJdfCzTzWPTAR+xmQBAM8G4cIm0yv4GaBednZl/dyp/nfeu35nrHv1OA72G9GQuoyyKDqpZpCSE1/5wnUS/CSZhdSO7u1Effv4O3/uavhkPTYc3yVEuE/+2OPXJzEWwOAb1x2jbsh4YHRz7+H++J8/u1p2ijLm/CubIGhZUCcXcSxf5cBkIDIytB3n9uhg5e/0sG+OOeb4qmFeAJhjjjm+GnBADwBQ2HQUDxgjChKBYCXa2xI5gTR50ehTIj9xLhEeRrxzF+8dTP7dG7fukX+QaAJPAqYatk8mjw7Wv3Cw0az1NcHS8fA01oAz8g1R1AomEOFCepXZ4UE92uU0XO3oheXyqVOrT6x0fv/y5iKwCHTzanApCcl/tSv6yw0DjKeSfyOfJ200rVlkRgkJKRIbERgWpekUDhPF9buj7/345l9/b+en78Z799eEnXG3UznHw/FgdLiXYqiKsuO7mmeWjJS1tAZRdHw5bpKG4CHOsdbNcP/+4e7+frDNb9x5Zpjw8svoSMeMmojCOWkvnS3VSK2f0yfUn3/zVXEC+ZGyLNHrXX7hhYe37g62bzdSFK4aTY7qoZaFs2TJFBZQVJ60OdjH4SGIhUNDXFB5zKwSiMyZMimg1LaHq5ilrKFtv5CMLYJjXk/dEp2SvLAjZ+Yb7cCWiAs1I3Oq3nFKMVkqiiLrgcn00X4RBiskwQFLxcaF9ZWt1dH+vf2jeqNgaHBCiREn43rPYlEUTjY31j9+78NTN++tXXgCXtJoUicL7E2cc2zKiSAM9CuqCAx4gTETnywAzNbnF7Nh5vhvBH3ivmQu//ixk7XJk3W1k5R9fq9NuytOlnjaDwFaRuCkJcM0jPoRteWs8AAGxGZRmo98IvOnZ/dMBoxGlM9NLUGkbaWSptLvaTcBiEBauACeisRzAcBMiRnJUyaFKVErO4UDkZu+Ei01mZvbiHiqn0RmccxALNL51HICwHAUp8f/L3RbVZ/xOQIka8ji7Phim5ZmcaLgQVPTbqAr0UiZmYgkLzIAaFl84hvzMy5rcqOmYDFJJGJGIWAhzLZA/j5BIqhBFJxrEJjWiWkqef30xdDAJ+w4MFt5j1z2TzYsPOIE9ci+NK2lP2oPlb/55Bef2J8frRzk4tAvel6aa/9/6YiMsanvFtWFU9Xa4vlzp3tnNz/+y87Om2+/ub2/omlFeLXsLwkjhDgajevJxsYWvDhiVY0xhqbhlMjMuZNT75QLeEqwRkWZmUvXq0qPokCiKlLtit0Yx4XfeOLymWefxvIiNAaiEmxilAAgGXz2XB/UH7z2/dH23goLyMi7oiothJQSYlLvYq/a02YbcfHSudNPPYHCM8iDfRYzp5mVDKUmSKeHCg2hBpxDqQmTGqOgP/nptT/7s+03fhzv3Nssi16nqOtwZ/9utdyt3DIsDCfjxMqdSjudj/f3Fp68cOl3vtn//d/Cc5exWDQOjcHn/T8FC5GitkFOQI4dnob9MozYCfnPlacDCOA13xGgApcAAx7gYJg5vQiSIBArOE0aJiIiZVIxayOIWylAPsWo5IICHMyDxMSUUkopBICZPDNXvl323CwgFvMBrLmfFsBXcahOho5BjcicyQLhSYeNjZWXN7CU/LW94fv3hzf293ePDpV7ZX+17C4d8GLUDozIqFABIsVgKQq3jZSzYkqix09GUSBNQBI0KpiYv3XYNIPd64hG/WeXihfWsdmBK0mDZ4kFiKcRGGakZCYU85zkRD+WWNsmxj+jjWOOOeaY40uIeQFgjjnm+GpAzHonLHVUWho3p786gKAOVEC5dZLHuB6lsmPeHQF3gR/exrffvfXG3d0HWo6LTipLFiFLZhOzkalrQ6UeE2iqRFUGokDJjKGAuqqYNDGMI6QAObgOfFkUiOOHhe52cLRe4enVhVcubH7t3MoTyzgNVHnEqQ3DzCGAFCRg+pS6/6sCazMe2Bm1clPjVvjvkQgB1mhjSAW5AsSIXgwH20c/ef/2X3z/wV9+P3x4c6XR9aL0BIXF2AzjCM2EYCtVZ7G/dDQezyZgWevkEpyi6wWGUAc2+LJk9stFZ6Uqr713886gcUfhyYMGr76E1ZUK3DSBq0KJjKCU5e1s0Cx0/UKYmqnJiKaUADjniAi+uPjyy8OfvHXw9q0jjafLnouNTSZF2QmpaYxCmpjZJKbBzRu9995bfuVZrC0nZhVm9m2jMgACm7IaACWFSSbQJPvB5tdw7m7W6a9RCIxNRHxUNKHQ0PPiUQMqlkrhYUrJUqfXh9mn14KBjdiKRpixWHQvntm8vPXRh+/sHww2+gtHB4cdpk6vU8OGahEqVbm4vPTenTsHu3trIWFxUYQ9TFl82RKeKcKgIKhjtcaaVJUL/JkN73N8KWFAIrCRzvTdj0yhj9W3RNnAJR6/E5jOw9mmbFFbXz3RF3DsSgTkA/ZT2ZEtnELUHi0BT/cl4WPWXqkNdrFEpZ92pRlMW/W+Zbk72tfTlJEm1RTUghlZW5Qis1bGrsREuadBlCBMSgSSmYGDnbg9+btO9qmMPmslA0D/813UftbnMApMVxCdDB2dPoJHV2pwDWCkEVBLRFAzY1MiIigRAZbv51qISKmGSD5aTMmI1IsCiNHESPJvFqgFSPbzIDqh7s3dGAYQf0qOb8jGdzMHbAUxrDXfzxUlmnpow/J/maSf9QFMG/jaMgayYtpgpC2dbw706Lnv0X1sRvXytHZF89rkVwQGHpEZ0HO0sLSI57uriz3eXDr14jM//pM/tb3h+OBwUjcb0S9T4bxf4M6kDiFGM7MYVJVBRem9903TZkpl5xOZMomd3npITYxxomHCQRIZ3AjgbrU3GNfd7sL5czh9GoxRbFyniogMEgc0KUE75hET7u3c/tFPcThyIkFjBJlwPtuwlHA2FH4Q42S5/+QLz7gnL0GVwN6Y4tTNRAGoEXNRwmFk2G+G7GhZPKPB+Aiv/eD+t7998IMf682b3dT0i0VRPmgmQwm9ldJBDh4eUNLF1dWR42tHh/7KpcVfe3Ht976JV55Ez43RDBCECmGBAXXQprYQKKmZaSZSmSRlzTWIiLxDVXwu1twI6qf1ZUWVq4T6qIsZIzE3hKwkL6piZvt3Uus/sjqZJcr1YVMoAAEVkSrnvXgWcNF+tioaBgFiyoiMRKawBAgxp68sS6ysYM29a6KxABVcLBBWge6V9av762c7ez+++eD9naPtUGsKKQS/sBEboKlNm7oO0MYzOpVLcQxjZSajRGzkjhvoHtvpkBDVRqwRwo4EvDDRdLsZ7zTj7e+9+/Lp1W89c+7XLmCL0S8JwHgyWCg60x4RM3CCGljJZg5LYhAD50Q6Os6AmGOOOeb4kmNeAJhjjjm+GiAFggJtx20jGqdkxDSWV51Oo70MIDSqAXIEXFW8djO+dm3nrb3mblrg3ooVRSFMFBCPzEZGEyMPKh/nWZGQZZ6UYCAkQRRTwPplpckmBnIFlb1MLUTDZPvDrXJyeXPxuY31V0+fenmzutLBMsA1ODVkNTybpwg00ARbQPcXMCL4kkLBDYwBZ0CeOk0zHuAAQkCMSJVwAXNIqEdh5+611777/r/98/pHH2ztpyep6lPS4XAQh0HUKu6UUlSlB5W1xp39wheRLXGa+Xt7hVOMdnedUbeqqCwMpLEZ1LVOJmd8Z+/agwfDH/A4nh9N3Csv4+zZolMCqllMyu3IP+9xX9Suw8xZNquqx+p1ETzzzMLlSw86bw0HAd2yV/QGGlkRiUhQxwByRGG8+2D//Q+Xr17D0vMq1ICE4J2HAsnaCewnm8Vb2AlNLwEMdTCYpcFRXY+ZIUII0YXAMOFgCKTqmJoYEmNhZRV5Ek16IjePDZSA6LmLiEJxZu30k5duv7403N+v2TqVb+pQa/SdbrffV9V7g8MPr+/fdt1bN24/cfc+Oh30eswsnD1cYNnni0ngDAw4amtgc/wy8ckW/BN/P2KVM302N9TbJ+JS7FMflAP6Wpo3H3LHwYZ0bB1AmJo3aU56/NSSnGgM+fTS6wk/oqnaHBwaRUsQE4yntgVUsEHVWjE+teVcUFmWxyTxMXdfmDhDwnHYcXa+YZ1mh8yWN59SdgxGSLOGgekHRmubWrTVJ5oBCpmEz+ZPPqOB4edC9TMeJKDybc7hVOzf+vK7nHxwYp1lh7YedYCpLzJjZrtPoHwLKLUmUJRP/NQub88wYRjn49osGSkgBGgiJM3CXBLkYkvbBZIrxsjBN5+sQpop+ZNWG9o2ksDAbTfFbPU/0lFy/BFtTGh+N/JW0fy4ERno06HHeYEwPame3NtlHvz7lQLDN0hDIIK64suLW8trC8uvvOgvnBq+d23nh2/efe/a/sOjdW3WuKpciaIgyo6FDimZaSBoSkqtNlxnFlgAjLUhVZfA6it1PGE07CZO7h0c7Lui2FjvXTiH5SWAanDJVdRDNhLWSAomqOLhrr53Nd56sFRr0SsncRzJQjKK0bOIr9jRrqYdj/LKhY2Xn8f62jjEomKZyf/RHr1KjILBqC3BaSniMMbBDj66/tb/+a/o7avL27sdCFNRBm0mzWgyXj2zOpgcHhyMXeCl7oJxcZjSDvHv/sM/7L76PL30FHp+ANvHkOD68KAIVTSNjRs0kXJ5lykZtc5hxgQ1IZICn9WW9HMQCRMAQElcJCBMjRAJIIYAjCRoOOcmtxVNymSugjWxmWoEdLWqsjNShEYArQEoD+Ikmid/0v4NxoiAIIISY2q/OI39oK+sV4wCI0wEVBB7QtWYxppQ9qVY6eDMCs6UK2cWOmfu3X/r4fb1gzt3tnfl3AYEqEpnpdVDq+uC0S95FIKiTU1qg75oekA8vgoAktHQqIZVkC58J6GYSBr6emewv7NX71y7e8/Wfut8cYWxCPKa2pJO7nTjNDuH5wV1ABFE+TgE4Kta3Jljjjn+zmFeAJhjjjm+IrBskKzZu1Jheb4goALwCortODwRR0YQ5s7KPvDm/uQ/X7v/X24cvH9AoVjH5kaKDoRGIZZYhShrUEz1k5aUXzSmNhEGA2fqh4HJZBKbhqmoHJvpeBLRIPHeGg+eWfW/dnnz1XNnX+rzFrBkkJFiMgZFFAwYiCOsQVKzrzSbYECaGa/brPsWAJCyZD15ti6ILOHh7uDGx9/9N/+vydXr+t7NU0eTS9zdZOikPhwfrZ9aOcS4tmBQjpCgNpiEJlSrq8TGxMya9Z5ZHWZN5KIgZqjWGqMmsHmiqoF3srt3dOsnP92DPen90uoaqhLAzB90yu6xwRSflp7+TZAtR4jIe5+ZPiKCF2xurD799L2tHw/ev54SxHd8PbREQuRKH4mcs15RdGJqbt+LH11zL17hghOJQhKkIObMvIFhqsRKlIjJhDVbAgF5FmNg0xLah1aIuP1w/9ad4f5uzxK8R6gpJjH2qVGYpUSFj8GSl5XVNXR7aFn6YyhxgkvQGloS0O+uPnFp+dzZB3fuHYGk02u4rptmOBgMR8OmcNbpdNfWL6+dXVhbaywVTY1O1SQbhaaQnmNIDtlr93lOMEXw8yHNLxU/38LfPqs/5tOy8fy3TUnwT71aW1uV43rCcRRr9mjPCms2ENRNOVaddRgctwrkxTpWeScjkAPYCDpl5JWgvi2M2Yk3GWQIqLRsnp2g+4dTKe1MUJtvx+DpxwIn1tV43CYMZ2Y/h08mkwfbR3H2jWaK1vd/NBq1GchmALKXXIIb1Mk+qwOmruvP3CI/C2VZfvpBMu2XItaqX4FpwAbQ63RPPpi3ipBuri8IJSJiZgYxI2fzlF5ymAKT0NTpwwEYoVugdCgARkVoFAQwF8j5NgSAJHdGGDLBx58VUWOYsjEnknV5tlEw3eUY2UCFZjviyU6UaWXi+DOn58hHKjvTqoDopzx96JH/fXJvPxleOjf5+ZKDwF1UBUwBQxyDAqjoLxX93uY//2N8fOvsM0/vvPH+8J2PRjfuHt7b0+FgvdtjIoGTDglxSqGpJynUXjirGwickydybHisI3GBTmEd1zAdaTNiDmX50FBsba2/8PzSpUtYXITzlsXIJolRIyWOjhjBcOPGve++3h80C+aEqDZEopAihdBzHVUYF/tNPV7qXXz5+eLpyyglTlI5LV0ii5sZSgi5c8lQOumgchi7wfbej384/v4bd7/32qm98bpUi91OaOpJ1LpWS8B40hwddrmzsr52eFhfv3G7e+XJb/7hH679/h/i8hksLU4gY0QGVWCPyLleXwfUDdeRVcBIBCYYg1Obn0JEXDhUxefaXgpMYAAEVui0vJEPaN86/zSsmYD2gACTo8MCXJFIHiapckxICcMGlqDqSF2ObBKGK3quC3Gq2mgKKUaoCZOgII82z0Uf6ZEyMH06R+SrAQMaTcJUgIUJpGxAMxarJfY3+1R0sXSpWlm7uHSLq6tH9f3Bzv592BI8Fx0njscTC6GZTCwnwBixgqerYmaO+tiWnxQ+wRQJZhQTJfZwHUgX3cUHo/v/6eb9uwf3tneXf+/y5teWe2e6qyGqh5ohQbWNENI8xCSYtL070wAh8C8UBDPHHHPM8SXAfLY8xxxzfFWgbXQXa7ZqzurwAlwEILbKwuh4xBgIjYHdiHfuD//y+q2/vr339hDwq+j0UTgYEKABDBgzFUVymuBMH6c6x9DKDAGQS8TJhODEtAkxJSsk+Wak4dCNRmXRudBPv/70ky9s+OdPnzknfAroARKBZgxSiLRSJlVjEjimr+Cs4lHYCcdVZMtoBgSNi5o7PGKkeoL7e/e+9/rN77z24M/+9ALJaekuV91yGCajgZnJkj+wwdhiHRuXrEyu50taWwA5DEcwJmZCjn1rbcaLXseAWmOdUs3JSue6XS/VZHvSL3ojwb2d7cObN5Z3Hi6NB1hdBJlmidwUX6y2K6UkIpiyadPvYBRF79nnNp59ZvvGg/1JWBEwHBQGYi+RkmqoOt1yPGlu3d7+6Tun/9Hve6+N18SaQAZ0DDABPJgDaQNOECbnGEbINQDPQDJJ2rXU5YSQDn763v57Hw3uP+zGGp0KJmokjgjRkaakzEVjSOz6qyvo93N1pM0YaAlWNlJDEdBIHZyvcPbi8vkn7rx99WFIwyYUrkhFMdbUdKrFM6fPPvvM0pNX5MLT/srT2FxHrwcvlXBM6rll2RhIZk1s2FFEiiH0ivK4XjLHlwaf5juotdJNYp94TY4HpJlZyqPvOSHpP/nhM5YfbfFACYwkqYHF3Hcl04YDHLcLAAC16m+ORCMpYvuCY4o3sxVZPNrqOQ1qiIwIBLBNH49tugv2DicKREVSJENUMyM1un13W6e/06xtN1DwZDIx0KwAkPt+1ESpMDgchwbn32gh6FSFftwHoDQJlIXyn8RnZRj8POhk8OkHydirz4QNn7T7B0o3md0nohxRQEh8Y5+nBQABMec3WuULkBIRg4goL12ltuHLtU6xulgulVyiEW28kmPf6XTzVSFTLEyJkZS0VjEhEWJmdxxGAD917Jn9b1ZMOmkJdfxn/k15u5zsUGmbTo4/p/2KT/e1AIAxTB/dQadWP8dffqIg0RaZ2ld+1jEyx5cHTsk1krtNI7sJYoKOgQDpeYcnLhabp8+8+iqu3x68++GDDz6e3L3/3o/fpHFtMRVe+t2q7Has8ilUiIERs7NIpt7JwOZ8tRghyfPY6UEK+5asKoqVxRd+73eXLz2x/MTl6uJ5eA8WZgEg7IgsgpLTblKMxvjo+s3Xvr8SrG/EygT2XpKpxVh0i/3BEFV3qMZLy2eefxanNjSp7y4cCxmoHVXXjAh4B2qs0sRoMDrc/8HrH//7/+vw+z9aHh0txNhhARBjrcLsywUuw4P9U71Of2FzYrwTxrZ+5vLvfGvjf/6fcPECFrr503twBUSQtGlIurCEEKiOFBIpZxOVJGREDIExw4hEnUdZfj4LICDNqq2zN3KbDdA41ECCOsADZQKpdqoSpmgihg0OhzgYYP8Iw/Hko6ui0VKbCMCeRWRSlZ1XXsHSIi/0qn6n8gJxYDNCaFuVNUt8iITyeStXMT91XJ8853ziBPWlguOC8hxGFZRTnQTJEEYUegsFEvD8AhaeOnNqARcehO/cjjcO9+tR7WIlzjmkkGwcFFImYoUYMcAgOp4ZPTYoIYkYCoJYImsMpPCAZxQM7Wk6eGt/l+qjNBqHi2deXF85XXJFTDAiEVWGMSy7rLbWs7OR6HEC0Jdwu80xxxxzfBLzAsAcc8zxFQHlZkw10SziY3ABFAo0hCQwgcOQsCfYA4bAf/zJ7ffuHrz+8OENE6yextIWqIsaEFCAUxUwXKFsQaaSrMc36yY79hmgLEOCQSOs00Eh404KVTjUweFSqi9vnH7l8uofvdDfAvqAA2JdGxjM6BZoAhgQQkIyI6FKPEHoc82QvnyQ1g4bMhPTCFSiEghaILrxGNsDvPPhzn967aN/9+9eXSj7k1GZamfEJFxyZE6ko9hQ4bpFT4LaJA1CLJoGCdbpBqZInJiMYCSsELOg5jhTUd45awSjpqknw36xaKWMLQxi44RSISHWGB7xwsJJR5HMPfIXt/Ink0lZls65lJKZiYiZAcYiOLPVv3DxZveHO9sHHmRgNqgmkIbUALFIYuPx6M7d3Xc+Oj1S52GGVHBkMoI3OCOQBzhCAxDgGK2Hepr+FmhAitAAa9BE/fCG3ryX9vYsKTwBlCDsJWlgVQOYecIu+Er6y+j0wJTIpJ3UzXJWXW63GAZaQoHl9WLjzKS/9PBwyBqRtLO0cO7ZK89885v+hWexvo6yxOIGFhdhqmHE1cIEFlIEFRqtVxABbCJUOJIEtaIyoxlPOq8B/C3jFxE2zl5g1BbRZir/KS2SGXKWKeGbs4Cn5v5EmS/IHzJ9dsrTfoL8ZiImYoCVZiQ+z8gutIp1ZFa5gRsA9fSTj/MJgTGQgEYxaVAHTBrEiJpwb3B/jBhjqptmEmLdxCZpTMZSRFBIlsxispQsKkyZuFIIWso+G3PDwM6VLXHMBLC1AcKsJgCpEaBmBGgCAVp2V43UlJTVlIzUjIwSXGOcYAzSk7em9IlHfv4tQT79OBkhlmRMJIAyBFCBANpMAqi9TxCYMgQUmTpAhIFitipKZABZOgxERkA2OmMYEVWqveH2mX51bq2/0S16HIoYPJEwe9dmtwiMkBwFsaCE7tJaLgA4x27aFmKGxWq6dXFiSz/65yzqgU9Q+jwNnp55eqTjd+Z6b1tnz44VJz6aZ2+aMUA0ZbWmdx4ZW5CR0nEt6stM/M0BAAbUCRB4OEbleEKiQEB8OBktFkW52EO3g7On+y8+3T8YYlA/89oPD2/c/vjqtQcP7h1Oxik2dRNDM1nudwmeTBlKMDYlgFTiOBkxld6v9tza4uWt05dfeG7p6aewuIozZ1BU0ISUGsmnNXiqgJiQiBNiwmRkd+4cvvfB2bJbKomB2Yk4SpZUxbvJsPYrbkJsi73+2S30eqMYi9K1F35q+XEVRKhmmUCMNJ5Ax7h6bfjdH+9/94dHb73z9Jktn1JME60ngxiIO6X3DiRNXOys7I6atx/u6pmtV/6Hf7byR/8YW2dR9AAXIxGjyww1RMT9o3KlCyiCSgg+JpcYzhIDeiJwW83ASQhePu8Ia/ZyzTZo+Tc6HTuqgQh1QAEtgiEASaEjjId4uBdu3d15/9rO+1cPrt5odvbccOxTohTJjAXi2Xs/LItw4c+6l85ffv655aeexNkz6HfgmRhFVUFImRNYwYZ2hOWmwfWzmPp2OT/r0pmzEL48VUACd1AZEsWoyVgJIsgRNt4DKdWqpitVueDcxXPnXzqHhWLw42u71+7cj4OSe4sivvYdKzqDiJYrp5kuqnWze3zLb8QNFUJwUkgqkBBJNbd+QLG0iCXGHl/duRffvz3ca25uHvzxr1+qBCXIGyqT0uBTYqR2qxDACkI2AQJY5lXbOeaY4yuCeQFgjjnm+IqAgRIKnbQexeJgPjACEAXjpEr1Eo897gE/OBq/d+/gr358Y8KLh+VpLjykxGgIa5C8NK5MKEBG1MDF/NGOEB+nDsXgBDEEEMNX4ALJQAbhXo/jXhP27/bCwTMr1atPbn3j6fNPLuM0kEMJHODKUmBmSsZwHgCMQSwEJjKDUu5I/aqOQAmwGJzzTDAPOMSkjYsG1KhtPFgvOwh24//412/+yz/Z2K3/oLdZ7tyurIFwYokSQ6KJIhDEOxizOlc4LmQc0sF4Mmnifj2Mjth5731RlaWTwsjF5JNNxk1BVHW6IB1NRuL9yqm1ceKPth8eLlQv/OHvvvQ//nN842tYXIDzNSgRz6bMs39fVKBjt9sFYGYz6S4RUVFaGNPK8vqvvbL10/cO/+p7I9PFbn842nVCcVyLIyaxEJa6nQ7R7fevHv6b/7D4R//En18b1ZE7ANAEuAKIqA1D0loIoGK6/hWW4hijgCZiWGN/F/fvYefha/+P/31z2JyuugscB8P9yBq6vkE8fHD3/Kkznd7S1Yf7d5KuvPDcxpNX0Osps2aqzgxqZkhAEjYiQrG0uIlGUWD96RdPv3T37e9+95//i/9pbW2luHgW57awuorKgwzEWFqCOAgb0wia4HxRCFB6IoUoYHAQRDCzkTKOS2A2T9f8W8dJE7KTWbopJTqJY68YRWrapFzJw1GmY5n/TNRtUFMYsZw4QXOa5k0nNXBbu6VWmwcCGcporhBJwGjaUHSkiU98TlvAM9SEawMMgbrW0aQZ181oXE+aENUGoyYBIVkyhGQxaUopkqVKEunUMkiMvGWTn+QSsTEr2By1wTVgM9/afRNgrO3Py1XP2Y7LJ4mhbA4OUp3aHBlpABspmJVP0vTRWECfUQAA/aLU/8+7BRF1Zvw2z5gsAnUrTAOaZ5J5JczaEabbJD9rVAFQbp1zWtIkpCCuvNcMt5ZOoSvNeFCUVk/qqiiPghqx5vRyg8CcGYCHuwNlPsm55PuVL4hImEXEs4gIMwuj1+Uc1c4AM0TAgMMx/zn7x+35cLb/IS+swaDmnRAgYJq+quX+Nebdm2YMUWsZnddNFo0edwESldqGELexA2amBjnRzfAIozT3mP7lwsusMOgS97kAQTlatwSZmsITi2BjGevLCCbrp1ZqXakbDI+wvzfZ3T7Y35sMBwc7D2DJNJEmghKZY2bzV84/w50uVpewsYzVRSz0UXmIhy9AAnZggTgvDEYCJuNJ1SmO6v2uBZDHO29/+N3XVoEyJU+oJzUz6ziSaXehfzQabp7e+nD3wJ1a/Nrf/5Z76UUQJnVT9KAGtvbMFBAmmmpWAcb7R/2qj6j47g/f+f/8y1uvfbt3sHtxeQWDgZEOHCAOvjJIPWoKxWJ3fe/Wg2uxKa9cPv+P/ruVf/R7eOlpLC7WTZxMlAw9X7TrMGjputYEEov37+/fvt8V3+NOjLEqqxTqcTOBKicpy+rwcLB6ZQNVCfGYXtnbK8nPhgAaG+8KB2EHaJxMJtFZ8q4GDzFOoV4iKaiLxnBQ42Af2zduvfH6W9/94f71W+Vg0h3HhWBrCQtGPqkg5dBmJQXQ8Xx/98HOW28++A//wS0vLl86d/7llza/9iIuP4HNdeSapNoEZMLMngHVJPk6pQkieemHo2G32/1EDeDRLqMvBcSIcyoDe3COWVGItpZ6AiG3CGqACPSARWDtxf5vnev/6D3+wUe3P9jei27JrZ+V/uJgpEgKI4ghRYQA0sL5kB6rOZKHW05mFElAHWJDrJujWgGfEAPQQDq0tDWow48exI/u3Bp0q6dOLz233tkgKNAMlC2VXqARRHAKoehSDUSAwdWcU5tjjjm+IpifrOaYY46vBpRQ56xFOAAO4gAyAQQKLAo7TAq8M8Zf3jv469vXPtppJuVGg4WxoG7N9hVauxg6Sj6xwAcigyg8WiOI+vER6Nk+Ui2qORhA3ApckbY/vrFIk0sL/unFza9tVF/b6j29EE7DuxOmkq3RBGWSk7MONscI5OCyLHH6KrqLZjBQgB2yPxMa0kbqBGNoMzk60+lgMEnf/s7BD3+ysXN0fsLrltgYZk0K0cKEODhJcCDqdZeamEZN3K+b2jGqUlbXUFW+1webqk5SGk4m9dEw7h/iaLjVX1lfXEiKh4eHZlYtdIrC706a26H2T1/82je+9sS3/h6eexK9DsiGMZAv8gxNrKX+p4TNyYzJLxgGNKCyKrG6Qpsr9WJnb3DkVNk5NiNLYmCGQr2REvUjRh/eXryzj80zJbtBlqtO2SwnUopk+kqhzX5Ik3FvRXqWwIQYsb2Dt97afv1H+x98dGrYrDSxTBGUIqN2FpwpoVpZDEK7oZkUZXd5bfHSFb+2CfFJkJidZQMgI7CAU26TjtwELdhjcbX30td/u7P49Dd/88zWafR7WFvG6gK6HThuxW/ilBCJIjiADZp7RPJBe8wxZysn5tyAP8eXDT4XLKfn1nZPgIqlqfQP0AQWWJrKNaEwm9I9ZpSIopoRU1s6OK72JCZMHX7af4ZICIyjJPnMeThGIkTGwRDJQhNSXdfj4Xg4HI6Hk2Y8GRkGvhwTKyillBRBLaklo97iSvbWMVhiStQK4pldu+wEA01NjdlIDGRwSmwnyX06PkUYA0a53UHpEd4f0xc5VW2N7zBNMchxxPlgbm+NkDO3Rd20FqmP4Ta7IbWPKBikrAx65JUnChWIPOve4OMVkM2jQWQA8dRAnwEdUieZjkQmDONOpKSEwGUtMVG7qgXRafLqANQsSo9Y32W6PCYiahNOBMasgDKlnaMJIeU6ZLYeEmZmdKsOEXkR57hw5LgNMQ7T5W4LAwxCy70C0Pbb2JAbV9QZsSF7O+W6xLRaMl0/llrTJoVRNPaWw07bL4EQQNDH60U4x98UcqJhxNrCEasDK0iVKYIT53GAdoRls4uIVtpsqYpNFRNSg9DAElJEjofN1W4IrITzqDwqBy/t4M8UeYAKAlxuRKFsRE8OhlK4D8b+gd66wfu7i0JiEVBW8vlyCRilwCCCVmXv9Ebv1DqEISRFCYAIiQCyaCFSVEpiVibtdivcuYc33tr59l+5966fPQrdwD1WsEbWfHSLQhJ5wCVudg+47J9/9szqt37b/eM/wKvPoOceDg/7K6udtlUXGEakBMfoLkBrGCSqBC2jFmJGUKREICJEhhobA1AWuM/XAUCgJddRQKONLcGidsS8KKjByEOXfbkCxmCCj27rD9/Z/uj9n7z+V0e79+LBsG9YIr+gtAS34J0NR16NEPMp18gUkAjXcD3BBDY+OtCDg9sPHuy8+56trz35G79eXryEy09w1emSHI2aCaXSeUvZNw5NiszsywIivW7PvgqqnTYe2doOZmMYiZLYCfseAkqgzPaMwDKwtBD753pLfGrtwfi9g/Tx0d7ewVhOXUjE+XwKi224AlLItYTHBYF5AJHUQwnJWYQqaZyk6fXUJFD/SGAeE+n8ydsfX3pQXb90+dfOLz3v0V/mMhYYArnQTgkMY8ppEwL7fCEVc8wxxxy/PMwLAHPMMcdXAwmooQaWzA+BKBJUcg+mFThw+MkB/sO1g/9y8+O3hweH2iuL1WSdJNEskAZJsdDkVUsjIjEU4EpJANcG/ll4VLr6RYINHFMBUnHkOFpKsUEMgtrGe+fXOr9x6dRvnFt4edVfrNIGasIYsQeIces3nUBxSrRQbgsgFJk/yUNz+fIJh35hsKKCwJAIETpGEygBqUBaImDc2He+/+N/+a+bn75zMdpGiDQ6xII1sIlhQhYZIGESJh8msTFXsww7EtaWygunF5640DuzuXZhKySLsYmjyWR//+jOw/Gd+3h4cP/968a8xCL9RYQUk4VBsy+xfPqJ89/6zQv/4Pfw9FPolICNAXWOMh2k2cMX1JrNHjtNPw4YcVLAMU5v9J64qG8s740PCw3LTlyIToXILBnImNiBqkQ7b7x/+tVbeOqJaqF7FC0R9fL0SiBmFkaBgpBbsqLrSzgPjHG0hw9vjd+/Onj7w4P3Pjj46Gp99+7Zbr9K0VsCW2CNQoksMXorSwfjOBhNmu7q+tPPn335FTl9Fq6oObVHEc2cUlkSOI84jBEAdtg45XuLZ559FszwDqWDZzAFx0Ey4aYGTeB0wiIj113a0MLjvWfaM/9VmEv/XcNskySYwQxIMDYTyhNpgHLiJCk4mQrltvyWKJ7yrQif2rp5FxgFmCEZVNEa6MPG5H76IN46qMehiWSDpolEgWh/eDSaNAYmImbHEEGfaMGEjlJtnDWOQuyMhJnBst0EBeeEbwVnox5RKpS4TSQGWU4aYAOBnRHNioEts08gmoBqzJypW8MZMpvdz29gI4ipt5B9tGa1AZ1609jJFdtKxVmSJ5Pp9eELvjWKiScziyEyhrW3+fDj/Li2HQOJEUzSMcUPtL+87Xzg4x+kABNrzWLqJw4Nw0ESRCkmkkjZ240AiLFmwSUQWNI0iIWOPaMQc/tUPvdY5mONEJ1GopANkRiUlddEtr03AFnWFAuo9ZoCNjY22kgDZmEWQjYa6nrg0cBHZsrGdTMr9ZOxFNw2n2hrY6gGIiVuTI0SkG2tiHC8z3wC8/PaLx3KaErAIAYxtInS+Z8yCExciAZBggISwBAWmhYkiVAIiNowa02w1BaEWpaeEAAADhAooYFGhaotlELGUM6uKe3OZPDsKMWeFKIJd2/ff+enk4f3NiundWzVIYnEWFmjIBJGGmO/s/n0k+WlC3AEcf2OD00Q5xOhRgQniBVMTpOvA1LEW29e/f/9+73vvb5w/+Fpo65Umpohp0a4FmcQH7lUzqfBIbEtdqqtTXd5C5dOYaFAIcZ6VI+60imY4ICOQ3I5SkETiSqaRkIoFMKkQDBVmgoALJfW2LxH8fn4VTFUQEpoUkoW4YmEFAREh7gMqZCwt483P9r9q9dv/PWPdz/6YKW009Cqt1CS0KSJgyGHUWByhOByjIsmQmI1glOsqLjIE9gwNIfD8eDhw4MPPz7qVgdXb6y98MKTv/Gb8uyzWF5dgNQKTaHqVNAEotI5pBTqJtcAvvid9XHApinKnGMwcgQOrG0DazuVcxMcFB6pkvGCYGmrf2Zl6dRWWL55GK/vDh7uuWE/kcCVvii8Y1OmlJASQ05Yrn3hy8+wEiBYSNyAEzSUCE6jxBSMAzmYT/ATdtF7h+L+5OjOnYP7w48PB5fsyaWXe3ACz/AMmOSxTGo7UTU9zgTjOeaYY44vFvMCwBxzzPGVAWV6JU+HEydlZSRG7OD2CD+6gb+6fv879x5cq5tRb0MW1kd1J4s+BKlIcKbOotcEsIpGlkgxsQCKxEAmJR5XAQCAxeSFvGMg1s1gMjr0GlYKe/H5rec2+r95ofNyH1vAMmqKY0QDdUBC2e2fWs4zzVQ4JzmIXxl6IJp5JCSFAeahfaRKPN5+7yf/6v976y+/8zx1TlcVHe2FNFZQ7RFYAFEihUsmkWQ4btxqvzxz5vSFLXny3MKzl5eeexJbp1G6CgY1hIDhCNt7uL+PnaP3/q//vPv+1aOHe8udyjgcHez1lxa3nn9h63/4Q3n1RTz5BIQmo9HYl0XZY0jKHHTeF7Njic08Hx7rulEQY3N15emL1eWtne3bB8PJoit8aFyyvJNEZhCU4M0efHQtfnjV7X8NK12mmOAKl5uZFTbu+kkpVjEoMWpCiPjwJwfXP7r+gx8/ePPtePNefzReZ95a7Etde1UiS2wmZASX3ckLv3M4PmxoYWt145nnFp57CeunIrsGBqi25hYKMBmI4LP3uZvWq9RQCFwHTsAG5hqoFTGpsRdqvYlmu/Zsnz/2cZ8dCY9/5c/xN4MRksasfDaaKfqNTAvniatpUDQpOBGiHCeBpxNnvARMEpLBDCkhKVQtmZrZ4WBoZgqy7JFmlmBD6d8c8nu74Wg8TsINkApOIvtNWS2uG4gMRMLZYYoIiEaNcSKixEQQIkosAAIlAxGR5v4DIgOLkY2VDEpZYzszh2ebuffkToUpKywc0JJ8aH2ONBsBZWuc4yYANRaLhQWxCLBCc4w27NgIqH18WvtiFVbh49jtL/hWWYVqzfk7NrUAOrGhc3fR7NhMSkYF5a4km70mG+ZkWlxhbfUDgBEloiBI0z62WWCmEhJRZAKgJm0JEEjkZgWAttYCABBiHPeOmJkRAUYo2SyYGRvUjAiRCFARAqmaQVMwM2NTA9DsHQAsxMwQYhYIiAn9TpeIHDEzHFG2EhJC4TM5lssmREBWcU+rKLkRARBPIIMFjWoGQNAamuQgGQ/WRwsMszU873D6ZSERApAIjuCAAuA8VJxdjAAoeygzJ4KCzXMECEiKlBQpqgYymGWeU/PhwEqAMuDLPgAVC4IIVhBBBKhhXpn5eAdQAgxCpBGlY0yCffTxvXfesb2dcmF1FJMpuyROUahG5tqlkcd+M8Hm2sbzT+H8aRBA6qWs6xrOR2gUFUcd8h4BdcJggjfe3Pved7bf+HG4ceOU8Wq3A5a6CTAHg0G07TeCKJRQri4eFHi4++D+T364WOnKN14prlzZ7C/DPCZ1bIzZccejQCSElDwTmqSThibBJZSOx9DGGGQORAAZUS4RekFVfL4OAEMYRyeucC5CkiTACDXZZB1wkyHuPBy+/sat//L9h6+/ZXf3lpt6waWK4cWRwULjUnJCRembpjHSRJoYibNtE8iApinMV056ruzDhoRBSP1R8/CHP9m/eXv32o2L3/z1M19/FZculd0eCEgBanAOLGBxTZ1rAMT8lTuudXp1zrT3rPbJx+IMRRzB0boX3/VVt+wubvT6/XMPj966u7MXKLAvbbEqKvWSUmpiIvncMQ+fD215gRKhERScTCMoOTNOygQFJ7iGykY8E4r+ucPh7js7w/HwxmBvc/fiqVdP4/wCLIBTLgVqHpI4EIM/s3Y7xxxzzPElxLwAMMccc3w1kI1EAGODM8fMKhgDA+B6wOv39C/e+/jN+3sPtGg6G4l7sSnBDCRoFFWncAYGJ9YoEokb0UhJkYDQEkv2eEUczF5UqRlznJT1/pJNzq12nlhb+MNXNs53cYGwCnQAREUQgME84zdndD+fYEIJ0z8Yj3fo/LcAA5IBiRXE5oAC3IFVk4Tto6P/8r373/7+yuH49KmlMDycxIOl0wv3woEW3kmpoFTbWC0wTZx0L13qX7q4/vILveeeweWzOLWOhS6YhnFspOLYl951O1hYwnqNYf3M1rmHf/7tH//lX925cy/GevnM2pPf/ObmP/j7+J1vYqUH4tFgeETwvU7eCKRgnSYukAJqjz/8iwySXU8ciifPLT514eG1d8bNMDI6xKUZKTG19JkxsYD39g8++nDt9g1cWOl0SrJGgkMCBrsoqagIZBgOcP0+3rmPOw++95//dDLaD7t7dHi4HNKac6uFX/By1AxVVAkmpDAHcQlMMgo6ENLlpYULl1affgZnz6PXO1IE9owGnClKRpufiXoCx2A/3XeNgALkQwgkAhIwRHN4a35Jq41M0x1c0Aqupiul3fmNYYSf6wk8x2PHJ7INZ/eJWqMWA3Ccs87N1BMnTanmYIgKncr5kyGk9n6EDUZDBVRVVVMyVc0FgJgMgOa9bMoIH5lxT1LVnyRC4SKTls6857JLvSoBUKQEJGjI5DVX3mUVrsLaS0FSM3Nl9cjvmVmAsH7qrJsUzHx8Op7RuERBEAipLQ1MAxNanXouIloriReYmDGMyTC10jIYYDqz8YIxLNdSAKOcAt/GInzxt3kD0vRERye2eLs56fjx/FJvidstPCsY5Ps2uz/9NFVwQ1E5ZfGyIDlLpslp4qydhyi1753i+JNnH5RviYiPlzQb55EhGsTMTJOZEZECRBaTEjExecfCLQDsHh4aKZkSEZOyGROx6d5RQ2wezG3KKoQZQLfXo1xTIngBMzwhtwaQwTEzsUxNmgwgdjKNEJhd1oFfoXL+rxRyKax1+osCl63nTE9sL4VCDAIYa2NK4ji70zGTL4DCYFPvMp0aTE0PBHMAjBBhTaspMAcScMs45zBzQiIwQAafGBF4uLvz7rtHN2/20wRitVOXuEgoEpdRycMII48HSKcub/aevYiNRXCcLrKZmbJCzIM9EsYRd/dx//57//JfpY9vyM5Oz3OfSwinGMYKmBeFjwywT+ITE6CEWKSxxf17dw73H9L1a+tvvXv+1a+vPfEkXnoF5BwREGMTai/RiwgXBGjUSY2mcaa5bhdTEkcKeCJSg5oSky9QVp93iGsRLCBGMiLAAwUIDXB4hPc/uv/a92+/9vrRex8UB6NV59e6HRsduZSiNarKRM57FjZQIkrEyqzUVqNzD9YwjolQKBNRh8gT9UyW4Wh0tH/j1vbO3ujuneGt61d+7Rt49ilsnoZxQywiUpZwjrz3pp8etXx5j/4TSgs52eKENkxFZi8jwBhaICiglccm8OoC1p7vvDTu/Mcfja9uH93a3R8dHVG5LK5SMJN/vAtvQAwAwJrYJoyQIzWUKCope0gCg6GkxprIjUNXvEC710ZH449u7Q2Gh/HS1y/wVoGeRwkSCIwcUm4hF5qXAOaYY46vBuYFgDnmmOOrAQZ8Yk7GBu/ZCBPgXsTNiH/1g/fe2Ru/uzc+cAvl4rlOZ9kGFgcDLEUgwSKZioGNlRCJo5dapj33GpASqSODPt6xN7vC22iYxkeFDTeL5tJq+fUnNl48u/pcD0tAFyihFmI08W4ZzLC24WHG/stsGjorCRz3AtjnnSB9uWBASqAEy9MJ80jVJOBwnP78tYff+fHywfj84lKpzfbBg+TC0umt8b0D58WzT43WsWnE2/KS39h44Z/9Ec6fw7NP4fw5FAWcCylNmhDJR0sAPKEkqgpHix5FhcXljU717HL/R9/9LjWTyy+/tPnNr+PiBSz3QBzqJhZlr7/IUiRgNIr9wmUamgmGbFybhZyPF56l7bU+u7n67KU7b22E3b0QIBCnCjXKAZdgZSGyFS97H38gH721/MpF11kTMoQahyN4xniAg33buXt49fbRm1f1R9frm/fCw7sV21IhHSed0nkNqIdH46QUlVVZlCx/V5ncCNgJQVZWTp157tIrX6dLV7CwHBkjBkAOYgit3QEsJyaXBSjLt00jJRIWEYBiwUzMIAGIYZqnYmCDEYSRqOWI5YTEuN3zCSqIBM12WI95E8zxNwCRyLFhRrv9EuhIERJSsgSCQYGQEBWjcZ2MkiGqRU1JoYqEFGNzTDmfMNBn5/J9ZBOXXHJwRarRpEkIY2M3hsUkWvpxSkcHtbI4EmHv2LkSjuFMyCQHs3ziQM4qcgBsalNEKNyj/WKkeU/XWbXjBBgRBrY86ia01ElLU2tr7nHMICQGq4cxiIwMaG/zFUBnj9BMpc+JAVbOHhqP4dbYHVvUTBnJ2RJ/oglKCVPj/jY/AKRsDGiiTHrKlKO37BthlNhiFtE7bTypWuOMxEwMkTFtd1BAc38A0yOHfLt3qOaSyCwplEFGlFXVMDPibLkkICI0oYYam02gIM0tHkbgst96LqkpabavUqjGxKqNgaMSUu72UBBPzJgcsTAci2MSgpB1qoJh7Z+OHIEZTKgcUZvdQydrAEaaF+Dxl5Xn+EUhgIe61mlOAY6sRMxQMiacLMwBACma0YCceHHsJJeU8qkjqbaNRPlEYQY1M6LYJOJAFtgCA0SchxjSHintx1NO40DuYcIk6o3b9z74EIOjbiF1GgfR3FHkFEgskhJh5DFaqBZeuIwr59CRmFRgBPOUT1xKuaAYAu7cw08+SO9/eOMv/mopThbNLfZKVhrGEGIYR3Olk0SlMgCf2CnIkFj3BvupdEvExWA8evf68NbOxz969/apU0/85m/0n76Cl1/G2qorqE5NSIB4MCGmVDdWB07miQEETTAxRo5JAZjIWATl57ZYLwoHh6RoQiCvhWNEw1GD7715/7UfXvuLv5xc/Xid3Ga3WzJoMlpcWIISQhiHxgjKNKnHg8Nxt9+b9jwdn5/JwJ0itKkfCU2CRiGqfH2x9KtEO/V49/13P3h45/DGh8//xjerF7+GV79ZdBZghtAgRngP52ZWhmR4jAY4/+3Ipzlrz/hiAEFOFABmjVltPdMY5TJSiqlRNF3vGNxlnO1h8WtbP729+/q1+9d2m93J/oh6KBaLbjWJ4XEufnIajDSSwZkylFwwElWnViSwutaETVIigB1GZP31amGDh/v392597979/ebwndudP/6tZ04XOAX0gIKY6uQUIgw379CaY445vhqYFwDmmGOOrwZYUZpLMWWj3GS4O8IP7957/eDgT99/Z7tcGHTX0F2HW1RFYaTFQm37kLEkSM7kMxeZJ4LkKdv+QxNigKLQCSkH9oke41mRySejinFhuf/SVudrZzovnCovCfUxKBHZjKMHKqUiCIjALcvS2qG62ejyWIs2laO3D/PjDNF6/MgsG4xhHklijcMhto8++LNv23s3zlKxyjwaHsTKYt/fmmxHxwU5KMWQgnG1urbyygvVi8/in3wLy4u2vNBIBXhTYKTU0MrqEijGmSm3KDhAEvYPcOX8+dUuPXeh0ebsE5ewsZJCEuHUaHS+2+0n9glICaU4Tm0KH2DKqpSULEc9Pj7KhgyeJU4mrmR0i9XL53pbG8OPrjf7IwbBBKpMxpadJoSIVnuda7c/Pnj3jVcPvo7VHiGF0cDvHmB3Jzy4++HN9+5c+3Dy8b3enf2tO83iMJ3p940takh1SBrUwkSbxCqVU0IiZYiLKJU6AUqwrl87f/65V76Jb34T5y/ByVBbfo5OCnOtLU5RDkwIcZLqgGhGBGIREDycgFhZQuJEZAIGmAksDGYIK064ggDtPFMZDSO0umm4OWX25UNCMrNkGlNKKQVNKaVobhh8rRxjTCADR0VUjcmCmoGTQUFqnGAwNqByHVCcUfzZs50IBDbCLAA6WaaN0PdY9gFltJKchokl49ILcVFFKKlpipZgjcWkUUkk67OVqNXyZcG7yIyqznUKmFkirX1Ij+jPW3Iwk338aD8ZGbtUsp4oANBJ25/MkjNmbROWjzjNnvswVjph/kNTU6Dj0F0lpEwLPp5bJu1+ggLDCQF+/h2zP5WOzXymL86SZz1+b0sf5QtZBI0YtSA5E2/Bm6oFb+zMAsCW+VYQNMeFCo6b9toOg1nBIdfNDXn9GpCMVSSREGf5v+RVbUB/qTIASVPKe2hKKahS4QtDDjzIpUwlA8G8y30RiTRHWsA0GdxRhJEwQGRMyjAhELSslcmEyDGE4QhEJBSXe2CKQuyYhdizCDOD3FxJ+uUDK6qkOcjBWCMjQZXafAmCSm5QM+bcFghd6PdACsvmTbPjhFLKKdXZeQyWPcsMIqVnlILAx+YqArC2lXTLhxU0xw9TggcwbrZv3Nq9frM0W+hXw8mocUU+pEQZpmxIjNopnV5efekKzm9CtDF4mFcVygZ9BphanXZ3h+999PAvvnPwwx8uj0YLCFVhIAwIQFImeO/Ue4CNRUGZGc5FSUKHdNm8Mw7jpt7bbW7uH1bX333rg/LFp5d/+/3lV16SS+fS8rLrdAQk8EhRQ6MpirXOXSklV8jsHAg1EEgY3n3e8n7WlKcEMnTFIwbcuJfe+fCn/8e/k2s3e9cfbta81vF9Q12Px6PRnXvbhe+KSGK4whdlWbhuN7KPng1sYGWnyAnvtfBBv5g4KpK5phaqnSYPZdMO0KtcV9g3o4f3Dveaw/cP78u1D59Z2XBXns28fxyPnQiMYwzuU/EGPysL5JcIIyWZSaSYjF3CJxUX1BaBc8R9AtQE1iENHMcdCSVRF667UK5fWdpYrN64PX7zzvjagY2NmL3RYywAiGmRRkYWHYEJnsAO5lJECkaqRTvPirH9WSXKBSY0CikXbWl9dxx/srdzbecIfTy/sfT1rdOXHbyibJgSUEruXJtjjjnm+PJjXgCYY445fmkg6Iw+mY74+RMUqlGreGICs5rqRLlh7BjePBz95xv3/uLGncPupi1vlr31uikne8PJmCvpdfuoVfMsSgElVqJInAggB6RWTGUJpmTKgFMQqRGUWreKk02v0wVCm1+Yn5hqGMlaOkPpRGyjMQE5Ia2KcSkdSr27XsZvbK7/zlMbzy1iE6hw4NPAqbE5YQFJIEwCYsJiFwTNolRqG4+p7UDOP4uQU9KQY+YeJ/tp1H5fm8NwrMSd/v7ZSplyMZ9fDiMwJIuGBCSejHF0iL2DvQ/eX9rf7Zg24+G4GS5vrk4q++ja1fMrZ7zJ0PGOl1GnXLtwfv3Xfo1+59dxditVfD/FcRx0texLb6FXolOiUZBS69NMEaaWYIF7pXMOZ0+dO70OAryDsJggeuHUEQH5xnQ4qV1RdEqhRr0q1EAxN2HkeFKBnoxhtuP1hplYlk+w2J9v/ZCSUBgHqTw5wcaGrG6kstNYTWBY0xINABs7BTMWOn5083r58Yf88EGxtV5MArYPcP/hG//yX092H97fvj3a3ikGk9XGLabOWlmm8ZCEnENiU0IiNilULJgpQYkNHJ2MiWB8WPmdpc7m5St45RW89Dy6PTASUAIRWYyfLVmOf4GqqUZFFEfEhYnpsSm8wshUOZupC4PaSkK2IWE9IYmdHpj55GB08rGvOo4p3Vnm62fDPmn79bN3p1Y5/l89PxgpGefbaXBrq/A7caKeCrpP1GKmPC61Z4Ppg9kuYzAOSTVqqmMIITQxxBiDSkSnUY4pqUKJk2pQS1G7/QUDlJkgxJlRBciYE2WXDLNkgEFNAXjv1YyMEiyHAJvFoM6iaRwGHpuj2CjMqkSlc4PhGEzKzMxeChEm8gRJSQE2OyHrV8MJ/T1N7RqImQQNIfFsjR2vCcr836OpgAxOxEYzhoBb85f85OxEemKbJuIE5uxulE+9NNsWOeqD2WbeRzBKs7jdLx4mRMcFZj5hRz474WNqs8zt1rdHrwo8vd63e1crnc/PQwkQ0zKiYLAhCRqBtWGhKI6bKgwUDWBjO963p0HMMBE37RBpzy4AkaUQ1MBmBlKCEFuOdhgMxkBmMIkNOfFXCTGqQonI2u4SMVMhDikAEGIiY2JikHlidio6C4XRFJHUlMCTcQMygTGRwIhy6EQ4nCQnybF4cYVzXlwhjkFLPZc7G2b9DXndyokDfHaXp2sll1hmTxnNjr9HajTabsFPVquz89KUwfv01v88xe2fsRPal47V/JzIP4tABJ7qtW16sk4nrnfZr7/dMilBFca5xg2COA+i1jMrd8fNDqf84UAyaLKUUlTrlVN3lGndkKAMJESQ/P/Z+7NeS64sTRD71lp7m9kZ7+zzQHenO2cyIsggY8rIzBqyuqobkATVgyAIaEASIECPgl77Nwh6aECApH6QhG6ouqqkanQN6pIyMzIiMgaSGZwHp5P0ebzzPZOZ7b2WHradc69zynAmI+iMPB8cx+9w7jlmdsy27f2tb30fhuPs+oa7tbMcs4Wsc2v3LjlHCJxaRxmVoBQau4xW1rqnzkJyKMGIVawMDgy1jioQMRnh9sb4w49uv/HazV/98k8eP+XL4STUtZZqJCTi2ZuXqKIsun97MkCUD/cWEUIxqbm2Ql0vcyBedrg7GV96+devv/Na67FHz//4h098//v+kbNod6GKScV1qRoim5GKMWskGFlUrggCCgaOTuB940A2XRGkj4Sb9z9gn9V8JWkIjtDCq2jAaKjvvHvzz39++d//xdmsfbLV7+W9utwd7GwGm5C49uJilreJZDKZRFVV8uTJMYeG6mbbv7giYzgexUzImFUzEu9cBrDYsBrXYM79UuYKcqNxNXzng/VLN4r+qbN/WtFzT4GDWQ3vIYYA3D9bJqifTuW+unP3K4BRug9SU3bdXwrRwSWBEYw0kuwO4BxyB0eOdayhjAiFY6b2BbewfKxY6S64uGHDu+uTzdrTxDBxDoCSGpphZFpmbgrkRmikH7PS2gzNWDmtUhiShR43zL4yLJKSiTVbLtNJVFA05fbIs5q0SQdhgMH2GC4s9BbanQKT7u7g7r9988O75465bp+X28cZSx4tVjCB6P62rf2V4H6fhIFSUT/t1h/EnHWOOeb4xmFeAJhjjjm+HhAUGkGNg0pUABBlVqtHVZ4XcD5pSSJhDC2rYe4rZPkeuu+V47987/pPPrj90Yj3umcnrleNW5gITEEsLVXbG1YRAsRcDTUj0JRkMaDUZs5qqQ0aNUEAH+GgkVUJtZjxgbZ8mk3leNrlLai5WdGRZqRQGIJarKoSTuCESDiyqDmTlXp8dPf69x5ZfenZJy6cwBKQATm0jSIXT5ImhU5JPYTz5p0ZPCOLEw91YHXOwH45YEq8/K6gaPQ5kiolNl1rURPSmJ6VCiHciL7lQSa4hFqROQiN6mHu1XdybNx977/9V7q37jnUppRzUXTDpOaRPt49ylulHFn8UOz9Fs6+9N0n//P/NR5/EqECZxHckaINyeHEqDIIQYRhLKSRLCJGBDgil1WxcqYZhKmAeQRGxVBppu0VUNUqpcvURCOgcZBnHZRAVIwn0i2i5CWih4nF6Tqk8eYIQJy6nKegMD8t1RxQLf+Wn0FodbKSPFP0R05+63/6v9jY9n/9f/g/PXrstJYlF4J2ZmHCdb2ADAxp25HFIly5in/13+PiZdy+8/4v/+b2R1c6gfKIsyAXOxn3s4wy4hFFKJtWpMQwMfYgBIRgeebGMVQxDLQuqfKtVrFS7Kws/aP/4r/A2XNYPgQItLLM93MKqW8f5OGm0RQNM0KAiJNpK0vDkDaHi1NWwJQgtVRR2T/bE/lKdsBahVKRwQOuObzfbP3/NOcb+4/3UXQHvpkNQQfXvwcahPYfmwUzCGRV4NkBPShd93xgA4CkRzW1WBEUTGBHJCk3V2Gp52iW0DsLAxxPUCtUUUeEgFotxBhMB6Nh0q4aQUmmVgHM7MBNfZMAoeRk1gzUU2Yn8HR/g86OD9DkQxCAUNXT4XGaGkHIGC0vUtAm04hVxfdct6V5uTNptYqSNLDCQJHVKBIZKTU7tA8mgFJQ6/12/wYNcOwkdd3sFwA+FwzA1OyAyHGfP6PZd58eD/YLvp9+Tmq0mVFfvzv2v9mGyew7/sL9bep0n2lKd8Dd5qCfv1FgGEfpVNIhAFnpsEPmssKXlKkrAkdCJWpiTc0DLEaYGvDMHqNR01vRUPepWwI5TxkrIuyXuAwyM9g7MN4AkpIgzA7eVnVKzEUDw9QAVQAIUx5sOualOzIZXF4072WIs8NDfhADVKe9C0ao2WoytHPNvM+98wwmZILcI8vgtblGmBrTbZruMzVlJ01VVrOoFIJNjCIRk3hBhia5hiMIIG2uGABImcNSwzd0G+5rQpiyntPhdzpuGx/4gA8MXHxwBJqek8RE7ptdA/ACIxAnc54MpA0nnGqU0wI/ms8D6VQR1+iCaTpluk8mnHj/fSsrA9iQIw2IDmgqBbOnpj4DUAh+D8MSP//F4C9ffXQnXzQ3vDfKVaysupmE0cYocvvQ0bGN71bjSbH0P/nP/7ehfQyjDEW7TQJ1cEBt2NpFXiCa/eq1X/7rf7nx9ttLZf30+ZNtkE7URyuci7BYVk6kV2QxlNJUZEWKHD6vq8loZ1jUjmuAPJwhd+Cwp5NdrbKif5L8AnT7rXc+fO2N2/+3f/HUs88ef+55PP1ttPN6/dbueOvc2pFoPLi1vrKwUlllGOdtqlHvDvbyI8fXTpwAO5iQMQyRLMAMmqqGnqwxBtyflBJMIBiPEd2k7RXD9cnPf/7xv/y3mz977fn2YqtGHNVbFEyMWz7XqAR0uluTUA3HEq3tCgpCZi4ARBGxRAgUKheVTQUgbnO7MBSAJxFTVQTEEqrdzgihIirrQEonFhY93M072+v/5f9DXnnvkf/5f4Z/+mO/0NquduOEV7orKRieJN3ilSxySsLxmT1EzUDN9MqamcbBa39/HJ8JuQTod4FmIFXiguEcaQYWSGqXWezj0ZdWvn9k5ZU3Lv7q+vvaf2QdLlAEq4oaIkK0EJ3zQo7gSKgmCSnxKU1DmmEsjWfpEptpvkAGb7O8Lq6YA6spo07DtQExjU81N3V0o5TJDYjGchcegGSRw54OTEDL8K1htvwfr2+8v/PqHz965J+cP/Fc0TqEMVXlpHQ+72RM6cZGZFUMo3Li2zmIUukuNxIYAoMY4n6nS7Y55phjjs/DvAAwxxxzfD0wIC3XLYUuNgyOAuQ5rbIAQM1qUABPsgwobmP41t0rr9zaffnW4P3AO8WKdY5WlYP5pLdwVjFqcK0EMm9wlmSJB6mI+0keNLpFdaRkymY6E7k2G3lgow/+S9QUgQ1mRGA1RBC3CufYMaiOKCe+0ha71TD4X/3jly70cGwN/bR6j2gxZeTJaCojSxIn42QKfD+B8jlk8e9tBtnobfaVVs3PoI3IXQng5CfbMED0YJvHAkKEMbNDRDmu79wd37mdx8AWlMwIBiPjPJIL3HJ+fVzttvPs1LnOM0/j0CH4FkAQF5uXgzOwoSaAwNqIc5N1NoENyS2alSTCMRzUwaYL9JSTR0Dhux5G1QQThEknz7B+D5duD2/fq1rF0nNPto+tpYAGIxxwpdaps4dN6cOmn+NLHn41sAUQ4LwQim6+eLh/+MResK4XtVqrUXBMxgiBmPf29rp57mq+99Nfb//7v7i7fs+TO7NyGMPaKTITViIyA6soEJkjkxFNFfeGYFzD2LcHYbwRbE/AywsrZ08dunDu0NlzOH++PnTUe29mdV0zR4HI/mKQ7xfm7aMRtH7Wodg/yT+nNGKfWnaKffYzv3FolN3AlPPhGW/4uX8wuyAPHLcZ0WR08McgnpZIEt80rRhYCMmi3QAgNqUrMsny2TlsoACK4ABKpH8F1AFVDHWIQWOIfjTxakhtV6oIagoKxIFbSS3baGap4RI98Wd8yPf9SD/5g8+5fA6K0KfPU0qLcC8jcRSzjuWimVdEBVvAjLg3NmYFmCLd79ujM1HhZ0F0poj/7S/q/Zd6AEX1J76dfnCp2rH/3r9bPaHddyIeeCuzz9iTz92Ug+TwfVAYk3EW4SNqcxXbmLwXcWA29oGFEVgj0KQIKN1//O971H2WqplLzDTyDYv9hcd/OkZ9EXT2+s0Of0bLjh74rO47aCQ1SZxeoZIEEAYAoSZR+NoAUFAz8yKedaUvQsERO8+O4QWekzd94p1ZwCmslOEJEYgBpKowVaoBrmMdg7XyXprWpClMMySgaYlM20zp3+x3NHveJ64Fms4L0mDFByZO9z3PvuCU+CZg6hu4f44llvPzRgC7jyGd4m/5iX3Osw6U/NJpaTCyyibZ7vrelSt3Ll1p31ovFvr+UL/f6Ve7mwDYszinWm7Wk1HG1F7A6hFZWIXvAmIGSlV2LdFu4c5dfPTh1i9flYtXVzf2lhjFuBxHzRQ5OwaragDDMIm1ZRzMJpPJ3s6QtrnT6XXavXZ/MWyNM7BanFRlOdlDTnmvtdbr3d3e7OR+odU9WbT3xtXg9vbG+l/vvfzuo9/+wB1Z2rpytZU7CNdlJczQiglGQTmaBQiYWSU1TNxXiZv65Ez5Xz0oADAQ6oC8gHMek83ytd9c++lfxUsfHo/Wr2pWmTgOAmV4A5ux0d5wz2Xt7soiGYdJGJR1iCFC98qJetKMYkHB+9pbunV0xmVeo6jNBS3AhYgvOlkhW+Uoiuv2uz2iwcZuuTnIXH7c5VWpuHZj49e/Xlx08v1vLywsB6W9vZ1e3k/i8emHve9s9pChOf4H5nWfj301/GwQcTAlsDMyi0aSMXLCwgmcaV/49gj/x798v4aONdQZw2fmXfAuBNXayCDEpkRkxNYkCdm0HMG2P/LQwZtLc46kfp3AHGnmQncfjBBmI3nzowAuAQg8mxfNYFRJHijndnevRFVtyI11DZOtw/0XVheOZf2KK2YEEJsKUisZiXDjYwUAaiTT8O855phjjq8N8wLAHHPM8XWBEysaCWZREblp3lT2AgFUQ4yVE5Uk1cg/Al67Xv38vVtv3dm+VvsdWYidtvgMVfOKib5POlbGg2VqKaFKnqmJokqCFz2wqDeGMqU2BUtCnRJMogySYDCTiAKI3nvTMo4HfjLoqx7vds6t9R/trX3nPFaAYqps9gxHRElB+6n18cPGajLgEJCCWDFdCScDln1SIPWnf6ltT8o4hpl5lhyKzZ3bV65t3ri9ppQrSbKUYACIxMSGVmu7Gmmx9Nizzz39wotYWkJUiJ/VbNKSMTlzGkF5JrckAc8IaKeSDMWVmTh96gjgYQt1Xed16Db2CLFlwFhx+/boF7+59fK7G7fX/dHVpbwtS4s9UfV5pIZYpakwcMoRNvLAxs6JHvwgGaAMVecoJsenotU9duToE+e3L17M83YdB+MwlrwwRTUuHWVOipyLGGi8U9dl3eFW4byrokR1ql4DE5lBhWAQs3J7vSAnWc5ZjszVLGPisfD1wU7ZaeHY8faJoysXzp54+on2E4/j1Cl0lrz3AFST8wnNTI2/zAnw9xtGgIlSI7SbHsF93vA+bjrFhh40q5mtXUn3GWIAU1EuAZHA4PS7We++EcxcGuRmH1v6NtW/DAiGKloZNarWZqOqjoYQrQqxCnUVNGjU6GB5Kp7N2t6NEPkTm5P25WAt8XcFR5xatJozs9m96RvPRq3G8uh3uzFzzPFpfN5Jp6pBTVVRR1UtiYS0rExIhVgceSYnJEwC63ZajiBM3lEmLGAGGI7hXUo3TldkVI4xRnO1slX7eSpJqE5aOYRpSW42mAMHS9oHwRQJSB0dKTZ52uk1bQec7WIaT5zNma+vDAogaw+Y71G8m1PR8jGLhNoUpUhd1r1oTFLVFliOP3Jq8Yc/xOoqeh3LuLRQQ5nBIWaYiLn6yvs3f/qze794mT68djziiPh6Eodchdx54hgCqTmXhcwNHe6Wo2xxgfLFwWA42hpIHfuTsud1YTkrYxAjJ602d0KoJoPB1r31teWVcmKhqpFJG1kklGUcVHu//oufLqz2I7YWizaqUE608FlyNVOYmikxk4h4YQ92IE0dgrzfR8FNn2bSzExr4UYww6AMSx2HOuCDyx/9Dz+7+he/WL29dzxbjLVGQhCNZGLmFE7JqZHVREF1shvrrUk9FsJKTxZ6q2dOa5Gjk0vbc+aVSVkl2tbla3Fnb+PeZtjYzYZll2nRUSHOAoXxRMnneU4x1HUIuS+KTsX11va9m7/4ZUuHT3ZbvZde9JIPxiMUXSXYwd4hpi/2//tG4DNmgQaQOnZJHVIBDug55IfQA/7Zt85c2is/vLdxY7i7GzkUXcu64tt1XSlEwQQjMmd1oEjGHJmVlRBZjYAm2j1VhRQGI0RSFShjPyrtgbbeQE1lKXVJwYjhMoT2cDx47/bOZH1n6/Zwcr71/OnFw86nWmzQIBozQJgLJ9GmprJwkZhJWPi3q6LMMcccc/xOMC8AzDHHHF8PkgIpMmBQSCPoSLN5J9AYIsag6DgAu8Atxb9748abd3ffv13fC+1RsRRbfXVdrZPow8hUTKfWkA8co2WN2cTBHyW9OLOBjNk4eRqwpeVuVKkVCsrM1MzFhuAlxz5OhrS329bR2YXixdMLL17oPd5DK/kiM4hQAI4ACzHWwnT/Bj+M80IydU1xpFnUJyVvpE9IQxPF/qUqGAIQzGLGTKCwsb15+cZkfTsPnGkTumtEBgVRZBkzDcCdQ0cvPP9C/sSTcAVGAZ128p5mGKPpEhZGBJSgnDLcmBUwnoquHciMKMIiEBAjrIZto/KeWimcLtTY3cHdu7i39dG/+/P11y9Wl+8NhyM5sjI8c6Zz/hR6OffzilzTzD2d4BPAqUqC5sA0R4keXLCrBrCAGx+cVgunjp/81tPvXP5goe015qEMyCSWISB2hCbjOAl1pcEV+eriams5G+/sbN+5e6jbc2oMhamKpY8yAi53BA4eNevYqpG6oZc973cPL/fPnjnxnW+d+s633IVHcWgZmYd4gFNippkxc8o+neNLI60S49RDwg48AgDdJ0dmREYEBdi0Gjc1z5kpd1OFNb2Cgo05VQyIoAdoeppKJyPSBgBAAMYTC6ZBLYRQBa2DBtXaMByXamTE0RBNzSiasFFGAIyINKnUCWBiQvLQSa4+vzdlIxmYTYgdQcgOEpoHsD/q8oNI8ueY4yvEwQRjTAuoSiAi9s6lpAK2UTlp+thYyRSUOlC0U5kwRChzzos455zAEXp5U3FuugQETpBlqMYV0mTJFNqoLiBKvulP06YBQAAYmCBJwTrND0g/JOYDDlQEgJQN+8kFPMsyMTABQvNL7CuDgRhZsbq6+tST9Z+s48rNenfr2vaNwe7W2WNHqu2JY/Lc2p5UO6Eu2t1idQ25mziohYDATAITjKUajN7/8PrLv7z3m1dx+cracHIs74o6X1vdy0JGcRLqce2YpSiqLNsUvRzsxKMnzjz15HHON67dvnvx6ua19bt7W0+dOqWToY5GcTjOx7EN6mTtbqsPczIpB1VVceRWe7HVRTc3l9/b2qnubefduutbujOJEyryHvt8zGMFGzGRMrNzzkkTnzA7gWRfWH4gNowAY53e3Zgi1OHe5q2f/vr2T1/Orm8soJVlmFAwckoMUlGIJU2PtnrdSTm5s7dxN9aTfrdz5vTSExe6p08d/tEPkGUoCmQ5nAM5ALBw9Nrl6t6dex9f3bx0eXL11ta9rb3dUbGze2xhiXZ2bBTKSc1Bs3aOXLYnu5xlMdbDG7ubv65XT53snbuA5eVu5g11EAFJipIGCCR/i8naw4/99sPZbbfpvjKLwpyBGBgDGhEVnvDPv5W9t5f9+mL49eW9izuj7aDULaTdrckAjjAxJQvEwSMwHMeclI2g2gQPKLFRimFL7aca9+ek2lQ6HwyJ91eylLXGCsQAuC46Npr4K8O9+lY9rjeubdT/yXPHjwgWAHYZTyZUBe/Is5DGmCK1QAoXWJr07GZ2Nsccc8zx+8a8ADDHHHN8rZguIA/a3cRYg3zwGTwqYB14//beG3eG/+Gdzesh27O12O9au6fkEJsQraSOZkQyBRmMH7jPkgBJHtdJ8EGiLAbWhvpno2YBkgKppCYKhNrM1JIPeVImWRiN2loe6uWPLXVeOrz4/PHFJ3pYAMCNpUAGMCBQjXUsJ9LO94/Hw0j+A+lTMpu12RpDm+aFg9Yln/yLB0PiM1RzYURM1rfHt9bzSeyo5AEAVBDMjJhZIsl6VVt/ae3co71HH0PRQgVEg/fWeJI3cXkw5pkaCACxU0bk/cJFw1dYhNaIJeqAGKFA1Uery4pxwJVr1Ztv33zz7dHl6/defbu9Ux4KflRV27fv3nvjjc4zp/HsU7CDFEljzcyANyjN1I+zZLAHPEGnBg0OotCg6rMcx460nn1y6z/8m4yqVmYiWdRQW505Zu8w4aW8U0OH4+HOzc06k47PjvWWJNRiAdAo0aCBtGZV4u7qQhWwW1e7oRyyD70Cy6thafG7f/KnrZMn+o9dwJkzyHI42Qv1eFIt5pmG2sycc6kVAHP5/98BdoAf3yfPPutE0cZiYpzSN5q+mGZBmXpYkm8PT2uhUUEi+8G+M7f7CFQRagiGEBGjBYOqRmB7NFZQVKhqjFZHjQZTgrQToQ4SMDEJAQ7EISQPk8Zbnaa+//E+z7UvFQ/+ZeCIHDMbCbERJXsrIDEFnzhLmwP/jShh8WdUMr5O6FdyyX/TPWIeHPQ5jvipoUoBIWZqYoDMhPNe+jttmoEat63RuCYyZniBSGQOzETEQRmAY7ScdAr0crQEHsiKzBQEk2SljghTiBKNUmsMAwQhKMDa3OEZYIbqNGUDOJjFOrui9z/C+2cFnDxbvthSaY4HAUc4LvpLzz271F3CxubO9cu7H7wR7t768PrN9qTy1M2K7iAOtZP3T59ZeOSsioxhAhOgAyUrsb2Fu3fe/O//zfCt99yV22tVdch7YYEpoOy9UiQCMyu5SbS79eSGIf/Wk/0fvbT0o++jv9y9fLf7N+/ee/PD3VvX/of3/nptsX20v9BtdXRjqOPQFkHWxb0dR27RZTW7UqWcaFmOJzo8vri6vn2LS20VTMG8sRdXaoQjjRbNQExOnGROMohg2mxKtu8fOLPOsanmIk5vmv22YLAbX3n9+p//wl28+YjrrfpisrtrPo8UABaDU3WRFKwMWLmho+1ccWjt8DNPHXrx20vPPk3Hj+P4cXCa4TuYQFMURMTpY9lk9/jd9eWrN7fe+3jjjXd23nh/78rNJZJ+b6nLVE6G27HMnIsUd8q9druT5fmhkrfube3++nWcPIMf/8AvLwYKNSE1q3lM20fpcxpvvoG4LxqXVMvAGYS9gluACFoCBQhY6KF/bmmpZYu3Bu/tVPdiORqNpiZnBkSywFoSB0IUy6eqfjaazTdUiZU1EiK46TNvJkEPyLc3az0DKSgC0+EtAC5DsYp8cSx7VweDvXt0dWuDHD9zuP3Y4YU1QqtVWG0aS66DuKYp2NCYDSqBqQlxmWOOOeb4/WNeAJhjjjm+HiSyyhkiQ2BpKZtk+FUAF1lkDIAbEe/emrzy/pVfXt2+ysc3pG+5Q6sFYYQIUzAjBDKVqfmPgZRm4WwPskHcaGVhBHDSiYsyG5HxQcrImg5dNVJDgEGUxZSIPUK5e/fQYvbdU2s/fnThxSWcABZh9XhPWv2GCVP1DIKKsLQLmIEAaxqcH14CVRtNe3LMjMmTfvpLmnktG08X/w8yv6WkNUQsA3lGxPjOZnl3YwG+UMqUFKiIjNU4GdfIVh26J06uPfY4VpYhDoiQDA0fqo3oXhtilQn11MfaiGnWozBr9Y3kJEaqHCpD5aGHkLt6hCu3xm9d3HjtrTtvv7d3+Spv7B6Ocrho983vOGGO6x990HvjNyvnTmJpLam0dXoe8dTthJtlqqWFiiVfhAeyREhmQpSaBzhE8sJYXsTZU+74oeuXP1hEfajXrvfGHGInL7xSrDV31MoKp1aWY4mx8FzkrboO1tie0oRp4qh0VBJfGe5FzkLusbLYPnrk6IULR558snXqETz3LHwB5xU8rGMVoa7IOi0Bkr+KNCmaCCEQ0bwV4MvhEwPWfYbHn3qyNs9Xa8i1tEJO4dz7tlxpGNRmFduQI8GgimAIBjVs7owiEBRBYwxWq6lqBFUEJVawGQCxhhhkFg8wEc88PlK4umcxTSOwAYgwQ5PV+LVACNw8HgiP5vu6k4yUppkf/A3hoD+rlWGObzD23XgAAHmeq6qpEpGByGBmwWJKvSRCM8Q2AdoIZWO5M1GCKZEBGhjvXb1VEzlCO/P9Iu8Xvu0pR3zkSN8DOVPBvmDkzV29jgiMmO7dBEk0pDR9jZ8e0i18so53cC4Aum/Q0gecjc3xt4IHk72saLVX19BdAOnC1uPfvnUhDIav/Yf/b/X+9cGd0cd71Z3hqHPo+KFnv+W++8LEOWXJNHZMqSyxdc8++GB06cPbP/mZu3PvaM2rvt0KhjiG0YQ0xhpqwpn0WqNIW4hbWTZe7fzgf/SfLTz1OB6/AN/GwpGVleMrjz+HzXvr/92kHmxcHUwWmA6vLbcmWN8Y6PWba50F5zKQiCpCcMaRqFCznaEf1YRaiDJm7zypTapaM4nEgcBCbN65LJMsWQClVpJGOX2fa34S7eyfgs6M6hIfXLz2818O37q4NojHVxcZcXO4VywKiL2B1ZxCiUtxpdMru5v1Uqd75uyp7zy38v3v4qkncPRQbHUG5CqImnDNRSVFJK8MQZkxLyz6heXW2Udb5y70jh2/u7AyXv7g/V/95kSWP7K0mBdtV+5V5Zh8lnd84Lrw+TFutSZ1efHytb/4+cmlBfzwu+wpcczccDLc7OE335juUzU/hUFyDwAWBWqQnCgCAsTR4Hi701mkI4vLa0eX+5d2Xr6yeXnrZm/haA0xM0MNri1NZEyUdJZTQgYyJtLUOIJU0UnJwKkGYLrf6vhbgQGZORXaTDtBDHYwIDJcrq1Wqb274xDqnf/uNx/cPr20F84/daQ4IRBPjCJWe16EzQSIlDoJ5mXQOeaY42vGvAAwxxxzfD0gM9KUxKoRkShGQs2k5kLhjbENXNzC69f33rh5+4O7o48mebV62LgNMTAhBsQAGByhjmKa5PnKHImb1N8v7TlrU3WeySzkbaox0Zg4XGYFmUHMWGuv6s0KUGbV6VOLFw53XzzdeX4Rx4EFqI8jjxBjHY0sBpCZEDFNxbj2DVkdC0AgC4TQGIY0ekABUSqZYBqf0JBpv+2M26hRHqoqasWwHN/bqjZ3j1FWxJhF1Awyg7EZKVFkGQkfOX168ew5sNc6Buezjk/ZkNr4IKemYwU4faARUHAkGE9NP2wqvTYT1TZqUKk24TLgxlW9dO3Oy2/e/c3bg8tXeXdv0ahDWBFayl3cGzsKS/32xe1bb73+6xe+83jn+Bmxxl+l2fP9F8dM2gUgJm8pwoPVAGTKohiCKtih28GRlQvf/+4vb13mwfCo9GOpWW0LeVYNx+XueHdnmzPf6nbarTzU1WRvby+UvU43kAXRsdjI69DZKNOB+N1OO187snbq5KFHTq+ePdM9dw5nzqLVRtLfRSprhXIOXzAlE15lntGRIYTUDTBvAvgSIANTxCe5fmaA7gsin0ENPLMdOyD55+mFmRywGhiwN46N0l9jqLVSi2a1YTCaqJGCoiEaopkqlEx9E6dB3PiBEAnAdTAg9QOll07dQUaIZopZbMpnRfz+3pDqiZ5YiOSgK1GqNJM2CcDAwTHqG2FR8rBt5FezPV8yOuYbjM87bt5LCA3hxMQANEZVCtZoaYmhCk39igTyuRHMVAlm0cxAOiT/YR0HYIu1jMaFk4JRsHqEE+NxIdZ23Cl8L/edPCvyrAs6yosF6oZQa2yH0nU0NQvDbE6lIGbEJlTz/kRl+gz3EmUDwX81B24OgAw+OgQHU7RacIr+se7RPrz/k2e/g5ff0beu3H7/o/VLH+jpo9XRQy3mkOWOXBYCjSbY3MR779372c9uv/Ly0TtbfndyqGh1HI2o3LNafBaZM2OOkTIJRbFT1VuZ6z554dRL3zn6R3+MpQXNWgaRXh+PreDUBYz2/tmPnilf+fkrf/GT2+9+MB7rWu57ywsuy/Yoy81Q1mU1Ieai1e5kPgba3Rr0fKZW6ah0Ro64qpt+XiOoEYHAjsWRc1PpiZLx/pwK+w5UemAcF4BCwOXL1/7qpzf++lft7cHRvOBxWdmkyDKGZqouNsnblfDI83YLtxaXF566sPb9F1e++wLOnsbS4sTne3AVvMF78j6THPABCIBgEOvoUSArxLLTJ3t53ltawxNP/814sn7xY7137/hiz2fFZLxNo9Dq+LFYHcaLVVYEXr+9tfXKG91zJ5ceP8OHFq0R/HNDmBNS0vPv9ZT6PUGbzyxGMxCJkQiL05BThYgFaRv4xSXI+YVO5i7e3b22sV3CT0AVtEYMsJRSLoKQVh86c/Cb9kw2aXCzScqXqO1zosgiIRKEACgDYhZZLInPTIAM3ivRGMUHm/fCrdFWfe321pHnj/WeXMayB2tXk5QCKgaACKZggP/+3fHmmGOOhwXzAsAcc8zxNcEUltJMVcgCWSQOcCU5EEbA1YhXro//6p1rF7fH46ynq2u1azVdvqrg5FatpIERkrE7wAqORCAH0hTo+yCbhKlhO7M1HvKNn0byu2eN3BQAQApxFFU05Bo6QdtWdzW0Mflf/oPvH3WJ+ofXWkfbAJDnYrFwnp0DLO2+VZMQgm+3gf0JKjUdATioW/36YYzkxUkI0ACNU0JaAAcW5YbOtqYd+0Fn3MlaCRpQGyaTsL2L3XHbXBajGIIhaSEVLEBkqn2Wr61iZaWG7ZVVu9cGoKVZfsCP4IDMX6Zi5EiIDCaIgg2UVp2hBmqEEnHCWmJSX/qv/p909fb40g27u75ah65z3osnqofDcQy7dzet2+4f7WNrcPvi+3cvfnDmxX+YMYzR1J/2d2z6j2jKyj744blfQqlJNCWEbufYS991f/7/qQe7mcs1oBWQmYz3BofWVhHUhClzo6ocTUbspLOwNgl1yVIKhs72MtvLMHS2m+WP/fjPlh45d+6Jx+jsGSz2QYQY6rouq5C3Oj5rtbLGN8lGWte19PMYIxE551Q1hODcfFLxpaGcMjYOnBfWsG68X1I6cBJEOAPT1EJcm8RrCrMqgs0eYIT1wVhhIVoVQ12FSi2oRWVXFEpsxJbEcgQGm5lBlZRIiEiaWFAmo0iRINyIkWd+4VSNYxOn2xgEEREZAeH35vx/HxzAUDKQKVESRwM42JGgANiYCfrwjLRz/D3DwUoAGUZlZSGmDgAVYZCqqlqn7TW11CiSSVA0M4LLyGjqVmGiiGYcHNe9hSG4LsehKimkyUvNsX5780ruuF/kvW6x2On2261OWxfM/uiQ6yJr7lGAA4TgCM4gjR5idiNjWKr563Sz9yO1WelTXoaacoY/x/RojgcGGy8VPceoEKyqTWhSVTXTms+xvIQnHuMTF459d6f/8UdhqbvwnWew2DcIq7kyYm+CW+vlex/d+OWrH/7kZ3/yxJOaa9dnnrCr1VDrzPs8z30kq6vKeEh2S2ywtPDUC98+/c//OQ4tQ3iv1Npi1xdF0UYGtBx26vxP/ukPv/VDe/PtN3728yuvv0XlTr/j75XlAlxOmjlpiWNv4/H2cHvczw+1+92RhcFgEMGOI0y89zXMjIxY4cBiLE2sEqkmVYfx1PFnX2aSTjixaT9NHesPPrz765f33r94Dtliqz3Z3Rlh3FvuT6qSlfMQAC7FTRxttvhW1xXPPb700ncO/eB7OPsIsnwYwkCJuT0OY2HJmDzgHWY5OQtFdwe2F8YDCx3hhcOH0F3GhQvfKVqv/1//q6uv/qZr7cVuB+Pdyc6QzfuV7mhvT8e+73phVN++cWv48dWlW7ex0nMw7IfNMr7xCQBpUGuyiQ78EDCgqkEAO+cahUG0aNUEzmE8VCt9p3+I/Q8WcXqxcyt0/s//za9GlO8hG4IHQhFOWSASoeBATfs1RFOXNk9nTbMzww6sBB5gBwAPJO/QGEnFGhKfIup0Eja9jgRGKe1s9dzHw7sbV3bXt2vTM91Oy+Xo5BRD7qgCITVOM5SR1lPuGyL8mmOOOf7QMF+rzzHHHF8XFKNNtDOQg8ioLIdGVLQU2AR+c03/6o2P37i1exfFuHdi4NsTeAm1ANEiLIAjUMMCR3XGAiaiSGTiIR4sIEM1hsW/fUMSDIgKNOYxSWZOhAhudVvDyaQOJXnxnRbEQjVCWaFW9lmPONsbdiY75xdbP3rq3HceXTzpUABtoEBsk2ZFB0ERgQxssZHLJTPTLPNZ9pmzwIet99eIiGk4qkrWrF0YEFEDsYtMx2PUYM6QMQyxRM3wU2eB3/r1ETSGWPU6XcQaNz+89/E1KUPGHlEbpxNiY5hRjFaipnane/QwjhzyS4sF50xABBcUmxaOxGEazEAGhTgu6zrE4Is2ESpADW1CGI8L70ARdcSd/RxMmgAAgABJREFUDbz5m4uvvrz93qXx2x+tjXWxprZqBlILESEIXEsqC721xcAYbm4caRVk9NN/8a9OfudP3aNPULdTj0alobvQVsJkGDqZm/ImSJtmbNY0ITzA8TFHNq0Jdbs5FAhAu41Dh554/oU3r10b744OdZd4YwDkPXa6t20ZkcsDPLc4b3UnEZuo68ztqe5CS99yR1YPXzhz9IlHOyfPFD/6x3BZQ/8IQRBzGCEjMiBaYOPm4AoyJzBLjL+ZEVGe5+nrBzyz/t6BiFS1LEsi8t4zcwgh1GXmTFhJBEQAp/PXzESyVA+sLVoTZ0sKGasae4dkvI8IqEENzKgjqgqTsY3H5bicVGUotULOSjr1o+LIoswGqSHaJNQl6oFhbKRMgclgKVQ7/a9kUzWcMabWJWYcAOdcGj2nfS/pb8HM9mlD49/xAMcGjVhZWCqvflQX6LeX6q2yjuLctBEI2mwFKRnxV2e5/Lu2wHrQSyx5yv/2eNDt/2r2lxgszJzqSQCIiOkPOVp8tmuzVpmp4QTIiUydqQwgYc8cK02diDQ15WEyI0ANpgYDmzCTQc2CGrJsPInjYM61XOEAizFV6TUaxhrvTmDjGloxdtpV+XaeLxH1OsVSr7vSay/3sFigLcgIHvAEZ3AKAcRICVUdiNk7FpFmuzVJOggaUVeqSlBiBgucL8c1Z3mqFtd1bWZ5njPz/Jbxxfj08UnNGRKBgMwXWhQTF4GcEHehPQEdPYJFxbGj3eceR87WxoB0NK76vuAsw/bOe3/184v/4d9n124+df5xK2POLpShLGt2vsjz4CQq3bt5b3Xl0DjLbsVIZ05+5z/5R0f+7B/h8GGwQLIFL0ouEiYEy1BIRjiMOqJ1iI6cee6lHz138eKlV3518713r1x8t1dVvZoWIvetjrH0WWgvZoOt3byb5a0c6PqyHg/GVVC/1PKetzfv9hdzI757d33hzBP9Y8eTcDwR/VMLoIZQjoRRpa2CTbG7sbXY64EYV69f/Lf/vrh242ReLCirkHRbFHQ4HjkFytKrR5bvULwTbaPXH54++j/+3/3v4/IS+n1kuYJEuMce8C1XpMvN69RZzyvArsSCUMu1A6CII4R2i0AFvv+d5zrZtf/6X3z4058dq3il022LuEIur28eXlrpVrUbVYdbCxu725d+8ao8fvboqWOtVstAe5OB+A4LR9M6Wub4YWv2eiDQZ5LuxPBTp6NkI0oQMHKPKsB1CsdMSogCKYDjDof/Zy/9zaXtn7394QfbYysWfLuzzS7WCkyQE2VtRCpHJSaV80U7L+pqAgKZSdL2GBpjswc7mAzXghEQFbWiYjW26ExjVRsjkIMGmIc5QEJAkA56p8wN3tnZ3P3lu5evLPzDJ888f44XHUizerxVSOwXLSAgaj0sfXfZPrO3c4455pjjd4x5AWCOOeb4umDoFogV6rpExnlXkG0D28DP39v+8N7k4l64Y61t3y+zhToroKC6dFaKabSgGkFBLIpBTMlc8vxJPDGIHjho0g40uRPDyIgjMYS2796hxV6+1AlWV3EAA6gEqqzXt53tMNw+munzZ4589/TqU4c6RxFWQBlKB3WAs2Td7vffI7H/xtPH9PaMqVE8f5bl98OAKoCyLM+mAhtTroJpnY8D5z2YQwUEiBmDQgVpPdiUm4jMoqnBFHWQaE5VGoUzG6CkMGZADGxswupYHEPIQHHq83n/i+7P+6tR6T3nRW7AsA5VVbW8cy5zXYeqwkcf4f33d957b/PiB8PLH8vdjZMl+sE6teVmRrEmGxpqgwqrQmASkcP6hIg4oXrznYsrxaKcOdUSVlVNC1Qnn1oJfZlVnZFWpAZ2SeadFsDMcIyjh46cf/TmkWNhMNGaKALDqo5au1LBxIiOJsRDw57pSLFblsXK2uIjZ06dP7vy2PnOhbM4dQwrR4H2vuEzIRBqglLjfQVSQiRObg9J0Tk3dv6SSF5JIpJIQO89UwzVENJY7YAikH4rIQYjGDGIuDGQZQMJ+wjUQADqgLpGFRCjDQYjNVJFVIvRNLpArCJKFjmkNqlGFEesYCJRsNGU/U8hdclWwZKmP+ndUv1yRpTv56xPuxCgBP6U6f9njsTTnv3fIdjgQJ6IzKApAVC1iXchY2JTImNLXsIN9fq73aavA/PMgIcQyaLqt0EjdCblNPAalJpbCkOneTNKacpiIKhNu+lSNjDAsCymeiK5kKSx6dEMwmZWUXx5407HYmu77hTjvnfdXDqeWqTnjx/peVpso1+g4yCABWiti60cQGWgCCYWQJgBgcYkwmBTICIEhFqrkBUd8h6AiBBRjHFO/X95WGPCiKYrTxQcgQo09txOquekJvcYZlSDVWutStQ1vF8+cfzohQs7ZXnn7r1xVS4yd11eZBkTUYihrMuyOnHizL3h4OpwpI+eOv6j7x958QUcPgznoR7qoMwME5SECRAFXfZQBwtwHsureNY/emLtka2X3vvVX1c3bww++ujm1avr2zv9YCve93xXQj4M5e7muoXh4aLTW17WOivFVabTBCkyEpMM4sEM0sZVfqb9T4VyASIrIGYdx6gDtvfC2++W71/q3L4r1YR9a6Kh1KpmavlcB4OOc3AFnN+N1U63yB87f+6H37WVI9pbkKINMJt5NQYT7XvdERQU4AwAlBAyp2BD6VCTBGDs0Mo9Og4nD/e+9WR+8+rutZttowWXh1HZ9pkDWYhWG2XaMdLNrZtvvn30T36I5UXyLpve3KPZH8aYTVPLMNu3u9RPNgY0cigG5ekJzmKb6gxogyvkAsuPd/r+3K+vrv/Nnd2r2+vcWZSFxWo8gA9KYwX5biHddjWsdrfu+l5/fwPsgfvA96GcYlCMYiQmBqsyApuxQkgNTqGGCHDkHNICYZBlluNuuXtx14rL9+4Nih8+t9Bn9DtLhGoch1kMQvDd1kPn5TfHHHP8vcG8ADDHHHN8TUjkYRX2DLHIx8h2gHdHeP/W4C/e+Gi9ztbLfNe1x3k3Sp5oRmdlruMAZahyRGPvAIYDkc2YDvsy5oqJDyOzxBcRUUMVEdDJOedaJzraRZyg7ZELZ1aUgyJOjrbdt48u/KPzR79z2B0BcuzlqMQiQApnyCN5iJCBU+dwY1r6Ceb0vsjPpA1/qOaHab3pMiSDkRirXLUVjccVfBfjGrdvl7dva1a0HnmElrquqlBkD8ankTIMUWFAHRBqqJEjJUQgMiIlmhKiIAM7YZfMyQ0NvQdWWI5kk2CzFgQiABbhvRBgFrsSqWCOJQZ7GAxw6aO7v3r15iuvji9+TPc2iknZi9rv95yHM1BUhQWxkq0UOOEMILMsIg/aCsgjFHbzZ7/mVm91eRFLCx2hYajJe/JpcdO0jePLUoyp4QWIQkzKDeGaCgC9bu/RR1dPnRm9+f4E1vG5aqhbuVvrDmiyF3UnDIckZZaHoqjz1jMv/rBz+OjKoxdw9iyOHUO/h1wAh2rKKSC1NUMAkyZcI8KUVEQ59arP6lhzPCCSb5L3+47YZkbs8nYHiOlkUagpMZyCKk0qWkdgA0VojFqrjIFSUdcoyziuyrqKIWhUq+toJETCLMTC3jERRMswUqKpoVCTGaBE3LD/+5iyL3YgRQOYnrq8T4jMvogAR0q+DV9Ue/29nS4EQM2DhbnZlzSqa5gSSTPXHyUwvjrK5aGjbh7wPvK1bP+D1uv/APDF9/dPVNHEMPWqm/19w6+xsZmRmTHYTKFi8FHzUlsVuGJ24iBBTY0gDiRGpGCdssQASoe4lo8QxdSR5lb7qs7L0lv12va7LdZ+Jsud/Mhi7/DK0lrPLTpWIE+2dtLM5ghgJTF2FgVgJhhDBMwMAnPqFQPAzMysqjHGP+Amj98tbN/bkA1MEDiGBtjEaU4gaCSUDiUYwGKnUwCIDiePHVr48aHHHhm99dbOxYsXf/YLHVfj0cSP61ZAAVmhjhRSSbblynC4f+J7L5z+x3+Cp59E0UFNYAflVF0QAnOanAAOcITgAYXLsbqKtUVnp58+dzJcu3Lvzdfvvfnm4NKlvVu3hruDfLh9tHXUqVUgGCYWMlMynowmnOdpYq9mYCHvkWVNGs7Bq4YAQmAEgDwUyCyIOIzH4b33Lv3k57hyvTUYeC5c5semI43EaAmTmWvlyPO9GDa82InDx7734pl/8k/RWfG+aNrDIkmg/SBYBlhNQuAYoBExF/G1RyQ2tAzsUDEH8Ni7vJfzI0cWf/zi4fXb17Y2d3aGi5zZeNLOcq8cFbVp7qXf6fpJdeet9ycfXi1WVrBWZExmpjBV/aZXbcnwWf0Ln7rS9yceoixGAEUgOqszBMAijds+O+R7h/uL/X6Xs1t0e+dOnEzKgWYWpbaqxKCsXWHtJc5F23ngJutn30pJkWQsD7yisibdSJlUwUxkBIvO4KBGUSGGWsGRAcvBgMvKYmHX6HI5HF5f/+BWOW49/tjR9uM9dJF5CdVk0heaJwHPMcccXyPmBYA55pjjawKRVVq5XPP2GK17wFsD/PV7V1+/unl9oKXPQmtBXdtcDknzsOT1HwxqjYMDpwhaM8bUwoEspQt8GRm9MyIjAyuLpi0kgLRY6k8mA4yHoEA5SyhR1VmoFswurCw8f+r088dbj3ewCvRQOkRoBVIgIyIjUZOkxyLiaUCsNI/TSf6n6A99sHjY3wtEAEAV5Wgv59hptRAJZYXJHj64fOUvf/7GO+8unDrxw//0n8mzT5I7EBP6W0EJBo0MRTTE0BB0qRJDCMzKqoA0pp9MUCUTsimdJ+lPZ0YKOBBGDELebiFqPRx6hniG1rhza/jRh2/9xU/o1t3q8lW7dqfYHiwGLElRtNyE6igwgYIsVYPETBCJUh+HGDjCKcgwknDxtTd7x0+snj+DfguFs1jVwZzLooJSkOvMjv3LSJI0IgAgSHJfQWpWSQHMJ48fuvDoxx9dHSMUku/W0Rb8hky2DFukk8LL6urSqdOrj5zrHjqy9g/+Cdo99JaQFRBGjKNhWVeThV53P7/YmuWTaONNO+s6SEJpJriHkOv8JoCIZpxXjDGt9oksKBFn6aBGaEhEGUS9i4AqatU6xKqqQtDSsDuR0hBCCCHEYLERTiLLWmAiYiMBUWi+5qDOSLVZhM+GHrZmY9Jo2hR1pozefYVJgHlq5410MqTzsDFnEP2ao3/vA6t5QsbEpqqJPJ2GIzRjwsxzeaYVnOPrwUNV7X4IYaRqYJhOra2n0Bmt1oSBGJMpE6iOElwGZjgoOSU1YhJl1untKPX6GBAYoZXXDCgoBo61xFICvOpCu0PV3rXBmHf22nfv9butxU5nOfOP9pcX2PXaRbeFdgYPCMCgrghDYEZaiZKwZM4xKEZYjGbGnFyDkGoAv/dj+YeCAyOtGDIigRnYECvmOJVZx2lTn2odAdSVINLqIhZ77VPH20893nnkTHn1xubbFzcvfmx3t/rm1lq+6Lbfvnur/diZx/7ke6v/+I/w2GNodRRSwlrE+2kQ1ggFCLAIEiCDElek0RSmnjk7fNgt9I8eP3b0mWfjxUs333rrxttv7V2+Q5vVgpNiuedrV24PhuNRhgxR2eAwbXQj4cwjz+HSoM37+05QQSTUQKTIoQmIxeb6xlvv3Hj5lTOqfSYUDp7riMDiTRENzqPwI4SPwmDv8OqxF7995nvfw9GTSTkCSy11By6s5mahSghAhXQvUS8B6lNbbx5BoJI5QGORdb3D0xdO3Xnp9lvvbG5dWjXkLvchSBB2mWYK51qtYqGeDLZHW+99ePT0GSyvskgN0xg1rQ2+5ETxYQEZjPav7lRhp6mz2SfmjkYcJeVkCZMQCKYwFYttlgxlQP7cIZd3Th66sfrq1dsXN+9WZioZSx69IJRhZwN5N+t1q7IygMgUIIMoJRet8KAzkxQ5AQVgBBWKkQFmME93S6CRkmArNE3khuh83eoOaqlq3ZiUwzcuXd5Z3n3ixNNdrKFNHV9WA19r4+w4xxxzzPF7x7wAMMccc3w9UHK7lFHe3QNuAC/fLX956cYb1zdv7Cray5b14TtEnjQi1okTI1MjjuBkTpL03WRs4kQpMeaMoFCLOg0B/m3BllbOUwYraf/JQFaORxju+owPLy5wNd68cx31+Gjbf+/M4WeOrzx/unUa6AKunChN4BnwgBl5hUSQTo19pkl9wOcLHum+usVDVAMgwKISscSqK9r2gmqM3QFu3MQrb+59dP3Kr16+/sEHO6dPPXJ44dRqC4+cgoXf/i6TLBFoVsIBkAK4GLWADXUK102hnUZOYbG0WMLqqT5eVM0QQULTKtGsTzw2rQLsIzAeYrhTX7t6/fVX777z9se//HW/LBcncVF5scj68IVSYJ2QgUwi2uklGCIkAo1QmBrNmovN1Idod26PPvwAHz2OoyvI+4xYmQKZMJJtEZBOAP0S5Slt3G4hFpFU+AQlkDC3PI4fWXvmySuvv3nn8s0xWRWDaxUf7Wxqv1WcWFk9e+bIU0+cfOpJnH8My2tQhuRglxonQibU8i0QwvSM48Y6ia15jDT7Um3ab8HguYzpS+DT7L+IKNHupIQjEUeECARDiIgGM5QRdR0nZVnWdQghKNQoUB5AqmTkkLTu7EAUVG265jUzjTAjI408NfDH/kAEmnaTQO9PHlQCzQR6Bk4ea4pGtTfl0KdPN1aC4XPTdH/PYxkboOa8eHEUDWrEICWbpSjQNK2YjMhSCfkhGnC/QnwTxKR/D2ngg5ebfs5HNJsnaHL8AWaX3LQrJ5lpEQAl4mkrI0xqNSMGCxEZYBYBTjwbGRsh8XPpSgBjrIjphilk5OBA3gUUG9Uky/pZu++gezFsTYbv7+7IuPygs7MgfqHTXlzoLvc7S528X6BgrGbIACbKJBeBABPAAS2BmKVBD8CsBjA3AvoyIIObnR+WRTiFEiIjkERoDRhEkhElVBQxBvGZFdl4HFyMWZHDr8G3+ueewPVba2+9c+f1t7fe+2B0/dbVnb3heHvn2OIzf/TC6j/9R7hwFnkB9oFcZAVNFSwMAN60IGVgHOtCci6YUow82CAGGwx3u1Jg9QQWD8vxR08++sTyMy/Ea7eu/oefj27fKGWy4JjHTqL3rt0t61FMLpwSzOBY8gJZfp9BWxqnGZEQgDFqRuRYog6YTHDl6sbbb5bXri51XBZpbKHWoODM5VmoLUCKbDezK9Xw46xefOz0mR//AI8+Bk1Od7Iv0UmVjalWR5kjIcIMDtAIVFnMGIicCmiZgR1KZoXfxbDfKfi5J5aeeOzyxcubY32k1bdyx0XRvKhIgVCR7/q8G2nrvctHn93EOUOLAASylJ/zezyZfkfQ2XJmlv79iYXPrO6bNARpxm4gQJg8JcdUY63HzuxwXnQ6WL3QWs1Xjt3Uv75089Zol/LW8uHjsdO+s70XB9uVAdyE96YXat7FiKlZQfxWMEWsgOTHGIwQwRAHkxhEaH8OH9M83BRcWSRUwYBahFwnFq4MxfrOrXuX1zdq3Xz06HcP+RPwLluqJpMuuXnZe4455vhaMC8AzDHHHF8PalDIu3vAdcMr13Z/cunGm7e2N7SoequR2yQtBketLVRADaGM0+TYB0JNbA1HyUaIEAJYDVAxNg2RwoOnPnFaCJuxMVuyOCeAiDSSSNsi7ezWm/c6w91HTxz//hMn//ix9lHBCtADcsDDnHmoQQoDAlxs1hDNK+k+oUbYF1Mb9tmx6aLeMGXSHh5KykI99pCWZzhBqLB+F2+9H9/78Of/9b9eiNQfh/N5trt159orvzh8tJ8vtZEffrC7jFnTEyECYiIyQoAJg40Da6QkZYMoRLWaVHWYZKEyBJgjBMJ9Xb6WjL0JkRAJ43Ho5g55C3s766+98d6f/8c7v3lZ79w+5f1CrV2gx5ZBqZoMJ/VAQ7VUGKEgRMAZibJXCgpTMyUF1aSRoYSxUCDrRCuvXr/31ptrpw6hd1Yyb4QaQeCEIAfkXE2148Fm/0mvqWwClWQTFQmROAe4neH8I/7EkRuXr26bWsGdxd7xZy/kxw4dvnBu9fHzeOQkVlfgHNiVu0MGCWAOyt5EEiMdBDNlE085KTKwgomV2Gi/Q4Aah9Q5vgzMLNFezrnU7G+AL/IKGBuiIijKCsPxZDSpiF2tVtWxDjHGGEFEAiKXOzUzx0DDZCsTkdUhAtADbLaRGVHUxpI3Kfyp0QtjZuFPDSkZGsEopR9rGsS06VgSAEYyO5uNDvTcWLPCfwhWtmrGXuBZOAa1yJA0pKQKAJjIlIhn5QD+iojyh43QfFA3iYdt++dAUshClYiN94Wp01+pQYkIZGCDwTQySmDCZkQiRJQUqpGEp90wICam1OtIQuIDs6QQZhIRIWaQkG0Oq0oog+RexLO5vnTMh/rW7mB9UmO45+/ttHK33M6XOq1+LkvdfCF3y73Wcpv7QAYwUAAeyImcc2amqtPOp/lN5MtAGTUpAJf6VdNtGnAM8qSgCADqQB6aBYKZqgJmoLzVQ7qJE2OxhUmJsx0cP3n4+ecPf/ThzptvXXnrrVt3b535wUuHf/ASzj+CPA/RhBzA5LgmOJpVFYOotjlGgnY0Uq1gBUUQIA7MQNZZQoiYjBEc8j7OPd058zhG1dPLxy//v/7F1ctviOfMC7GDoRxPKM9EwQZTMmLJPTKHT/i3UKPUD0BAzGCggDDBxubuu29tX7zUDTXVGmI1DDFGOGnlnLWIYFV0bkvruy3w8eNHfvB8/uxTyFrV7iBbWQLVyVULs4IDQRVGUGKd9rgo2KBD0tJrh5lrQQAMDogeE+KRWd85HF47/PQTt3792uDDO1EyTzlVUMnqPO7VdVQzV7RAOx/fwN0NjEp4qHNgI2VEJXl4Jv9fAtrQ9/eR/jydQE5Pn2bug1kh0gCFKHKBdxSIgAhn1IZ5wAECLJzuP3Gif2Tp0C/fvX7pxs2Iu25htc+yl7ExYpMokGbMLKZfolWVzJzVACLBhIzUwCBRA5EoKSsbqRGUNNUV2ihjjJMYYFxSFpyD5ORZ2T4qd/eu3BlOJvW5ky+eaJ0S9IoiAu4PocwzxxxzfPMwLwDMMcccXw8CsAO8t4dXL9/+9ZVbb29N7iGv2ivUXqrGBjBiEK04lo4rb1Esr6hdI6+aLkwAADFMIxL3ZbBIWjtSJo0EhbcHJNCNYNz4vSA9mmVMuXd+NC53t5YpPnn2sR88e/w7p3EeaGNEplmknMQ5r0aVpWyotAADwQTG01hNOzATnXlPADhopk6NwPrhAkEzNkEJI1Tj+upHN195df1Xv8GH1+zWDY680ls4vNz/aLyz+d6bHx7pPnlsFWtrD/YWyWWGGapwjp0YUSBzBJuS+GINyUFAVU7qaoR6YrEm8gwViAFqOjvMSmDiJseWRRVsAEm2vVN/fJmuXF8rJ+dXV3KLXiOUFKGKOjYdIgq3CHBGLsIHECsZsYewAKiJ1cEIlWCYoRQscrZ169blt99sPXay+8gR314USESMcJFgac08+2Af0PSam5Z3hSqsWVlFQgVMLCxZjdMnV588f/Xjj3ut9tLhw4fOPrry/T/CQg+rS1juImNl2yrHg2qwsLjk4BzEQKrBLKb8yCAhhdAS4MBsEGNWTsR/E7VAs23nWfrCHA+EGf+VWgFijGVZDoKNss7mqB4MBmrk8gIk40kYjCvyDb2j5OCa7GUiCzEQo6H+AFNTg1lkJ0SNuXfi8A1g8lY2BUi1mfpYgeZqYmsaZlK2itGMU0oft06/gNJM1geQzmx/RHlWVzh4dn9dxQAyEDX9FonUTq0LIMMBa4LGC+Xr2cY55gCm3QAH+wA+cX9QQNmla23f9CfNGoiV1GzaPgcYOBAGTLsCIs4cm1lNUWAxQ6xLghGZkJE1hQNnLhsqzCFpHlJBEYiEs4cPTSqMJvVkVFYhpOqAl6y3ujSpxmEyricjLsd3ynGxs9eiuFj4boalTr7aay112r121vKuF+vTxIvMeZ7Pxr2UBPB7OcB/aIhASVBoLsgACftDmNh+VUWALAIVAGg93q3H3hVZ1iaVulYBxPN4FFpFhr5DN8MjKwuPHzn1gwvF5saJx55orayh21LlyoirmrKcBQEIDGcQ05TzzDGwxECoUUVAIyQ6gSPKoEIOgBi6lVXs4L2DZxQlfvD91s/+Y3kdlrswqsajibcyhOBizpAUPk9E7DJkHo3/T9w/Aow4DS0isBNAI9ZvX3/7nb1rN062WlW9zYgmXglk7JSyKBE8tvpOGNUnV07/6ffO/fhFLC8isvc5pC4RDDB4INUgxACSxkNp6jwJMkxctYNKoSzciVMXLSBnjJ06lw8ROmyLj5xcOfPI4ObOINSL5sJ4UnXFWvkEIUTLDC3l3TubcXNPRiXazkRSNd/+EPzoGmZ/+i3rdC6wP4JNn0BIiSYawRFskNAoEYwsOIccJHFCFlmsT3xY2t3He0c6T/wib7997eb2nbuuv9jr9CfM4zT/p8ZGSOnLqKgY6mNNQBCulU0ELJp0L+xgkDTqUtotwMq8GlBdOeOSshoSTQCGOSwcmozkzsB+c3PLBpPx1tHvnVq7sISC5hzcHHPM8fVgPvjMMcccX4BPcJT2aav6/aca9m3rk1zivmkeGRCpma9HYBe4qPjrO+Fnl9bfv7u7l/VtYRXFQmUOksQbUc0cm4Aohboy181UfMpFGgGcWK5I2nhXU9MKQMYGARBpagUz3byZqTnDUqJs49OzL5tNJLKK1ZOtu91cenGv7ycvPnLyz757/NwieAznhhkGGWVCGSvUYiSn5A4qYgWUQlMZFu9ngPcPTfNg0wOon3Xwfxskk80Zd/AVE2++5VEFDAa4e2fr1deu/se/3Hz1tdbdrR+cuzC4cZfHO0WLFzVu3t0cvvvB8Pz7ned/RORBDOZk5a8EwMQ0mXHACMSw5I4jpBAIhICILKucr4VjsjRAEGhq5I3MkdlIra6krDCpuVT2ps5VKaWAwFBC4zYaGTVDCUWb4iiyRmRZf+3I2tET+a3bh8px2NzMQ0XRRJxmhXkJWd42OHNQCkJ7HhBERW0U6ug9EdhIa9GaMXE6cayEXp5tbq7vfXxpcv1Gd2/AS4stkeH0c264GaSM56hTi6nfEgRycAJFsnlI/lcpSFu5JJd3s5XnvtW9effYsWOPPPMsnnkWvg3xsBp1PbQQC+eL5aWCFKpATDJ0VWZ2JAYLsAgFWACFMt3fnTJbuiVPEdqXez8k+CzSmfa//uShNpBOiWA+8Hue2irQp305bP+ybJ7OwH3D4MGvdfYUVmqyrFP+bClSSzrRMTbZHtG94fj927c3B8NqOG4XraNrq6vLy0IZclYzEyciwo4IaqkGpDEENmMSMLMhkhEiIKnA0GxfhCHCWMnI8uke7hP9vC/Ga36I5pFx4NQ14qZMSZo0yGhOgft9ku2zT+nfP8mnxEbGjNw4D0gp8TVTJWRIZd4mZ0WndQ5tEg7m+BrABjNlaGxuExCFwMQQGVE5eVeJQZsLkx+8ieqbDTKeNWZFUrL9S49TgMV0MIpEkRDIIoMIkWCkSkpkxhqhIBUYYEIwGMMMcaXX5SgRZkZRVUHRTIHb1zfZZ5Ll7Va3y1CCRkSzQV2zK7J+q9NfpFhZXVbloAoVRDbL8bWdXdL1XKjXyrqtYtnJdw6tHWm3FzNpEUTERDyQTwcaQXKNsf0hiMz2a40Hh5mDjWppTP6M+xBbM/SnfkrsD90p2Jxh/MlZ1n55O73wQ1HI/HykIJb9W1gCK0TgUnH3wLOL3qKjOBnXZBABGZsBhNZyDwbE0hCJgUdOLj56YhEMRYzE5Jk8JvXe7lBy7fRaM+cTzKbbxjCrMKmgrM6zyyVnOARWoByocywF8lZm3ORGtcdjjMc74wlBOkWXsTOZlAuFLC6ulHGSRziFkUWh6AGhprRMFIghTcHMAQrLQBm0BUKI2NwZXb0RNzaXjh624CjnPMtFxde1hJoNAXFitqmwQ0dOfve7/sknoITRhLo9xThCFVDUBotAMLKItiswPcRsjRujFycUAESwJnI4AsZQthqZb0+w52LIl5f6x4+O87fH2+NlduNJHdoiRe4pWhlyUWPE4cDGE1QV6jblzc79QbRhTZc7xjSdVh2cMxx8HgCBKcxg6QKfzpdJ4aIqLAihYPhYVxYq2GLd+eOTONE5vSDx15dv7JY7exTGZeDlQ0ouvS8owlIzAJE13YugfYnQfTPYg7lrRkAwigfGFoJxMzsGYsr1SnUpUhiXZZlRdNIy541dYMAMZlBCsaiGu9vx5Zt7w1pisWpd4gxdouQy5ZrRD/s7bWy0HwWXRBj3z7fvO4ppqLv/uP4BnEJzzDHH7wTzAsAcc8zxeaBZ6GdDoFFajdnUF2L2CIIJUbU7zLIMwkFrJXaZMKCqMCYnARgqhowS2KnxYYn/8ufXr4X2dlwa9nuBHJBbBWbVOLW6FafGVXJuBimxUQCmNQRCE/ZriICaIfn4wCmxqMtCDqPIUGkqBVOLc4IpgknULEQXNItQWC2uJkpaWzgT0sLFVhZ2w+3CwtPHV/7BU8++cKx3BOgC/RY8CoGnRCcxyJgIAkqdwlP1izV8rRF/WhyLA1TllFE8MGt7IN6MZkTnfYQeYPuym08saB/g9Y20qsd+tHflL3/6i//7f1O/8c6z3d4TvlfLyG7d6DAqkuFgp0Puif7hcGX71f/Lv/zxI0/iey/BtxAUi+1xje3RzurSAlHFqJusZs0BST26REKuEyUKG1YPybEj2u2MdoZLGnItmeqKqZZM2U3Awclqp3fjrfcef+861s744AeOQ4FBGRchHjFLRgdEFVsFMiAHXCGIDBR4+unH68mbw+Fr//7fPpUXR/rLFCIGg8loPIhaZsXywmqPe4PB3gflaIO1e/T4+TOP5hu7H//850+dOJ5zGNlkgjoUflhPQoWVxaWwdefc4cUPbt94/V//v//ByVO0crjteQRD4U2BKtGqBNd419LUYPa3AYMLtAADE3zzwWUGIWr5nkARrPj+j//0pR81LDUxSEAMcuBWO9FAsxdrqHHm6SxAoV34g7l3nCwC5HPXEQ8b+x9n8kBjTqe3TVvMZwvK2b6QQQI4NMNI42tPBotKRgeXoFOzVzWj5mISMiYImGHjeuSZnTiZFgCiRQvRlZFE4Ao4b0QVMARGwB6wo1gf4vau3d7au7eztz0YDupKuj1yiy4vjrS7a0vHqhxUaZH7ui5BqqpqAQAbJypQJBEgsGhmSfEmwEGVZHM4cFDxvs/rYyrYV6Sy2bTeM12rH0gFsGndlHR2QD6BLxhNfv/cmQEx98MSC9RajBayViiy3Uq5nddWQckriZIZB1C6dfB+QvJv9xafy9E8YHPPZ4ug003wKyhIfD120jaLE/nUbz7ruDFipuRgKqgFRCqRnCk5CyxpMBOFUwahdKyUNMi/4734XeLzfP8TPnHJJBOu5DihDIUyQBREITULxDuuAgbjKutmkqMcQKK2mABwrAF4eJiihEeeUnZYm5TOCJDxUOP++Egzypxb3RyAobZQT/sawQRSgyLAIkBmICdZHxl2TZH3JVNAR4YdKCr4SXzl9p2ud4vdztpC78hS70ifVjtYYPSANtAB8jRYh4C6MptoHs1B4AEYKIKDaR21cN1UuTWQgoHGKiVt+uz+leoiZCpkBE0XOUybcUwdot+/h800Ijyd8RKl4OXZNSgkD08NQIAWHNImc4qdAtDshUeToysAmJA1vxJwp5U+TZCbnmMN/5pRYtRncejE4pqKS6udt9oNldqEWlkSAghIQApCQUUGpEodGRuI2Jgpz/YlO+kA5w5oZVDa2B61rNi7uX0UhRdPxDaqcsRlZB52txpXrax9ZBELhYUIb0o2ghmsIMoUhSLnaFYVAjLg6s23//W/qz6+/uSRoy4E8b3BZGdS73a6rbYTDCd11EqctZY29kb/4E/+0+Uf/BmkVZOQqAs1uyyjdKSmBSfiRJM059JsEWFg0AqyCBg0CHwBigQVAB3fmgCl8kJ3EatjaXvH2m/ncVi1WnmNarR3VwXOIcZS0XIO1658eGZrByeP5S4fGTJhK2Q22fhm4pMLGTLwQcv/GZJkiSx587npPGMmtmAhApNlIGV4pswBOVzfY1exsIxjf3b26Zsn/vzti7+5cXug1G8tjmOcBMRAFNMwwQwSYwURiZGCJLV6G1MdZiU0msrLOCKUDFDdmMtGIAYYATWAfd4fs+kll1m3hsEkGkeNmM0mqgDVqIW2Dm1ly2+oXPlw6/93ZfS/+aMT53IsCwqgG9FLM+2g0KAU1cjYHDkAZhZhkonC7JOzi9R+2UTBNJuWlu336c3mmGOOOfYxLwDMMcccn4+Zcpb2J2wHWjhnfuBJhcRZ3oLzYOUQG3aZlBHraBFcMlWMCrgNvH5j46+v735Ut++gXbGDVxARMQwW4oH350gzm5zZ1ObAhh3gutIWxinHb9PG0vRNRJLn7Mv/YSAoGSR9QQwv0SySZhkyBwqTamN9b3DnmROrj/Td8ydWnz7UOgksIuYYSTQnLZjfPywNa2afxUo0M+ADh/D+g/ypJ39JHPjImh98NsvwSdXYb/XaZuz94YXlR9eObPKHuLPFmV/xOWIIrEQmxplqZgqlmsPeK7/pLS/jzAW4HDWYkGetaYJtQHLqnKqSGx5SqSIpyKL31u5akYedAUHFgrMQjJJZTWQojKs6bO7g7ib2gvQ7WlosCLkoII0wrhH6HDzGqspM6PfdsRP58RO0ssbO7ZSl3921Okiv3y7a5n3pWncv37B2R86fWT19bOnMmZWjx+3DW6sbG+Ptbe9UiDMCqbZBanDjcYiTQuKh3G3u7O6++/7CE8/RqRMtYeh0MWQN6/MlZuVkLDOh+vR/AlzzPZv8LfWELybL5PNPhm/KMpQtudM0Szg7MGA0wrNG2t88vfmzA2WwtKMMxNRpMW3ZSc/IUkpIc0bZTPvf8R1FiBqrGMhARMxM4rSbGTgAE2AnYLPU7Ro7xr96+/0h5Xsme4qBYhSs5KLOim7Rc7BcpcP5iNAnCLGmtTA1NVFWJsQDhiH7A8sXf0rTT/8Aofyp53+Kkbz/B+kSTfWPL3qrhwJKqBlmyJVyFUQLzLUoMWskNk7D/tTxeUYbPkyn+lfB/n9tIMWDFJjJQNR4Tyk15n2pNaMGgiCLACCKyKwU498//wSZVnLMNA0+ZEaAMyWFZ4lTXWsSnorBf9JIhD/5he3//zkJmTORx6c3Zv9nRgxwYAAIn735OszgCfk4tuud7uZOj9Gj2Eb5/Sce67MueiznvOC48LnzOaEIGBrKSoOZGVjEO/KZczYl6hTEBiJtqP7pOzWbRQbTTxovYqoaOXgQZuz/7FjQ9JkHrsGH6jaYMoBnMLrvEzp4r7fGrO8TaMjC+/eJv3hOmJ6+/+KGhuel5jb0ifcxAmDTkJvmC2qqSwqLtZmA2RjgyCl1RsWSH50BGlmjM5BRY+bCAaxAnnZXlVS9RS8OwbCxLXujTrBCCHU0Iid57gCtKx05Nl848n5zMjr++JOrZx+DtPbK6PNWlkcYYO5z7mt2/x41hfMsOiMthSMUrP7A/IEBIw8oeNrpaQoyS3NcBEGEsQAMRwpWhRqMoZaqKpa6Mx6q+9ED45Pn0oEr6L4TdFakTqtG+cQT0rOmsx0YU2KvQr3IvgV4wmQtG587kuV8ea9868N3qbfa6S6bb1VkdW1RmMlTSIFsTVWPQJoO+KyTdTYzNAZxTOqZ+7b3wFbRAZ2FAUBI1aMDg+JUJheICOTVSSlWMu9aVtb1v3nt4x+c6H/r1MoJoBZMAlrRWGswMYglFURSSU0IZqhtv6ueNOWAQQ1C00M084C7f0vmmGOOOe7D37f58xxzzPEg+NT8k2fyn0/OLhgm8ILpLI2hQIAZTOsyUHsRjDFwucbr16ufvXPjV9fWtxbOVi4DAGYWAaAxQhXyFfBLSla5iq2ZL4pCdap8ZWNTMRBiZKu81hZrYu3kKvDKUk8wHrpyb6Ee98T/2fkLjy63z6/SUUIHcBCHwqh6IILj94BECd/3odF+ZWKKRsD7wJtuTMaQrH3i1KPPPvfuh1fuvv5mXpfnVpfCaAAjlzoxiIMpQITw+i9+9thyb623hKPHUVmRExVZHYMTp1BBBBiMtCpiAwKMjNSI4VzWXegPur3qznpN5skUTMmkwwxQNs5qm9zZ3Pnw6sLGFroLWazGkhceAp02QzBATjljKKARCgRTb0pFBydPnzh/YePc+c1LH0jUpW6v5V2dt3cM6yHslcN4ot8/e/bo919YfebJ7MRJFH1ae3tx686tn/wVoF3jrBYN2mcXlcuqro0Z3M87W8Pxx6+88a3zT2F1ubu4MEnybJ4xC5xcLh6us+cbjrTyEdunMAywA5VLOsD2TOEB/wmalQBCcIZ9mTIZGi5y1gxlzaVlpETKAvOETFK/j4CACXAD2DPsjbE9mmzujTaGo60yDFTvVXXJVIrU4kLmAjkQe1A0JKvjkPIaATQdVLQvN5vjt0YaLkQEU9X5zBs7WRUdOBP0U1/8NvhGszO/H3zm8Zwft68eEVBKYeBQQ1Djz/Hj+qrwQPm9RuQXuqAYTEcWqhj2NOQhZlrvXfqoI7yUu5VOe7nXXmwXvRZ65I9jsUjjtoLVKCT7NPIs0Kn2NtX4LYKgFJop3nTQn7K1cqBmnthFPsh1231/hNnfUiK7P1lYmOOrAAH1qLLKU4xOA6lxLDmqxAJURzBMCQzxKflVGUaziRMdYJMtKqAYTXZv3Brv7LZIhFhDJEbhcnII9ahUI+aY55XL9kJ8+sUXs/OPoYqTWGc5syPol5mOTQtRB06N6VeOWGBgBixYCDR1IgWQml4BUbikMFdDbARVEZCm0j4/4b4ACgmOKcJ1gEcy5GdXD/dXLm0Nxre39qpyuLdX55Csg3YR2NWRZFSnRQol7T+QuiZ5vwKQWhQYYJhG0q9m+IzRmFmERDRGxFiNx+tx/JMbH493VivthePZOY+2Q1SEcpx1MlgEmMAKA4QICqIp0Z9wcA1+sNvC6ID2bY455pjjszAvAMwxxxyfi09xx8B9rGUypN0nnBPPaYZgIDImhWqIqs7B0Qi4tIuffLD5i49vXNoabtBCaR6qySD+K7e8NNLAU5NrY2cgY1ECIAQFjDQiKmsgM9LICjeh3EmodbhF2xurmXzn1JFnj66+eLZz1KMPoIZpkNwBAvb2kInC7FNqd2C2iZ8kYvQBZbwECAREWDu0/Nxzxz788J3rVzc2t1YJXjiLykoZUJEahQBjpXuXL8krv1g7fgLLy8haFJE5xEgQiXCUDDQPyMtjCJI5SvJF75dX1nYXFyvhGi6oM6vJDGpMIDMBuuQHG7u33/tg4fJVHDvZySSUpfhc9neWYWCFT/kT0XxGFqmqLfeETrf/2BPnnn/hN1c+9sx5K58w390bb6thcbFeWHjyH/6oc+bU0nPP4OQp5AWCYjJq3zy//drLfm/gK+0p+WA+80quLkvfzatRKLjdU9n68Mq1V149+dg5LPUyndTijbkpAhCzOaMvU4WZ4wtAxvcJuRrza2B69ifd/FQdxU6nTkFo9IRJmUiWeoWmZhGN55mi1Ca1ghPNL2CJkFpJHcCIQAmMa4zG2DD84vbWJnhUToaj8WBSDqpqHGNllPf7gTkSB6ZIpGRKkY1hbMQGjjHGiGgQQPVTuvwpUzUrx87xeRCBiJBp8pBjI1WThialxlh6Xz37YKP5AxGgc8zxdwF//rmZlNU27Y1Ughli/KQR2NcLBSJF5RgNwUhIauVS1Km/s76bkbVEutmwW+SddqudF8vQ7x9ZWgHaLbQy5EwCQRSOsAgPgRlg08cIVpbATd8JNcZuTd02CQwSr9cQZJEQeKbRBU1t8Rp5bWoMtf1ffeZkeI6/AxTlOMSJUFSxmoJJmEiARCEKBiEzgJk9BEZQhhlbExA2bSMAkMTQwPrGvSvXys3dBYKDlRoEmSNWC3VkI44uG5JsxNg5fnTt29/C0pKSic8VZGr05cKojcmUpxNvmnUFAq5pQFSLGk1rQ2wmvDNzKrjIESxROaIp81sT0WRm4K/HvO0bAWsCnEqBal230TrjeWWNTi/2euH7b9xc/5vrd2+M1nWRpN2pxMUygFWgRHawnX02VyRjRgSBlCmNop82U/y7bHAaoNOcQbVUv0kLr94c7g3f39k4jvPLrT4kI1QuNe2AzMyiIpoRiBnCLNMtOnBe7AuLDhycr26755hjjj9EzAsAc8wxxxdhXz87nWPQZyTUpvkvq01bOYXZJW8SmXCkvHtP8e49/PyjW39+6c57O5Nha8mtHGajONXlmmpTQPgq5P/Nhkpt0KjsIouSjyzKqY9eSYNoFGtajFkhClQ2riZV2Q+jk333wpFD//Cx088fwSLQB6hCOaq8Q55DwSGQuIeIwJ26y3wx/g4iYmOBR4zIBWfPnHrpu+u3buy+8ebtSbVGnhEyhZl5hlKEmDMsWLl78b0bf/Py8dNn0erAPBtnuRhSe4hS4yKQIqMRYxB2pBZDFJcvrR3aWF1b99nE1DEJkRnE2CyFkMZFV2wP9nY+ujp5573i8Sdw7FBXtaorSrZMxFN/DzgFEyYWFY69q6saYIjDiZPHvvvCO6+8cvvG1Y1Jycx7wsvnzj720kutM6cX//QlLPbQ64FdjCbe48zh3vBZ+uXPdt77sLVRthVcG5i48GqcFZ3huOyiXqWi3Bmuv/7WsW8/JRdOs2cRjSJCjkwSN0Hgh6t89A3HgZ6PtMze13QnZ2tFk0CevnYpLkT3GR8QwwDShv1HhCkQ9huqScEZhCE5WMCuAmpg1zABhhV2Jri3G9a397a2d2/X+rG0dsXHSLVmZpllBmEQ7ZmakTETg9lJQ0hLPQoQUkJQq6MqWAHVmcX1zKYmgf9Ol/PfA5iZCDnnkBopEmVPOj0FFAY26IFi6NcyoH/usP0HOjz8ge7W7wN0P9VjU/WFwjSZjDCBoYZa4++6OvhABTAiKvJcERKtFRXBlFTJTPqHx2bjqFsGmrCvSCT0Y7x94/YRJ0uLvdXFYq2PhQIdj0LQJmSG3IiVYA6xghqsgmjKIwAAc5i65dnU0yPNTlPhPRIqIEyF3wzlaXSTpB+kzZ52eRIpHrLQ+288JkOtR4SKJRhxzaHkaKziuI6RiQIRSJgZcDCCGVkj39nvzCAIMRTxzsbm9Rs2HOVKoMiGnMRqpQgHgeNasqHRBuH8d76DM2cgzjLpSF6phqA+4y83MqXbcKrPGalNE6p9cjEKarEOFmqiwJTck0TBYDZ4RSCI8uw0U0ISp89L+38rotaeOQfaoYxVlXWWlh2WPY4/2Tq1dLIl/pXbm9eq0e7epmUtwBFHMmuO8NSFCvsyroip6Vxa6Ua4r2ZGIAIzixFJdSACEXih9tnbW3eGt7cn46tWleHM0SdXsdbtBS0dR6Su4UimloaffQPKaVVy1oNu0xvDfQv2OeaYY47PwbwAMMccc3wezA4u8Jq4yFnbLcN0aqvR8FBMjYaKkAVYAGrwFkINvH5l+NP3rv3m1t7lksed1dg/ZO0uqtLBzCwm5x8ARMy873/xdwQpKMDc1Jho2uW7326gxIZGS1KjGqIcd2I4v9z/0cnjPzix+HQfR4FigjwCqi3nUDAUzKhry+Rh8ugkM3xCVZ5Ua1/gbvFgInTiHGECKPp9efbps5v3Lk1Gd994u+uzTOFDFCUzEwFpFI2Hcre+s3XztVePnXyEOn0srcA7X7RqhbGL0Kbveqa+JQWDI0JVi8+ytcOdtUO3W8VIgzfJVJ1Fi8lX1sis5WTRFTfXN6+/9dajz38La31xLFoznKXQZZlGaTaZbggpvdB5VWUR9Bfw2BPF2TO3drck1MdOnjp34tTjL7yYv/AiFto43DdhwA+qcjCZLPf7+fISnnn82Pe/dWtrfW9nd4UFVYCpOS69FOy1LrUuF1tZQHbn2u2bb7x58vkn8chxIlIgMLwRIGl7PmHXNMffFZ+05NLk5k+NUpRsWgMAEu3LfJBQa/gdNjBIuVkGcpOI6Bi+a/ARHMAVMAZGwAj48PZ4p7L1wWR9b7Q+GO5OqnEVB5zXK6sjZBBAlJnFUSbMQiEEQGnq7E9pFWqowcQO4DrWIcZ0bQZTJgYO0nkNXzBno74YZuaYnDDDoJHMhBCBmfyfoARrIiwB0k8F7H0h5h0AXyH4C0Xuc3werCkDmKUgcCIjREN4yDoAGBCVNKVMVQoImxHAzjmNVkUNwVS1BAOoEXe31z/UurU16Lfy1W57tVesdouFDOePowW0gQLIwA4FG8iEMJre77mZ+xgUTGA7cKflKXesUIPGqdtPmoLQdGvv+x+AzQv2XylMMRrKpPIxeKgQaqhSiGSBOTAqskgwJmY3K9ASkKKOmgIAKWCZOIR6eG99eHujU0UBqwVx7IjrKkAsbxW16FBt4Hxc6B5+4XmsrqGu0Fo0uBBGfxeedza3BGCESMkRyKRWsGJSxqqMsVaSODWUZ2Nn0UUSZSFiMKWGQgKYplEJ85vL34K6jnnuCOgWORBQDlG1hLlV4PmjyNtHFq+t/Ozq7fe29/aqCXzhJCMGYKl0qNNiAJQAFWNAD4QBfGViAGbWGKfBLCIiRBSJQpZHlRGyj4dbP3n3+mBrZ/D4yW890imQd2EZjAARFgJHyGdy+jNZXlN/OvAb+lTAxxxzzDHHFPMCwBxzzPHZsClzfGBZbrMHAPdlqRFgilDDeRDXRCVoDNwD7pbuzXfW37q2+cb1nTualb0VdBaj70QjxMDUwJJ50Fe8D/ubHJgAVmIymJmRxqYVVMmiwSSGYjI+kvGjRw4/f/LoSydajwlWAV8iryuECiwoWjAgIBoKlz2EM3T7FM0/ncbO+MMv62jbWEs6xDHEcOr4yve/u379+vVLl/ai5EQ5IKrEYI3E8Kq5ijDd/ejSOz/586cOH8Vzz6PdRYQIoqXaS3IxUU6bl6R3hqqK6LSwtORXlst2a1iOcs3EomiappuRMlgn1Wq7sz4Z3vng/VMX383On8LKQqYawREcGQQSME+PCDOqGBjiMmcK1DXEY2X1+HdfGBey3O098cwz7aMncPYCegvQCM7qEB2cq61QCHyESSc//8c/WH/rjcGNmyN1FCqjaDl2zUW1Vt7240rG9VrR2hkM7rz77uJrv+mdWmNwYJgx64G8wofwBPrGwqaGLpguhFKvtUxNgGhaoDTAQA4Qm5k7zOyzWAlGiahKxH+qDqKE30M+BEpgEGxnXG4Oy60y7EW7cndjGHlQ2SDGCVg7HVosmNtKLacuvTtHkBkCGZQNZGZRVSNUowZVDWTUKZQgRNEsGGKyK1Kd2r3Ol3MPCIvMzJwW/dNef40pj4OmAaH7Zlyk9MnQ1C8CzS/gvwWfczA/+0Y/b2f5kiCiSJb8y1LoqM5aXh5kzHjQguIDFcDYZHRvR0DMzOzAzAwWNoJVBrAYsZI2JVgEZ3r48DiWVpccqmJv0J3sdbepI/poONRztpjzcjvvt9AhZIQO5V0gR53eDZTs3QhgAWPqDjebzYrBNbcJm9LKSki5rCBo4/xz8J5C80H4q4MC47I9qTpVbAly1WAKtQgDU2REmBIbs7KAp8LnKds+m9SBwM5jNJqsb2N30I7mLEaqMxFSIGomjp0vbbJTlWFhqXvuLB57DEuLlWriQDTC5zlinLbaPRhmWTKWfCaTQ5FFV0doxKTislKNkSiypr5EAkTJKUskIUcASCACSvYzpPPq8t8GMi5cJ9bq0rnhHCY1YshdHstiLcczC8g6vtU5uXztzqWNnfXxgIpOJCEwoGqkBE0kORHAkcjAAkToV9SE/umNTqm+UFWDRSuQt3hhtRy6y3sb46s7g8hXdpe/9djqSk4rTG2gBYgFl6YlJtPSJqZ5yLNXnn3TeFmmZ8xLlnPMMcdnYl4AmGOOOb4AZoAS8cxRww48AjPeBGBQQBgCvkY+kHyPsAlcr3Fjgv/21csbpQxpISwsxHa3BMFqwKGqVISdO1gA+CrDAJQBB3AkVuaaHKcEuKjEaVGoXqO3QKrdUC6PJt9eWXvp3NmnjuIo0AV8tBaXyBSxBASRUGJcRld0fKeJAn14cOAj2nc+1yaQGbNffnlliwHsRrVlBFfkOPNIdvrkqNsfjEK7rosAjrU1KVoqGrMytnud9dubN15/7YkXvsfnH0deIIIBmXY6G5igQDQGTddSqgpitLva7U6KYs9nRahzEgd4a/pQyLSuJr2lhU452r5ze+/alZXdLSwUyJhNK4JBADZmZ42/LzFCqAjeZx6MULODIcvO/NmfdU8eXez3/KnTqBRFjqI1GY9ipQLHIq1Mcs7ZyIhHg532E+fz1cVB7qJlcTyp6miiE8dcV8utPu8EG5WtvN0yWr9999qlS0/iHxIioEo6kyKSfdq6c46/E5SmjUqEmZs/Tb0dIqmAFTBQyuaTWfNJaglv5HscwXFqGaTT0W4EfAxsAsMJNnerO5s7t7Z21nf3dso6W1gOzmnLR5eZy8x7Fg/ztGs5AFVVNTOKGs2gMfcecExEzmYV0MC6HccgUSK1/RRgA6fo67SxZDwXSv/2IAKRAQqLifTHfR0A9v9n78+aLbmy9EDsW2vt7e5nvGPMgSGAAJAJ5ICsnKeqYhXJJllNskm2JDOpJWuTfoB+Qj1KZjKTyUwPfNCLTG1N0TioW91iJcliVWZV5TwBiSmBRMzjvRF3PpO7773X0oP7uRFIRGQikojMAHA+c1zcuPee437ct29fe61vfR+xUVM7ul9e+le9+ftz977v/jcLfIhxzzFnBDVrH6lNB4DpIzVRsGFtuEbGTa+CNiwMNQBVCGAiMJgcETPAHBnazxPlmpRCiLGepXInVhLiyz9+abnw68udkysrx9eW15a6/QIrwBnkXeSY88QZYGoJ40yQxg5qnhQTwAMCbtqAmhKrNPODcUuloEYkrA2nHiHBxw8BDChTp9ROQsdQiFXRxB1q6SAxkkFZlAnCbRevqdhd79DKtShisMnUT6tOMm86o8BOLCWoORInWaiqUYi+21l+/HGsrSPLQwx3ZHeIQgxe8gc4/Dnh4DD1avOYFoBX+JgQAma1qwOlaI5t7khE2hBBmIxhDCYVaQpVTUFh7kr0KN3AjxzEs4RZmJWTTi5wgEbA4H2H65h8X+hph+4ZHM2P/aCevry/OfIy4SKRGSAQpUNNRQZgzXgD5NA27X0Kzu883xuum5nGiJSQJ6RUEef9lZr9zdH+wbXJ67cP8sfXjxIeL3AESEAn1T7VgCHvg1ojE+Bdi/HGz4gb5Sla0P8XWGCBX4FFAWCBBRa4L9o+6V9a+DS91SnCDMJw7cKKCcgpTEc7VV0u5fvAGyW+8ZO9b792Gd0TVd6p2dVMMcFYYSVqReZhLVXtUP3//cqGkPHR4fr+/n5Z18ic+QwxJRhE0PWYjVMKPaGuJZSz3PSYhf/jn3z9OLDcwyowBHIgl6hcCxROAAcDsqLTnS8P+dEKsmxucHr4g8aTbDQadTqdwnmAFBpDzcwi/sHenWA1yCHvD9WqmGZc109+7rNn1o9/4//8f53cuF30lpZWBzubN3wuS73B5taNQafYvbF5vDeYMP/kP/zZZ4rC/YN/hNkMRUFG8OA5iyWmqJqKXndv6/by8pH+yrLujNhw+ouf1+3bP/wX/x3VVQFa6w44xeloHFk7RVcjrl+/vn7qWPT23f/w7752fLjyv/tfQx1pNPGxXfsjmXFIYENOeZYBLgEwuEwgfWgNv3Lky18FNX7UHuJrgvW7lKxwhP002xt1ji4jItXTbt5FPX3s1KnLg/7Wlc2BUW95OHae6toza0yxrDLKMBh0pml/b+/g7befb+QZAAY3Eg2mhyqeC7w/MKAR7+dGHwBELaufECIxcZPmJWdGCiJT1hpABCm1lryBEIEAKBCACpgCByVG49lOkh/e2N9Sns6qSTmrVY0dusd5KZsyReZEUOJknIJZrH2qV5Rc0rZB6rDUINRMqgqDciA0v0tEXGTj2XSZ2Red/YPxpJcPBqjDu5ehvDAAeC/Icz8rYap5nltlKdac5UiJTIFEpk0tSJGsFV2wB8q5mD1slZUP+gxx7yF6z7pJU7ybUySBuaqN6oPa1X9oQXMNerpLjF4JSTXLssm05KJroFkFzlDXNTO792xtqkC6T/sL3+dNHkiq0YwsNgfdkPxpbieluafWk4PmDZtJE3iv5CAgQEjFGYv3jhjen35yFKpRNbt0fSfb2OkVebfTWWd84fj6qtig3xkW6AEZ4JvHAeAUXtUbHMwRGr/1QjmZWDLXFAoApGSxpqxo6bNEANL8sUIPphC2wK+EAlt7dDBbW+r0OE22R2uD1c3tg95wLVT1oL9U2ajSeOTE8ZXHHoNzUAMTSNzhRWBq5J0A093d6784N721vV70h5Yms7E51LM6y6QOMVWVc9l0op0se+qzv4eVJRD57iACAPq9jpn5TvagK49mJUSNGioDrcCgEijNZl4Je+Pw45cuvfZzxFB0e+GgyrOCxWtdkZmXzOCD6s60/uRjp7G+hhCmYuy8wiSl980O7cOIRs/RZ97nywCAAC+gCIpKMScAWQYUwNIqnv/MmZufOfN/+cZLFSdhKTrdCohVDRLkHaghGYjhnYUUo3JeLA/7O3sH78uh2l3mdu2cyQwB4rQhdUyVKtf3w+5M44FO/0//5pWvfeKJv/d7S1IAQCinmVW+1wU3gmZEBMSEpCCCc+9iLhx6UiywwAIL3BuLAsACCyzwK9Asvuc6P5inR1IEAO/m/eakgJnV01nW7+eydA347g39m0t7P7tV7vaOxWwlkDcCEEEBVMHCfBcPaxZi472tA1WTrIs8T5kHAZRAhlAhI6mTlFMup0c8PXfq5GePrn22i/UER8gSREAwQx3JACVBayFnCuWWu/2oMrhbMQCgYbEsDZYYFkKdUsizLPNZ81cPGiNSk1F3MOQAsRnWa1Rp/fkX9ib1xv44jw7dToqhLsuB6/RdYR4zkmo83rtyafP1V0996lMYfhLVzPlcSVLWePSB2NTUYOTb8ZBI2Husrg6ffKLuD+q6giKkZJOpELsiq2Ioio5YsljlZH423Xz9tZVfvIkXnkeMxBKpZdt7R54cC2ao5/0Qc+kXBsi1/eREYI4kgV1j/OqYKgVp6gwHYCDBKaGOuHZj//pGHE1X8ryfOE4riTZ0GZUVOxPvDYyqOgiVX+6vnDoFCEzY2IgPxX+a1eMC7xeU7uj7E0EMTXIXBjS1rqSpDjFFIxFxJFQhkYB8ZiQRaLYauKWYKg4q7M6wfTDZHY32J9Pd6G7x0pjyaIXmQwVImBypcEzR7E4DtgBqEEvgAEsw1oa7D9bWmLrtfUHDMgUDlLjpSxKYIWlqBYgwN2J5Z+v3nW8WZYB7g6Fm1lTcGqblPRT+SWHCgC7sPRf4IODuZ7Y2s9y8S6nRrGlZxgR9QHICN61RD+0uUOIoNPfZ1blIfyNclEDKrYiRcaPtziLwCXyomGdAIqdg8c4kN9czTWqojUaVTDTMfnFjRbDU664MBmvD3koHwxxdxlEGM5S5kftPKVioLaHjuqmOIdQBmmfMhQeEXAetk6sA7fHp3B9AFnm19xFKDA5lqCkiWka+1/GD3nB/fxfaSJizCkEIjNhINt2leA60jHsGWFMWtQgpMwWrWYqUjJKADYkNYCafUa/PwwGcA4vNncEYMNLfQM+tlYdqidgMVgMUTCEWLkcgbB/Um9u+rD0zWfLekyHGqHXghCCaVGdQGfTQ7aDI4b0KDCamrqlHL3A/3K12ygA7cFKQtdy0MoN65B2jFUHs4JjDP/zcJ3+8tX/x2s2DvbH4btfnFUuyRHk3ghu7aZUEqjWmnb2Dh9yDoaIBgCGL5IO4kgWAWCd32U82J+Ence/J5a+ckmeH6y7tV+OJG/aUqPFPISdgRkyIsS0UWSuMNX8m4INPIFhggQUeFhYFgAUWWOBXYx5k0V36MWaH2f8EBCAAMLbeUiX9G8BProz+4+vXfnhjuu3WbHjKzN/1chVLhBpAsoe7ntKgWZZHclVIUIUHxKARbIgTXx706+ljmXzixJEvPXfsyyfxbIQLgAEBUZGkUoaBKxgBDBKC+yWf3UcJDL07JG7LAIYUqzpEqDrHbAQoYqxDyorBez//TVoBhGRIgJBD0cXqEZic/cqXfjGe3P7xS66eneh0aTqOs9B1hQXOqfA+q0K9uX376qs/PfncWVrq4cRjEPbKGkh9I67LxpwAzqVJRSgLco/19eXnnumcPhGqaTWe1Um1Cr1O4fN8NNvPs55kYtXMK7r19MbPXj7+7bPLpx7DYMlxRl4DVIwcEQvmmi5omWNNmEzzXlmCEivxoepLAhIQLAz6HtwM9ApGqLX8ySsHb53ng9FqMewbjcb7uVA26O1VY0jyuQtK+7Ppjllx4sRTn/w0KDNkpF6YDvd7qOy+wPuFZkn4jlWbAUA8OHAug8ul6MuchJoYRp16TvafASPDOGCi+Pml25PEe3Xam4VRHWZBq6QlyZSdcsEOTiAOSmCFGig5IwOpUpMsgjVtHhQqH2Cs1Gb/DdIkuLRR7ZgTtZpKInNL7FejpIh62NHD+o5Ef2MCrIuc9a+GmbGRI2Zmap3eTYBGL7014m5T/80/9VEqqDxi/WW/ARp1jvf+twv8pkgwIgLDQE1/WzLDgxT5H/ZkkgiVQ5znWQlgKJkyEjVdWEhNDYDNQKqQjqJQd/gR2AhgMhHxQMZMYKRkKaWqTCFZldxtrfPJtLNbDrK95Y5fzqQn+omnj/QYPUEfKAARz+KdwgiZ85nNWyFjjboMofJLw0Nuh80fK49ozPfBBXFd1lb0g9TG3ncdOEsxzMalQMjm7RZz/Z9Ec88Gm18VRiRtG/+iuhh9iA4RnBJSsJRECQkpkRkR+SzPBn1eXQe38i9sEIMQ5v7v9N6vc1NyI3v3LaaxruALJODaxv7Fa35SembWlLGjpClGUyUSE0nkavK9Y0dkdQn9wnJnUIOxmhBhUZZ+LyCAEJkSRGHWmpUZW+U0dVRgGRwPM/zJx9zy9tpPrTx3feN2uT+pc+r0VbiqZuAcFFUBEngPEVQlRB5eBYBMnVZkSOBIAmZQ06/cnebZuf1ruzs3pwedPJ7uPjF8TJak5ypjEHyjXUYgJjhBiPO31Hd+s5ixFlhggftiUQBYYIEF7ocmtn4nmnh0nv2fmQa1JAxQzc64f36K77599dsXN97YS2PfR3dguUc9f7k1qtzgVmDx4cYovsiJJKSI6QyOMMhBjFg5rd10bzVMPrbc+9ITJz/7xJHnVnEScI3qBwGsZInIiJ0hafvRuZVtZ4XxXbZLjxAOTyihlQAmWKjqXrdolUVNUdYgyvLiQd88wEgpqgWNmQNEkBcYLq189sXTuzs7N65vXL025GK126fRiCLPqmDCRUdWOt0jodzbuHbuR985lUn3v/pfoCiIIWZ1iOTMEYFZoeJdkwQ17+EBE5w++cSnP7Vx+9Zod3QU7JwjogRLsFlVZs7VcZaZHhPe3Nq6/P0fLT/+FL7yNe+6hfdqZFETmSlANXlt6iJ8V/K9EX9Xatf5zRWVVpIAKmpCANL+nqghVbh+68p3flhf2ejHlKm5kHomLopO65ogpJa5WZU2UzntF0efeeb4i58D5TAvJgTXEMCV0a5wH7kR9AEGzS9ru2q2VhXVLS0D0ox/BcqAWcCU4HuYARPgoLSt0WzrYLo9KQ8Crt7amcJXkIokSQbfpW7G0uUyY8AxiEEJBKjC1JxwS+XHnUSmEaLT0GZxzUgVbDBAFdrYX2vbrN0wU80TjAWWlBBNUzJFY5DeyFI3E9BiXfde0epuCYSYKKHRHf8lARqyphLwfgn+vn/4gGcd6UFLKY9O6eUDg2aGU1iTqbLWRwnJHkyf57cCTWSJE9r+N2Vo473CbT20KQkYSMnAZlm0uSl3E7q0z20NyuyIHJg8iBnKySjn3rBOsyrUB6HaKst8f5IjFRRujmaDDOvd4shS78iwu1RQH8gZexN0DYVDJwMDyDJ459G9W1KD7nqsLPB+QvDWzq0tz0yQzHddHsRH0lTWRdY0rxoZM6RRimzbU+iuhPu8588DZlFScikJp0bIKXBgB1YIKZuRwTlX9PpYWga1vZiNWiCRpSYMJPdApPtDc4imXETWPkQoKRg4mOH85YOL1/206olwjBQlRYOqiDhXkGTRfJBs+YnT/ugaCl83DQRIrAAvPOZ/JQ6LNQTjtqUygQEvjYWEKsWA2KwVpKDitMdX13DqxVOvDPOXLly9uD0aTVNiIVbHMkvArIIRuj14jzxHjL/mGP4zwAAZkymTQRWkmFOskDnrDw5Gk9c39qQcH+yd+PrZx57u9RTIgAirk3qSDoOY0PZM62G5fb6qWJQBFlhggftiUQBYYIEFfjUOpUruIpczGSECVUxB2IESMAFeH+MH5w/+5vUb53dHZX+tu7ruXDFNZbI0z1tFhhpRQqZzEYyHBAVKBNPakkEALx2iXCOHWnc3ThZ44eTaF5449vkzy097dAEXtE3ECcAkIgYyVWUWOLS8ErTscFEA81rGo4JDWeB56h9NuaXX7YEMBtRVmE5TSnnuid0dF9T3AAOUiQRIYDUEgBjk4D0eO33qs5/ZvHLlymi0W4W1vNupU9yfGPKYrJqF3PsTw16oRrfeen0s9pmvfx1O4L0XCVFBRo4JVCORSMO9I8+p0W4Z9J/9wufGb7xRXrianFvpD0M9m5YT8W40mawvL2V1cjGsri75VN/6xflX/uw/fOrMx+EHnYKYEcAUE6WoFNg3DHEjUzKmX9ZxUgAChkUyT4wABWIABcA7QyJcuDr+xr+//fIbvfFk6LNYT2cz6+Y5NMP4oLdMhhhYDiSNfFGceeLYpz+DJ8+CSM07k3alIkicDCpwC5HX9wtsEGo83Obc6cNSAEkCT6JOA6rEyUE6qAU/L7GfsD+a7h6MdvZne9PZQRlnyub7gV0kH1gSe5PMmBlcZGhI+ymhKSoxElOj8a+w1la22WUiUWSR4mH2yhq5f2MGFEpgRpiTdOfTCJExKSyZJlMzMRIY7k6PzpMUCxuAXwPVSE6Y+S4R86YPoBVNmZffFI3SyO/qQD+UeMDS5twLY4H74p43vBEOE9ZEgLWdbvcT9P8VIHqIOUeCOasPJ+b5+GgoJgxSA6tlbd2I4AwMFjt8QvI8hiQFkIxIkSBgZmIWZalRq+REnsSrBmhKFmqLr9/aL0SXcre6N11b7q4uDZcGxZLgiR404SBCZvCUehn1HAsAu5P4m6s9ghe62u8vmDczGh1fmW1f3ytn68hXUXB/0Pf9arzPpqREgCNuKvfUZtvn9VsCWs19pIbSkcxFI5eAlEiNEwmJCAUzJDNHROJzdDvNaxsNIG6frdFA9IA116YDQA6b+ObIhRESLl/fOX+p2tzqVqnbEWeRklIyZhJhY5qlMFI7IJw9ewZHVuFQAwlwgKR5ULCYEu8DI6O2JWT+A0AggBgiK7N5aW5aNViyUPUkf4pxYoBTz68fLdyPL954a2u0cXA7XzoaOfOSHSRBUIQSKbWO4Q/tlldwNM9QNTA0oWqdJEhBUgzzPFvd365+cn37YGYjW/ry2eFz/cbWjCoyTcGzd00fwF3Wb3dNrYuhs8ACC9wXiwLAAgss8IAgBYkCEQgMsERgjHipdP/yu5fOTeVG1R13C3R7TDCbuKiiBDApGbESEpxxM/k8RJUDYzVLSAGZeJdlara7HWeTfpyc6MhnTx39+sdOf/IoTqDxixtrnKEY4o41LbGRJUIg5z1IiVrVSWvZ4fxITaGHPNbDTFbbRG0Is7EQMwHMvtP1SWHRZlPq5w+0C3NgQsak6sQUxoBBHAZdnD1z5kufK29tzl57a5bisuSaSukO1NJstpOo7i67AWG8f2vves9e+Sk9rzjbg3SEWc0AS7AI9XAJYAN5BKBM6Dnpf+zZJ5//+Mbrv4gHY1d0Yigns1nR76eDGSdzagQU5I6z7e6Obv7sjTM/eaVnOS+t5g6O0ai98J28qYopz1lDxqBGdBjGSGIgI0kmpiJap3IWpjk7X2TY3J597wc//J+/0d3e7pLlHalmZamxk3XInMaUSza1ujJXOnYn1k985sXjL3wCLk/GBm7LSwSYGmICPvAk30cJBIhBmvz4YbGOYKBRXSWXRSe1www4qDGaYE/xw4vXD9TKui7rWAeL4OQHKmKuSMRKTkUSxEDRIBoFyrBkCqgBJCziiSjG2PLH6c5SLLEYclbf5q1I29TWPOnM1tK1GkTmIA6AgQ1Q1ZBSMpn/Ab+jBLvAe4CZESBEjpsiDbjJct556DziN+Ajfni/Fg+Yg16IXr8HsCG9K7dzp4+NoGbJ6H0sANiDuqPeCwztpDt9CW36v90dGzGaHJ62s6UZIsm836mp1hMAVvaZMyONzdslRDZmAwVDYnJOyBWEPGhQjcmiyzpTrcoYb4/qbFIVt0e59wPCF596fNVhqYNBDwSZAlGTS6HvheYdejCIge/ONC7wvkD46T/48sFq59ZLPxhfvJQOqmo2Xfa9fpFhImYGBauJEYihkHdNhDbvALBGUAVNqZzAUFMTg0Myc2yKZDFqa/XEzXDieWNv0zBjbYfse4Xe/Ri56/5gIM8LXNwMP39z5/INmZaFmlcVmzchgoikrOMkhhGyMsvWnz6D1SEcl7AE5E2HTJoPuwXuDTWK80ckCyBgM4ZxrImZm+uMZomTlJCG1R6KoqKi6zF8bvnI6rD/86s/vbp5befmRLraGfS6w+h9VStSCfgHHBEPBoOLIAACImhupqiTmlHkSAAlIXQH48QXKgrnDy7f2v1vv/7Ek504gAO7YKGhlggdcv5b06iHd8wLLLDAhwaPUPZqgQUWeNRAMPulHAQBhBCVHBvAIhVsrOW5S5f/5sr4+9ey7e5pWuqbBLUQ6glZzGGSCGCFj5YHziMJKAMAqx9ivEJATqgjHHcc0f4o7OysWDy70vv6C09/8lT+yaNYAzoIOQ5ER9FZ7TrNQoPBbEAkrwIVRADcUotJFdpyjkjpEVPkYNM72f85NcmxUJaDLO7tb9/eDFU9HA6Hq2sPZGKsZDElFkdAxozEdwJO7zDsrnzqhbPXbrx5/uru5t4J3+9kxUQlKzoxjkM9ySI6iFmMsZ7+4Ft//gT4xJFjOFpkTBXBzJS0OeoYE6JQjmio1HqZYHn58d/7DP/opfJHL2uWiUjUxM71ig5iyBpDgvHEx7BkqCv9/jf+/HHLn10/SSdXJGCuCyqEMO+y1fbI0foQNj3naFIRmqBRVIXTCrhEyk2xvb31139z4S//Grd31rIiS9PEqh2pY9xFWLWIQsxSjKECtDNYefzUmc99FmfPglzEXC+qOeGiDWlzEaq/v+BfOqcEAwUwZUUAjYGtaNe2xxc2bl3Z2Lo+ruqVYzPOTVkpY+9YPIuHd5NZBSIwVJWIwCJM4hDrkUgyAcDGRCxK0Vgim4KNYNQk+bkR7aHonbb55kbeWkzJjJtknalYY4apBJQiB+IiExnMSBPMYAbitqlgkR19YKgRgQhERERtg7y1rWeNuWjTGdXyjk0fobP84ZB/fgAR+od5GB9qJJh7Z47e5hJA7520rg95xDnVIkZBy21WUCI2YgMr2IhS8z21ei+JrXYw0rZDylpCAxuUQRZBZqqkBiRrfIm8a0sHqrHNIBOMB70exW4MVYy1aaSZoYxFKs/9xbceG+ZnTp148uj6yaXOai5DlowlIPmmNjGvATRF5Q/HHfmoQPDElz7Hz57cOXPk4I039eLN0fnN6Y7ePjjosygUamzkGqmXeTTbEFwa2NyfWQEQCUioEQkiMBlTcqZqygaYqsYUQgiIsa2xH7Z/mYKsYfc8UEemvfOWuVubaLJx89obb81ubQ8UBcSlKAxnlNpuF4uaAiDdvLe2jNMnMBhE8AyBwNQwws3gHq3FxSMFo6SYKJJAGI7hoB7JwyDaWn6pgzISYMweyGKJepJJR9yA4eUIwz+xdOTIt147f2FncrBfdZ3rDoaWrNYk4pM+1AI8gToAktYZ1FvFVBGiUowJGqk0dlmerSxPk/tFhZ29a6d/8OOvPNF/5okn+lzkIs0QDil6knet4xpL+AUWWGCBe2NRAFhggY8KGr5Mk2xq25nv5ogdkh3uZLTZCAqRu7KlDeEimhq4AibgPeDKQfyb8xv/v1euTU7+YdlZ9pmpVSmOLdaSYHdpLjc8tXm3vwE892V9IMx1W9rkzTt/d7g8AMAMEJn2OGVWZVJ9+tjaH7xw9msfozWgC0iYOcycV7AghogUEBlEiTL1YtQ24dr8o1Pj4nrnFD34wT88KJs2TQuNbJMAEoGoFAh1xLVrP//Lv/yrb/1FHcovfe2rX/5bf0jPf5JEWjFNZjAbI7W9BACYADFqUmbCqOuaC86o4c4blAxUq+XOw2c4ffrIx559td/buHT9CdfrdXoH+5PlQZ53OzGGDK6TaKWCzdIb3//pyumnTnzmsziySt67ZJRIFS4TAlVaq3GHciOQKiDgHM+9kD/1zLmXXu3B+jm7Seog5p1CqwA4eMasmkwm/d5Svxh841vfXT9yms5+DOKQAd6QC5wmSAIIzI0rMAAClJmYjZvKCRu3Qj1swSZeuC+CUcJrb174/3xj/0evfObYCR+n++OyBKSbx5D2prOOsu/40mIJN2I/6XWL0yfw3JPod0azqet03V2LQ9CHJNllrerou4xC7vHxCLAmazP/Z0PPb3T5+fCHd2es2ivSkDHbatZ8LmrZfFAybacDEZPm3AamCAmQGqiAN7f2b89mV3b2ru8c7E2rmTKcT6tHqmwpugLz0kwwAmBB4QtVTYYYkpAaRRExSo6TUiJ2zQ4jVE1TjCTOWkogt1R/YwbYSJQbSWsybhWHkZo0VistPc9qOUKWwCAjCkylILTq/+YsEWKjls3qEtjpgo/669FOXAQGtfLiBqa5yAgwH7p856n34LzpBRb4LUAJsSUtQ4yhrd6YtXV4dbBcERRMZIpkrcr+e8TDzm6TgWGiQBNJEdgOrXdIiakpvoPmzwWNaJukGEjUunabIaYoBCYSoUaBRZMaLCZLZiklMyNrZNuE2R/MaiIizij3wtx0EqhWgflaKm9e3frp1c3VTE4s955cWz0+7D232s8hnuAJ3GjKtdnnYK1XQVPvbU7cXCVo3sRg1ApyH/Zivvt5OI/RtBUia7zIiR+qKuYjBSWqMtd59tnV5d7q88/jF5fP//VPb756+faNnWN50WVXyWAvUfIdOAdJgCkdmrISCAmUwIRGotMbS2KfHEQOpXNUSRkQJVYTZYSm97KRXBeglbYUJgLJr69XtnELAFF0dG50ws5cDAxBKkxRabZxK1687Hb2+kaFcUowlprNTJlIVBKxZFlaX8+feBxHl9HPIqLFOnfeY17w/41uSXuHYKvy/EMdvtn8I/L84xigrNq2HRz+UkiJFdyU6e50c7UrODNq6FB3wGC0u7vfwH8ouEOvaTYHAGZIETXBpCkZJlGDc4C52Ui4s553vriMp5a7K53n//r186/f2IEFIitNW8KQHTKkbD496p1d2p2odY4H/LxzdbHDbhIycNvAgmRMkkfftSw3JyOa/k8//maIp9PqqSeXaHm+YieFd3onMIaA2oaZVuYU879rd/qOVb/SofMZv4fxv8ACC3xIIH/6p3/6uz6GBRZY4LeBRCiRaijQcFEjNEITLAEJ0JZx2qSyFASOzBV4Ng1scIctuGQ1XM20D7xZ4396+fK//P4bP9kO5frZPRmWQIh1jFGVFJlxJ1IeqQjciZQH9koMIpjBIh64tbyJPedZG5r/JKai23POxVmJEDpFp+vzoGbdIcA4GMnO5mMU/viZU//kc0/84RN0DBgCXdQdUccEOFgmPBAqHJyHy1iEiQR0uEOeS3kDoGYRyWSPkIR7wz9OabZbT/ZslsQz4GHYGeP6Pv6H/3j5//Evxn/xndWrN1c3bpav/Oztv/yLwe6u3riahxl6GZyBY0S1X49nopGY4AnEgNWgEhq06GVEJgZqmVZIjmPmlGRazXJNtHrkqc5w7+rG9s3NwaDvu75KU/NmlmbbB33Nj+erxRR7W3vjqow9v/rkKXS7bMRTdb7ryCWCCZtHgjloH44CgAzFSu/U49Nq9uPXfshp9uzaoNrYzLjrsg5leQRFdlL0Cu7YuHosH4wvXN5+8+friPzUcawWI5lcKfc7+ZohBxxIhOdqskSoEpIjeLIMyECsirErb8s+oc63t+r/+T/t/Pd/tvLqpTNTc7vjnd2t7tG1updtzyZMNMy8r6uqrLm/enlSj9aWn/0Hf+/0P/1HePIxeEbhMxE3bz2AqIolMoA8mD+weVwjKNSgjZDSfJtLNRzem/P1IkOhM1gNBCCBkpEmaAQaEqi201BrkhvbeQh2uDJPipSgCkuthqqVkzgqbRa4BgTkA7Cv2AKuRvxshL/ZmPz51d2/vHTrZ/vxYu23pD/NV+piqc76levUlCm4YY/CGnl/spYvTsLkHDtmEWICGTXZeFVW5WRkJjAmECmRGsxYlRMkmaiyJs/GnIi12SBqjf6UkAknoSiSxEWR4Jyy8+pycdO69h2vppbqU0vdIlrXame1cVROymxgbpsCYA9stfpRAQHeS1lrbVIa781iZO+yTl0Hpja7QqDWMwIO4MNl+EPaRByzPMjm+AMMYqbmy3vaGMzWITqzPOgCVAefSU2qTAZhkG9lmS2xBlEjOJ3fCB8BGCGIKZlT8UnEGJDIpETeS5jN+sa5MhuzYLu0rWlVsk8ijYj63dvh6L97M0aTe3/3hvv80Mza2uw7NxZ6906JGCRJJIpL4lUkCRuLMSlz48dKbMxKrMxJSM0Cq0oz4aqRGqs1tkZkaqZqambaSH01yUyCMDlhxyxMreM3MYgbF1lTqJqqBZPa9WfZcFYsTbKVPe7frPzbO+Ur1/fe3q+vjOI+/Ey4IgQyIzNKEVWJcRWnKc4yMiIgGZIipPYkMRNTAEXMBf+0qXC0zzJtah4GgAiJkGABVsNqWAK5h6o68uiAiJghFkkY3T6WVnD2mdWv//7jn//cY594fivpLaKXb92+oFh+8dNPff0rOLHChSUktlbIJzGVhArsgG4yTFLv8ub+5auxnESJU4nK5ljqg+np3rHZ7ky4Z72l6xqe+Tt/hF4RHNVVRSmyd9BUT0oyEc5hPK/h2J2EMviuUQ8AUFAEbQaUhB7VGTZRzqgcAlLOcOHGW/+3f5699tbHewO9veWAwZEjN3a3Z5n2lntF4A538nzp/O7o9urSs//sH3b/1hfR8bWgy9lAOVcDM4QfODxUMlACRbIIJGgTLTEpmZIpmg2qZAbEymJIs1SB1JFiMq7eeOPqd7+78thJpGCox9BKrY6QCWhidOiD1nhkiAXoqJ6ISPO+DS2rKWQRAHqIkzOBiDwjI+SAo0ZgidsOCghIIAwvcAwPOGJyOciDvEjWFRkAPeIhcHaZT66vec52dvc2dkYTOPRWpehRpT3fIVCczQDr9Ds+k1hXOCyqtMtCgbmWkfaAnwFITWtRAkfyNfJAWbIiURco1FxMVscYLCQKvNz/xdbuyxdv7gQeri0PpLUEyNC2MYIk1DqpErwXYhfnw7gtNCoswu5a9ZNGsgCtYAlzu+0FFljgI4BFB8ACC3yEMPfdVW4iBmNYy1UCWlZSG7IZACSFZ3S7BWu0FMigzDV8Erpl+PkeXrq5/+pWuo6VvcKlbKWyQ4ZOS2Vq6f1019f2zR+Y+N8wyAAo0px6PH9PJ+XuLojyXq+TF1qFcjKFBaBGmKyhfu7o0ldOrnz55PIzS+gBPQSH6k66xxyMQcTq7m5XQMOm+eUgtmFVPIKRkqbZxMQ6me+yOKBAxLVbOH/zwr/5s/jGOTt/9UgoT4vV4LoOYVa//W//x/6Zxx9/4YW1T38cZ8/g+LpfGq4XvoRFxGTTkLhMriCX9yHEESAkMvcOtUnjSAjeBzLfIzxxcvnTz98aT8/v7K06Qqic415RdF1Okxn2qk7uHs/6t7cPDt56e/z2L/qDZWR9iGvyr85zpCZoDdTwvJvdCXDs6PDzv7d0+bVbb/x0Y7x3fHV5UiOkFFIwwIlkJJKoE1NHo4VQXr6684PvLRUhe/Hs4LknusP10K5SUkgaQmI1SkqGnJ2pWlCzNv3LzF2KXZFq4+L2X/x0/O9/lP3s7aXNScegDk88/thbuzcOZpp3M4RKVTt5MUnx8mhWrx9Z+eQL/eefxbF19LPouC0SHaYWuU3afnBT/3M0fhjtN3d3HLesuF/6c2uSTwnEoKYL/w7h0e6+z+gOZ61hupsZNQw1IhBjMoJ36LokOUtuSDVQI68N4yk2J7pRljeqdG1aXx2Vt8pKe+uBpekz8IpGigeAktN5We+eefT2MObLOr07ZJr/8PCw5U6PVAu+a/ZoEpWH6Up9xxliAKxcJFA0AJFYhUtCBAjqNBKlCAVxgvFvlV33AYaZsZEwGER2p7mESAhGh8Li1tQAQI0e70PEI/jUeKh4QJ/qj0w2/zeAAolb73pp6P8AjJuEKJs6U6fqAHEgowRSont2ALwvMwfhwUyDjRC4yfS/G+8YJDz/kdivb2D4peH1a1Jwxod/b8SJpPEeIIaYiqnXlKd6e2P/Sqe+OipP9dyRLh/puPVBMSi4g5wA78AQbZT8qogQ0e3PjyYZNZPNOz4nA2p3gslGu6Z9uND8OfdRmxvQhAQO4itiz46HDsbi3MdX1vau3aTXzlzfuZU98VRV5Lmg1hLsQQ5QGN8lwc8wge9Qr1vlbp+UhDwXapGUhTMmcSaWqJPITStcuozHjvuMjMiMwYBlGStJDmu0+wBqlkUKa8K0xtqnEadqD1wU6HgYjDAGJqlcduxQY28f/+E/8uUr/YMDJMqQEnEEu36v4qrUWMBZpEmM1u33zjxRnDmNTEoPNoiqS42E0T2XHr8KNC9OMBqPkKZ5dt5ACZ27azRDzmBgkZhSxzvPhsl050c/vvDNb984d355Ml068xi/8LHhkTUjVwU4BTG3eX9GpVViZXLspJ/1tG3puevCPtix/2bgu/VX28FAvzwF0J3ADMqezJNFqMEiIXbI5Zwx4bkh4tmjebdTXN87d1DtznZT6FGlVdC8kxVra7NqNtvbAxK6OUzn8bvB9DC0eHAVtTQ/eE6/VPm7+0MQAKvE78gqdRAQX92pu+d3pydWnl/GSaEqSW4ByQDNXOYL1ICmu15OaGs37dJV52WtduV/6IixwAILfESwKAAssMBHBQR4OAAOaLNph2o5BOU7znJkYAFZtHLS7XYBJI1lVVFekOQzYB949Wb9N7+49srmwdWK96lT+V5CoQ9zEcNQZ00RAgmkcIammYABQ9EBqI4pTPcspk7mV3p++9Zbxwfywom1z50+/vnjxbN9HAO6bWzKrb0BMUjIuIn+P8jgWYg9dgPkCIbRGJevbPz0jd3X37r4g+/mOwdDDXkvYydZHUWRlYbdzb3tg9n5G/2fvrb+3NmTn/4EPvFxPP540S/gANaRxhnizDnhIgMyJAdraWwJABxggsDmfa7M4BrPPnnyD7+4Pdq98Fff63ExIImajJi7flpOQ5p23PJyr9gaT3Z+9vNrR09+rL+O556Hz0BAgo+Inuc5ZbSNq1UFn2Old/oLL2Ln0s+2L5+7eH5w4uhswqFGHSMReUcKdmQE+EyEUpyObr76xuZ4b+XKtVO//2X5/GclZ+TWsH5NqI6xDHVKKbA44g47QFqeV0wyivjWS/G737v+Vz8I528cKxVdnxzVonUcx1SuZsO+K0ajiTMn/Z7ktplmK8+ffepvfS1/8VM4sow8CywGSXc39jdpb8I95Ks+gDi8Y959599dSgSgREYdpfydP+bWcgON2g3YWu9WRuOUoKqNwAMzEdiBOAxWoiASKqAE9oH9NJuU5cbN/f1J3B5XW2W9DxlRNoGrKHNUkElTiGlIxI0BLz98Wef3zglr6iHaskPJzFJSVWCepVrggaHWZimJ5ioGSr8yxf9QW+A/iv31H+xH6gcDzZBOZh4ws2SkaGeSh77re+3kUbvm97zlCUYUW3I30EgKKVMEBS62Qiq3Zxvb9ZB1qSPr/c6wx6dOLvdyWZLOEOgAOcP14BI80DSlmVnSACZHaCVl5iWSuXb9nURbosMeVt88Pt0jZij1kMEkDsSJKSQoUYcJayvEXp54Zm13/2tPP3V185ocXc2Wh2CahlRw3nRsweAUTnBHyLGXy+qy9TqlJpjvc15GDQLvczATEVsqNMlofOXllx7/wqdgOXupAAcmA1EGZmWN7RVoZbXonZnYw7K9Ac7DLwOKiaCqx13VNRHsTPDWxZ/+x790e7vCpLFMuas9KqukV7gqahkNfoK0WVd04sjjn/xY75kzIFDT2Xf3iuw3EnFvZLL8XFxLjAnK2pC+2q7BZumnhBrBKHjKUAW8ffnqN79/8c//ZnRr85WD6YkXPv7kpMxe/DStHy3EIzOkgKEP7dopTyGkOjGQO/9Ok3BqO4ZaRtmjAiMkEAgOTKyHon+E1IEcd8BR+MGgN8hXrmy+tbG5sa1LR5/bn9n4YIQpkDsUeXvumvlEFVDXxPMKI47Ev4Gg7XtEIq5QsFvarydvb4zLnfHerZ347On8RL4qADxpbVWVF0rmcuNyNtFux4gVMGob2MXAhz5HzUdROD48FY/Q9VpggQUeKhYFgAUW+KiAjfwd50PGXEVaGZGRWjFWAMqkBHWUOhygM5BUdRXYsytKYAt4+Xr84cVbP7x0+9LEymK57gxr6abE73LhfH+hzmo2Tcpgp/OYpulg8J2cNVUHIwthWHhHGrZvPuOnnz62/MVnj378SHGc0U3wAtfGwE5b2hUBjttF4gc4ADIg6/aIgIMSN26Ft87deuWNKz99+fbbbx8ddKUveYIyZqGSGAuFE3pu9dh+qEebO6Pb2/Xlm+HizeNvX82feAxf/TKWelgaDDq+I24XcYz9pGmNewUglPiQnqQQRhnU+yIJogZ3bC3/7KdWN27euHSp3hz1BkUZqmk5Uw2JTXMpCnGMpZoOrm7e/PYPV9ZOHDt6EusrUIN5KJyxEQNpHpZGYyOOEMVjJ0//wVc3zr92fWf7stkg90LmPBwx1GIIqibOw2smvk88mU0O3jwXtnZ7W+Pl89fx+1/CsINBD4UnQS7InQCChseVEmJCBLZ2cWsbGztb/89/O3n1jXTzxkq3s7a+LKzjajqtZ6Pd6cpgkKnYQXWsv9bhrJ7GDUuDT79w9OtfyL/0OTx1Gnk2ZoqAmXl7x3VqFmkfdM4fGZje8c+GPWf36YRWQg1uaoQ8Z2ZRk/hmwEBIZoZ50zJgIdQAiERZjF0iMWr0g1AD+8BuxE6JrfF4c3dvbzq7uXMwjVoGBM40z63To6zbk3xWJ8BRO/spm7KJUrNYe1jMJ37QhC8pwNaASWEhxji3bRFjow/6kPltw8xAygxHLCCoNexOokamgMCHvNymD+4BWZcLvK9YnPrfGNo+jc0IZlCYvX8FgPvWzB5wD4/U5MWtfQwMDHNKqsZKzpg7a8cQw7SeTsvJ7enUTaruXtVxOL5XLffyYyvL6/3+aoEVhyVC5sCAhwhETA0BmlSjanRZBwRqjQxafjYBrdUBOIENrtFOaaoF8lsp2zwSIBA7iCOyyK42NaArhH4X04Qjqxj0H5s8ho5gdSlBAii7y6SXDM7gCAAnhhQZjq/5o6ujS5yM++ysCjFGaSzM2BixQ9otq41XXnv89i0MPHV6CTxDJONcrXkUpHnSn5rqcfv17pHeNj4G4uA4AAmh69BNIrMab57b+PO/Hl24cibLuxarEKzrg0uTOGVHOXmuU03YJ91x1H38xIlPfAwnjoEaxyCW1J4ZJSR6N53916IdaaJtbEY696g4VKyZVxkMmMXJSuYRIi7f3Pn2D6cvvb6+P3s8H1bnrm7tjeqdndM3Npc//3mcOQNfwKeKaAL1YE8uy3wCWalgJT9fiM3J5jrvkn6kat5NqJeIpUl2t22m6iAZ0AOe7KB/JjvWXTuC3Z9VBzd3rhe94z6Xg2oGSvmwb47r2RRErXGJGQPOVKDJXDL/MCW8XEqSmJnddrU3OzioZrU4H+z4505ma0A3yzQGVGXOOUxzjsqphlobdXPTGiIMB5A1YwOscAZpC070gV4CL7DAAu8diwLAAgt8VNDwFNogqF0uIhEStXzuuRcQGuVtQWRv0BpKkmXJDcbAhRqvb9TffO38hb14pS5mvWHqribXS4mQEpp4+OGg6VJgRIUjMENTKw0DybMwOkCol7rF8kqfqsl4d9vtXf+nf/vsC6vyzDF/hJHF4KrKeS+Zt0aDHN4AAjNIqaEGf4ADICOIz1FV8cK1je/8YOe7P52dO29bWyvlfk+CIia2iWpWx05Sr76bmKDOyWqvF5KGcR1fffvquWtlr/jE1Vt44gSefwbPPumWOquOM/CYU0AEhMhySWTusNFXtcn6+pli4DKcOnXkxRefunF791//u+Mu5ywrZ+MqlHnhfN4dp5JCONIZaBWuvn7hxpEfHHvuLFY/jRDBHgZRJOF5ktxASgUgWtZlkTM+9txTf/y3dze3r5y7eDKEftCec7nzqKqyrpXJZdk0lpzlufeU1CZlvHh19/Z4/423T+7uVWvD/rE1nDiCI8tY6iF3cAwDgmJS4dYuLl6//YuLGxcuZ5c3ll85P9za7fqsuzywAW+Vo1HaNQ3DXrHk3e2rN70rjn78U5O98fm963j2qbP/8O8PvvgZnH0cRb6XQmkGYk54pwpQu0h7pLIhvxnork7vpnz2S5o5d8OAGkhodEvb4EO0FUpupGkJCmrStAoCkxE74ixBKnAASmAKjICtGjd2cetgujUp92fV/qTcDyF2eiGHUQ72kC4oj+o0gqmguSWjmDa8fyIiSnKv3Nb7mDt7UDT5/ybjFqPGCDgybZqT7jZI/iBPVb8tqCqJY36HtG2r0EGKxv7QcKeysjihC3zQYIDSnRx9gikowVqVh3tOxe/HOL97pw8Jv1Rj/s3f554dAEYCJYORJSKCTywKVrg6mUPuci+ui6ImraeavMWNW9NhVi7tjZY69XqvODrsnlzBeoY+0AU6gCfO4EWYyNB2YgBzq+M7rQBGIJcAgwtNHA44wL8Pn/WDBDOQkRKzy2vEKWBsRcZx/yDP+1jqYpDDA7lEQHyRwA5omUoGDziHBNRkHQ+cOjp48vTo52+lssoss1CWKUhOFdXmADaPMExh+9IFvP0WBk4eP2XIAogEjtzc0VUPyRkKMPjw+7u5AgLU0F2kgLQMN2SiUnFl4+AHL731599cCmll0Heqs7riPDPH0zB1NQ2REbgE74umIyuDF56hpx+DY2OQNT7H3AqkkiYw31XweE8gtPd9w/HCoYHB/LfNaW+9pxWIIg6T2l56bfNb38vOXT9p7mi/t7G1eXBlY7S9d/HG5skbm8e+9Dl8/BmcWC0x27fgk+u7Xh+dzDlq/OPS/M2bIyazZg+PUopJDw0dQGhrAA0Z3jyixFDEdDTPV9kfOeZOpaVnVvv//C8uGrmllfWVpZW9Wbm/vwfnuD/QUANNL28iREJks7mt9EOL602QCFKkohddZ8bF5bBvV3Y39yeT+PQnjmVnc/S7Pa6nCBXYyFtCXSMD1FqFQ/C8uUQMQm3s3Ryx8GE31AILLPDhxyM0Oy+wwAIPFwakO0yQhmPSZP8PA9t5XcCAqEhgRkhwReLBGHizwrff3PjR5a3Xbu7tyzB0V6l/hHwRw2EImB5eAaA5ssOl3J1g3LTrZRRmTuOK87pzbf/WjadOHP07X/n6f/1sZxn7WZp01fXYuyLTZOVslnW6bYpx/laPkJnvbw5OMI463t7b/MWF7ZdezTY2T/fz9SPrt6bbKYN5YRhTIjMLsU6zkJl6iEme4GMIk2k9mqiTl//f/6bz1GNHP/uplc9/Es8/LaeOLHWzIcsuQoJFEkdw3OpgKmMe73MiMQNxNnjyzCe+9vvf/k/fub0/GojL8u50uleIl8Lv3N7qULbSGxxjv7+/P3r9zVs/+NHR1R6OnURnAMYheQgAoGAgd6ZpimjGnTxb/ewXzlzbuha+NXnzvKuCC9rJyAWyBDV4wjjMlJNQNKUulJP6nb1qPP75v92Lq4P+sbXBiSPFsVW3NqRubl4ykjCZzW7vjq5tji7dOLi6MdnYLrbHJ/OlosjrLlVU700PpjaVLpal2ynhU+y6LOstjWblD69esbXVv/3f/C/xh1/HE8fR6YxhYyNABEzaOCnPr9KD07oeWbQ9M3OOXGu4+Cs/3OFStFGybnVZ5otvHK5OCQksrkjgAA7AeE75HxtePre1V+nOJOyXaRYRyIOGVYGyE82LSE5wZC7VFCNZ1CI77HxCo/3VmOA9ciBTVRCIxBQhaUhQBwVRu1Jrp6zFMu09QBuPUqFGBKJtcCciokb6rR2I1IgkY+5tvsDvAh+CguhvAXcn9O9O1rTGpQS1uRjNQ+4AEACgeyaM7rnrR+2h1xClQaom87kBBkrMVRlEJBfnnZOiY6qIoU5RqBs17h0kORh33HipkNWeX87500+vDxirDktAD+zBnj1nnQpKUKHEUDEAsTGxImI2KDFBeS4K9IidnocPYxgjEbE4iEeusAjUzmh5iMZOjKFJQ0DwziMD0h3vHAUIrlmrQOEYx9dWnn1y6yfr9bVbSOSj9DVPlc2sQiZmMVk5ID3Y2dn+0Q/XhjlWBsVgtYYZt33BrOyZMV8OEAHGzfd31WbaQk4im2FslnLqUAi4eMV+/Or2j382PX/x8eEK12VVTctYiSJBhJnrJODMF5sp7udu8MLZE5//JE4cgWNTiDaRNMAMahxa1T/IusQIBm0ChfmRvnNOpTu9BQYw0M8FMeDS5e2fvlL9/Hxve3+QeS6r9ahd04O9g/3X37ywu7N3+8bjB1/q/N7HB2cfIxJzpvUkQZ30IHct+O48POcKoY9YmyvNS5827wNoTlZZznIvRwofEUrMOojHTw8/fnqlKk7/2c+uXLr46uDYieX+0jiWSV3XrYzrcr5UnutcEn69Xcn7AA+TyJz1cvP5eOzPT/ZvHWxPYtp8/Gh87ujHOljKuohAKJFxe3PA0V0XQufnAk0P7mF3iN19BRdYYIEPORYFgAUW+Migkeewts6fGGkezLK1wTQAQIFoCAyAfCA34/4E+HmJb/78+rfPb14c6U62OssG1Fl1WREjUg2okmczfXgBhDX5ZVAiF8m1soZmMNXpwWohPQ2yf9Md3P7Eev7Hn3vmv3yaTwADmFr0Cc57gJkZSgkU77IqpQ8F9UGBEprl2fLJYydOn8Lqku7c6rIOnZWkypagahDinE1AQVOdoeJEdU0hcUDGftl5yovLt25X5eza7vb2228vP/vU+vPP4Nkz9PiJpbXhgTMCIhkEgFPmyEhACXNA7gsKiqjoruC5F178u3/7zW/8+3gwOdLpyvhA6+gHXSWFQ6xnHSuO++z6re1L3/kuHR0e+YNl5O2VsPmywhikCtZk0fUya2xVj506+7U/Wk75xu7/mIUNHc8oWY+lYz4m06jeMLMQUgJJ4aVgyQNyjZPzl+xGHi519ofdUb9j3SxlYsIWYirrNJrqaCbjaqVKR6NlhR9xXQ5cWaQDTKY6884G3hdJuJyGqGtHjk2yzqt7W7OnT3/mn/5j/NN/gKMrWuQlEEDOdwlOQI5MDHeTsGzcmf4AAACAAElEQVROYvtA4x2KWfeX/rq78OFawWM4g9PG4fnwtQyCEkWiAEuQCEeQEjiI2JqWG9Py9rTeqtK+8bnrW4GLmrIIH8WzFE4K7tLU9iMlr0RmLqmYy8Q55jb1Tw03zUCqDQH8Pi6W75d89gNNKe1BqhobAAVFtdSYtdPcIOAulVa+j3HxAocgMyJiBgva1Trp3XmRuXefHqYq7smYXuA3QTP63/v5/KA/gB8+7pdDPzQYVzNrmR6WYPd9yQMO8nteGfsV5d737yZ6X8oGfM8OACIibv9PZERNCygRiq43QzQkA2vbGcskg/5qqmIdy6TlFGG/ihvlyGu5o3GZ7UjhjnSz491irZMPHfK5uJ0DHNRR5YzaVltTArxFJiLKGmYuf/TuAJKsefoz8TxbqQrrdXoxRtQRhMgcDQnmIHqnSxkAoPAKZVQwI6LV4eDpM+7YkdnN7SpQEd2KZJM4m1KSgS9TqtPEcdYpy0vf/Ot8Zbl/7Gh+JqduUcMlgSeQQowPU6VMd8K2OSul6atRALnTTgpkVQ/Aja2D7/9w46++X//i/Km86MLK2dhSgCCEwGRDkqYFUpZ7++Vo0us+8XufyD//ItaG0RRw7i6hHuOWqfVAY99IEykaV4N3nqdWmYehfOcMOlUG8PbbW3/+N7d+8rPOwfgIc5FCmI3yQnLhvnFeVreuXt/ValbtyeVfPPVf/vHg8ceot2QhpVii0wE4RPjsrkVUs6JsdvsoPUwZehgxKZhb391GvEiEHcM8jGPVQcpYOtB/9lzm/dN/Ue9s7F9NaXyiGExEqtkIZo17nAERHsQG1d9C7CCMGGFcsnNZ37pagevgXtmejuobQS19/NgLHfS52206XhF8u8SfFyra/+5qRwLa8OejNvsssMBHG4sCwAILfJRATRKEjZH4DmfBJVBDeyE1NoUakMAl+gdCB6BNw0+uT75z4dabe3U1OKqdVUMeKQsRmAVUJcQVRV4mfXgxkBIHygEoGn0YBpRMMw1xtH9y2PGznbS78cWnT/2Tv/OpJz1msxD4ABJ60gM51JoU4lyeZxVayaNWixyJm85ZYnuUGCsPBAMOZrNepydnnjj5+Rfp4oVbo1sHO7dle0wUXVSAkNRpnnGRd4skthP3rEOdQeFNpDatYhWmOirPnjq2PZtuXLxy+8KFzdd/Xv7iudO/9xk8f1a+/oWVLsMMxGAzUiUxsIqp1kTSdQUsopxBMqyv9//xn8SXfry1Nz6SdTRRnAXP0ul0hHhSTvqM1V6xM53ceuOtIx8/c+RzX8KSwrUeawkMWMNpAmnUkLmuAuN61pcCzzy/XvP4lVdDVc+qWxUYruDEWZhWZShyR4KSKUFZSIhFiTWe7OSJkaZlNR1HQ4kQDaoRSkzWhy+Eu1J0i7wjuXm5tLcV+rkVpIG9SocRx7PtvcmTyyc2N/Z8Hm5F2Rh2vvZ/+G+O/rf/G5QzZNkkpphIsk5vrgbqiDi9IxGuRGm+jvxQtJ7MYb+8ijBq7RWapWCGqFBvDR+/OT2N7jqDSFlKQg1UQARiI/SfcHMvXdnav7y7e2M8uV3FceJssIKi6/KhUI4IDZRIksFn3US1BtM6agw5chb2whbbA1FSIzVSJWsSwY/UGvUQrauntn7bBqcI81atxULtvcMAJWqeFkQGaCOvZK3lDQHGhwoPjTX0Agt8UHBIW1BCI22mbT7H3kcT4PuY6D70MnZDWXl40NbQdR71kRKYTdlxjBZChaTE5h28dx4+JphzJh3nC3EwqybVAUr77ttXBs6O5O7UoP/Eyspja2vHl2XgkM/F7jJwjk5O0SOQRVhqPEiFjKHCPO/L/YiBBQoLyTIDKCJFi6wmwpqiB/Isyx2LodJk/I5UZvsGBgLMrCIqPOP4UVsZTpyfBsvMk/g81fsWNZdxKKtYrTJ1NV742WtnPv4CPvFJDNayo104pJQpExNab1hqU6Vt/v+QIn0opwPlpGsx+RhQK65v7rz02o2fvLRexifX13U6qaqaHeUur6pKqtj1uSrHmFJeHMTJqJ93nn4cJ4/C+WkdOuyhPN91U8NjfcB7S4HYHDKrA5MeGqQBBBUkam212CAGTgkp7Lz22lt/+U1968IzyquDLlCXs4o9IYUOcESkENna29/4ycs33ngl1NNnv/rl/nOfJM4cChQJzAnBiU+trmKrM/MIxihkEEo018Npxk5zin3eTZpCKEVS7nJCjPUspdsJ6//4KXnx8S/8mz9/5SdvX81XTuTdtSs7B/lgpWZvxIBLUGVmKIz1IRoAgExzZ2VVo45qed3J4Ds0dGaD0Wznzb0tuXBrOFjunMlPMPrSHRAUI4fUtJaQKowT0Fyp5kkBgzSVgqYN6SFLui2wwAKPDuRP//RPf9fHsMACC/w2QE2ISGoOUZCImqo/G6hCxg0FVeP0oConJFAZXI+uFjpf43/43qVvvPT2TS1mw2O7lteuY+QBwJKQFs56HEnrw5aChwM2KagzJM6tqlHXzOiSddJsXcLs+ltHbfbPvvrpf/KVs6cdOkmPZxi4zHMG5GQ5yEOcMmogUkuxIUAQnSXSADOQfHBjICWKIkzkqxlyHvT8tcvnbty4eHx9hatqOSu6CUVEV/JYp7KupetrCkZmMcYYk8bEMMfwUlskokGer3a6A6N0a2fn5TfOffsHA+L69l5ugt4SCCRACvvVuPAdJkdEBhUFEyMBdYVjK6eH/e0LV7YuXD41XC6And3tlbXlBKtDxSCXe4XVdZ1SxLQaPPscBn3KsDXejc4ce2hCTMwkIpGgoEwySYKYYbC0fPpIF/H6xq293T0X0RVHhroOJJTUzJIQHJhS0lDHUHnHQpqZdc0GRivGayZH4U73lo8Yd+uUheBSEosa66nOdizOOIK0w64PKgL1lHu+VyfaAd3MfOczn/jC//5/u/T3/gjrg0mnI66Tce7FO5ADnCFT+Lvp/wwTjW2ikQTMj+Ja6T1h7qJm75ClacXroxGIGXPxYyYw1GHqUDOldi5SRYrJjDNXMyaEfWAX2E7YNtxWfOtnmz84t/Wjt6/8Yvtg23zZXQrdYcg71ukH8UER1JpTyWpqUVETUm5UkBTsc4JTpZRYExAMQSlEDoFCoqhIDvfuAKD74H6qGtxIzLwb88Xwe9nEYCH6PLfchaSF9x1GL6ZTy7kkIqTIMCKA2cQpsUHZjBY56/vBmEjB5tw4YWtalQrKvEGZwUSuEQIibiyBiZgJTPTb30w/jBfRmu4Vu9PlM9+E5V7nAYaUWXpiOOgROETnubJkwgZhkE9Nvs8SaxA1glPmD3zn3nuFEZSNQD6xGBlBGUGgrIA6mFM4l1HuRoqb09k4pkDunjmp+81v98N9j4n4nuOZcO/76ME+b3Oc95pZH3Qevt/RR0OCJFACmRLMDAmWLNViwXPKJOUUPWrRmmNoxFOUNVmqLASNSQg+Q5b53pL6zu4kXNrYPnf19qXb5bUdyEoxUczmJW0DC3khH2a1ZA1rmshMTMWYY0wpHZZtDg/70BLmQwYyIBIAJmYiEATsyXl2Asqc884JqKnPOGImJhjDpMk0G4HRsEOqFImS1IG7/ePL66Nzl2++ce7x1aO0eyBeZj3aTtNplrJ+Xqj5ZKtZ79b1ja2bG6v9ZX78MclzLzKZVWCOaiGlkBBBJjAHZSSDNl5hAnDjFJZQTb2pzEp8/6WX/8W/vv69H61FXWae7O0IwxXinJhZrlRE+FmwoJQP3h7tpzOnPvO/+idrf/hVrA5LCCTL4AkORmCCQMUigWAO8t4zykpWwRKIQE3bW5uMFxzUyjk1ThRVVSLUOQyqOP/2X/3f/3n6xZVPrB2tb2/Vs1F3tbs920vejJNTCJEnOIZjdIgvv/rG+PKN4f6sU3QxWAILCORlBlSgmiyZkSUHIgJZE1w9MkOXElnNFBshIAMdKlAmQIkhmbFvThmLz3yn772aLQl9/Oljg87g8oULt7duLS0NwY7ZJTWrIiDc6SPvqh0Whx4KBJqnMpOETNQ1p5ZAFEBlRKc7mE6r85cuj8ZYOzHs5tgP6IsgTtK0chHCORlJQlkGn0nLJiGAlSkRIkjB9MFd/y6wwAIPhEUBYIEFPiogMiCCkzLF1kHXGOqADAY1JEWK4sR1e+a6Y/htxndv49/94NL3z924VskkXwq9VR6sxtQECgaL3upMQ2YVQSMhPTwSBAkVXRtXVtfc6Q4HnSxVNr7txtvZaPOzj63/F7/33BeePHLSYVnLFa4HZAanyG1+SE3Qk+ROyyMDDtGZth3zzHiYJI6HCiWKABPHVHlJKHg22dm+fXOytzcA981lZaJZZLAR12zRVKBeTbTJ01IiSkxRDGRGRmZOzSftxNQJmkW9cf7y5PpGd/sgm06b08WZ63VyUExQReNixsJMTuAJokjKe+P9Gxthe7/juOjkIYVgMabgHHufmSGESqt6NJ2dfOYsVoYovHgxJwCJIhcPAESJABBDxBwSQITlzBeszs2i7u7t7u0fsMjS8nIVanHCoFRWcTq1Ogzz7tLSYBxLpWYNaV4tT+aTuWS2u091cIBzwo6jWGQNDHHeK9Es6MGUxsFFZK7D3eGNsqLHTh/50ueP/+HXOr/3Ik4fG+Xdkl0O7xRi803xjl5sAkSNTKnN2n4YCgB018cjAGRNNlWYiBKQDHVIZR1jmGSSECvEWmMiA7LCfBG9u3FQj73UjBlwS/HmxvgHPz/37dcu7WGwVcueSel7oduPRa+WrBYfxSmJUZMRNzZjs2b8OjOfzCm8qVMVazou1MiMkkpSTspqbCA4k3sWAH7Vp37POTJ6wGYiNlAy9lwzK0MYPsQlluPD3ClApqxKULAsCgDvAQwjs0hm3k8StkdVqUbeJzSZCeXWnBNkTO3a93fTD/I7NJ1+mLC7vr4DzPe6M8gWBYBfgaYAwEaZMhsZITKiQFmZjDT5BBYXWSaG23W9V4eIexcA3i8QHnT6fKA3b27O+/z2QWsV9wCrkUIM3OYqWxq2OkRBFARnUVA7RGeBzagRzabUTsUMZUrMJp5dAZdH8rVmFWUV8nHin766sbFHUYqsj5xhhEnEaBJJnGfHRKgjQgQxyIhJhIiFmX+pkvGffzIfQRCA1HL6WykWak1k57KcLcGfDv/ZcJmJCNYG6gQiiymKMMEcMaLpzdv7N27Fg+lQExc0KTByYYJoSFmdfKVDZFZpMmJxHWbKBL1O1snEOfEkjs1R41DQ2hoxQAh1DNXMYilagxSWsLuL7/zo3Df+4+ZPX833RivES94PukUVpkk1pUBJM0gByZQV/sqsjCePrX3pxaNf+5ycfaLOixJEcN58+xgngCmJNkKtD1QAiGQBplABC0jAjexPYtRMxlAgplCYdlkwrbC5eeFf/eu9l15Zm6VVkI1HRUfQdbfG21I4IxUDm5IRmZJZnoz2pm4SbDTpBXVZhl4XRcYZ+cwpK8gyEkcsBJ2Wk4NR1uk/OuEtQckCIbWXs22EaBeDc5ZOY03lDZ4AZzMXZ5Kih6wMl9ZWV6B6e2urrOuUtOh0i6XlIE6nlUWlThexfnjHL0iFVYJgLaWfQARiQIr+0AxVVY8ns63d/e19tf7S+hA5uOAsc7nAIaHxAM4cqUCp6S+NhMSUGAYyNNbICyywwEcAiwLAAgt8VEAwWAJZJFVoghqSQ/JQMqCqUAawQ7co2U0gm8A3ruDPfnblRxeu70kPK8fH0ilVki/QMBYtsgVvwVvtrAZrTZLooYmaEMNlmEXAloZFj0LcvpFNbp/w1cfWO3//cx/7u8+sP57z0KoVjl02hBCkF+YZiCbj37TJHzZcC6JAxVL7idh9cAsARtTwxipUyNkfW+r2iu1bmzcvXl42P0jOB+ZaocS5qzMOoV5K1AnUJFONWBmRKTGSsBI1SVKGsZEzyxPqq5u4sTW5cHl8/iJu3CzKKfIM/a5LmrUdpVBGFDLnKSOLFS+v9PP+9NrGzQvnc+LBsDOdjMWzkWnLxDE26Kzc2993w35/qUdHV33umfIqRqu08Hkj8arUaA85UUIEhLEkOLmydPoU9Yqt0f7mzk6t0eW+KivUQZL1Xb5a9HuSp+l0e3839LPSa+JGCN7ITMwAIyHKRAsJHhNJIwoHHGOy9ZivBr+SXF+9Ty4k2k+0qSZPPb3+5S+e+JP/wn/1y3j8dJVnJTmPvDBQvEvj/27uP81TkmxGaNg7DvLBDbfplxJ8RCAYkRFiStoq1wMEEWYv4oRSBZhxnlwefVFRPgMmQF3I9YCXboz/6q3r33nj6s9vbm3VXOVLt0t3gKzyRSy6Ke/W7ANLRCOIbwwSS9LkYWCM5FSdqVcTg5ixWSP8aqRKak3qn2CkTZ3CmWOj98jQJ7TdDvfa7vEmaL6570t+eWODM4hzJcEYDix1vUxyrJfnAMFULDEBIsY+EWFRAPhVIBiRqpGKnyi2J9U0JXNizdrZmj54sJERAQI0xaT3er3exw1qv/2dPvzNCCC6x0cT5nv+vS4KAPfHYQHAzwsAaV4AIDbSJApml0RGCbfraq+uE3yjZP4wtvlT7F7j+T430YOWuew+u36gefh+G4gi2kIytSfYGIktNQUAb0EsOYti0SGSUVMqME4gBTW1fDawkQN7hVfOI2c1ZVOVUQ3LOruz6uLG/i8uHly6Ve3XedbjYU9qEREmFuaM0Ni5RFQ18pzuqo19WFP/DQiA3uGINzUAmYt7ttn/5vfN5TZt0pRGZIzDlhKCmabMecCEgLzbNzq4uXXr6uUhm3dUdrmUVCNSsm6UjspqNtQyTcfT3d29Wzu3y/Fo2HG0vtJoTkZNMUZNFs1iRFKkpBqDIOaenDOIQmeYjMt/9f+99u//YuOl15dCOtnp+RBSOXNCappS0GSeXcflGTkYV+x+Eaq1L3727J/8sXzhM1hdGgFq7MhnyjTvR04MpYacbQ8UHyayCDOYAwuIwQASIRIam65ggUPVdxlSwvUbk5++8qP/7r9fGU2OsLPpJNVl1suit4NyIoXX+dhjYwK8Up5w1A95XO5e27x++dJ461bH6mx5gGGXSIWThgBKOQmMSZnAknk8MkO47ToFCARiMgG1vksN7q4EJJBApN7veRRMAjtSZI+td31vabQ/qsuqLCuAeoNl9lk5C0iGIkOMD8/M2yFkmDEFa4kgzWwnMErE1awESdHrTat07fbO7SlpNjyyjAwi5Dw71IaqBiVkRBQSxYhkcxqENHMtLQoACyzwUcGiALDAAh8VNIxd44YqnrR98CdHRnW0OiV12i0mDjvAa2P70a36X33/jTd3ZrOs1z16MnWWR1VEAvIutJGZTc6SIDBFopCIAvxDLACAkQChvOA8zOpbV/hg4+yy/+KZ43/yxU9+5kT3CNBF6lqdMUFTPalT0Y8AAUyQxv6gWTNQE2wrITmgNQAAt5HzBxMMsIKZgmgt0ZHka8tpPDm4uZW2Rt1AA3iYqCpyZ10fQxhE8YkYREbKUGIjJCJiavR3xYyNGoZ1nvR43uuHGPb39jdu7t3anGxvY3dHN29lR46TkWfJnYCoMpuhLjWSuMx3sLS8VFbXLpyfHOwVnimFbl44QkqxKisYenk+cAWYr25vdpeG/RPH0R84yapZjLO6kJyYQZa4CdZJjEkBwWYYcbfvj670j5/IsnxmYTSbHowO1tePOBGrk87KVNaUtHB5NugccApMhsbyjw5zvzwcwvGMdAatHGnuNXMZZJ17rMLg2mjm/LTXm62ujo+sf+qf/VfDL30Bn3kRKyvIslFSZcngMsUv52ObPXDL/TdCI34vH3D6P5r5BJgTp9B0GBmRAsaUCKlJtc6rIUQSWSD9mrs15SO4jYRL03B+kr594eYbm6O3t8fXxvVOkgkXJXdK1y2lk/Iu5R3zvgZF00YigYibRC2bMQBqFbAPyZx0eIgEY1UiY03U3vlkxEZs9Bt0ANz7VNwrU9Pqzr9nMEgMJFKyKZEjoboeAke6RVfAQGQ1AsBNAYABo0UB4L4gGBOiqmZZbdiahHEd4ZxxY/WZGE0dCNYoL4Dkd8fEf4CB8oEB7vr6rt/dA4sCwK9C8+wgvKMAUDskViFjTS6BSRLLSHGrrvbqWuEfnqcRtZyDB3rNg+FB78b7jKv7/nU7oNoHReK2KJjYjGFkEFiTmSWDEis5JSgbYE2pu32YGEyhyomYXQGXJfGRKRAldrXxDDYOaXdWbe6FK9shIC8B8iAGOcfiSDGLlS8KgMzMzFQbR+cPrwQQ0BrfE7UBApSNGEpovzYlAiKduwkZwSJTaOTsicQANZeSOFEkSQqXod/n0Xh740Ya70BS5aFsolSodJQ7lBcuZ+MU02g8un1rc+v2Rj3al8lBt9u1qnIxZIRcXCFcMBWEXGMmcKRkAfVUr1y89trPJj/88cv/r3+Zzl0dJJweLnfUprt7oZzlzuXOw1TAmcvYSTTUMW17rp849cQf/37xd76O42uVyBTwlHfhOQGAMaIgMgwqgDPjB7GIMrIII5AHCUiM0dBxgIBGuaruQyUpxpPZT352/j/95fSV1x/P8i5QjSdCykJJk8+czeu2TeWFjZ1Slrjnig4LYr27s3PjxrXdve3M6oED1pcJ8GocUpwGSkSZF5/dR2HxdwNq0/s0bzJhQyNX1h7jL1kXMCCzMXsRZg8y8g40WPLra8dJtarK3b3dKtTOefVZYkJUWHyYx588V0aqxEakJDbvliESTMtINBgu553uOMbbo9mNrVuD/jAJd3JqpFBRJUIAJ3MpIaXWnwsCYmsFERcFgAUW+IhgUQBYYIGPCsgI5giSGAmkUIIKVABOMCpS0ZkVuA28MsY3L25/88L1cxOb5b3oi3G08awyFlf0i9yFKpI1DdCRoAZTtsgSyNlDtDU1stRz5md79e3L+fT288e6f/jCE1999tTnVvwK4LT2oexKBgiSKFiz3AAH+IZdCwhUkEBKiARt07PGZE1K9gPsAUAGThAmEEqLSlyI60tWqNx84yJPwpAzT66sZ8mBOi6G0EnMykSkRId0KzYmEBk5bRZoRjCDsVkGdWzdXArHFMJ0e/v2+UuXX3njyc4QuyOA4TvOOU80S3VV1cNiCbOKi4xXl+Pu1o1rV6mcDX3uUywgZJaSElGRF70sy72/cv1if9hbXV/H2nFkfa+ipXnx7MiYImsCGnlhUYCxRxocO2Ruqdc/ut5bXQpCsxhu3ryeuWxp2O/l3aQaQiBh7uQzTUrEbSqFlCky1UKRbJzCRGPy4judrCiYhRU53KyqbsymNywcrC8XL3zs+B987bE//qP8j/4WnngCwyHEz0KMoEzEgxk2JxUZKIEVpGA1UWUzatoOWIxYia2RSv1dj5vfHE0Bxdo8O1HDS2paaQCO0NpSMESgsjRNZuLHoH3gpuHcCK9vHbyyuffq7b3vnbt6tYwH0kn9JeqtWqcfqSjNocg583BssKjJVInIs5A2BZwmPQMjStxk94XAAHR+cZv2ZqXGn40BZhU2ERNR5+jB6LH303C/N8O04Zq9Z7DBm0FkRqZCjlnqeqBY7xY9DyJLkpSIQIcFgEUHwK8AwYQ0qJnPa8bWJI2qYM6RNDbmyrCmRcXma//fYe33N0mwP+pYFADeTxjB3lUAaDwAhAyWnILZRZaR2u2q2q9qpezhdQDgNykAPPCf/+fPw/fbjEgN1BaP03x3bcMKTAisECOvcImySFkQidxk30ipEYNnNjgWU4UqYMJMjkkYwsGi5Fk+7Eu/F5zfLsO17f3zG1tb0+rWqNqbYRwlOWYHFeG800Sf77477nO/fLBhjEhQUSIQNRSchvmuBMyZFA1tR4kAa2xxqRbUQAQRmTeDgszATEBV104I3W6XJVbjG9feijpLofIRvSi9KIV5R1LOagjnnY5j1LNxtbdTbt/evX5liV29dbsYTVAHqEIZdUBdow6YTrB1GxfOTX70/be+9Rev//l/uPCfvrmyNV5X7jmfJtPp3q6FelB0B0WXk1pQJobwzLAXwoHo/qDz9N//u8tf/QJeeBqF39OYjPrUzRoRekIUBG6+1UzRSE6991vGyAwmQAZyKs3N2VS0KgRC7BFyM0ymePP8zW/+1eW//vbxOq4wp6qGpW6n0FjrtBwUPYQEo0QUWQxsgE8syrPRxDk/GPY6vY5QqsZ72xs3rv7ijSeOHUdS9IYsmSjVVSTznD1aFgAAAAJcUwAggEjZTKAMCJEYiO6UAZzBpUTiARFyoa4TuMN8okfdpZVOkZez6c721mw6zZw4L1HDQ/20xolYE5uSS8QG11pSm3ULbyBLaVZOq5TMScr8NNa7s8lMKe91exmcgOEIShzMWUKzmCKGFzinHnY/S6wFFljgQ4hFAWCBBT4qIDTWt6QsRtYotguMQEKZuU6ZYSPhlQN851r17WubL2+P6mIQsk4ZNZW1ie8Plpgw3Tvwwk2SzaAgKFsijizJ/MPLoojpgCGzfT241Y+jTz+28nd+72NffW7t6Y4sARynuYZh1oG5NI2UxPW6kUCAB7wpWyDUZIEoMMWGTU7zZgCGAz7YARAZEAya2EkijMMsE58X/eWsP3r7Wtg+kDoUwtNyWlOUQupQCTIjScyJ2IgJxEYMOIVPEIVTiIKsybxoSlOlOnIyiwjRZiVPSt6fXnvp9fHlG51RlSngMs6yXlF0sx6DxpO6yAXDbh+2e+tm2tldAvvxrKMmws4JvBAIUWOs4nSceWeSdQerOPYYe3bRs2u91wJrbKli1LQWZ1mW4EblNGrqLA+6x48sry4NV5YO9vZiXY12d+tQd7u9ot8dpXBre6ubdX0yl5jMYKxkCRzZInEkI5d557xkVscwrsbjyUY13urQ7MSqe+GZ5S9/9sQffb3/t37ffeELWFtDXkRFbUwuy5wXQDWRECg1+QGwgdUYyha5JQwyIEZIQGJYQzv+XY+b3xxz0dTG6Rd0+BWgiIZxz46EiIxoBt4MuDrF+V28tlG+urHz5tbowqS6ViU+cmKW9/YT7ZTpIFiAc91hZ1BUMRkls6QaCeqEc3HeOY2JjQyNlHuTjiGFkDHAiVmZI3NijoxEnNokmDSlPqfi1IsREeNBaKb3zXTeB3xPC8v7gEHOYMwzqAk7YqpDP9l6USzlRCAlbTKAYpzHhQTQrwHBhFEntSyvGTsT3S9riEC4Mb9pkn1AI3a28L973zGfH96FRQHgN8CvKAAwzz0A2CWWUbLbVbVXVsb5w4vHCA3//UFe8gDTIdH9zX4fdB6+DxolQIjpXVUNIoPBGYmSU/KRfUKeKAvsI4kylKjl5Bs3FNwiy4QawTszKBrdObbBUl8F47ramU72ZlXFTvpLndUjtw7Ge2W1fTC+tb9/UNY1Z9GLAg5gTUTE78QDfq4PBpRQkSYcqoTdrSjYsApMGYRGMtGobSREJSiBBCIgN1ACoiEkcgiqMdU+z9DrL+V0e/MC0izuT7JJWIq+rxkp1Ul3JxNkvtPNu7nrEBWp5nKSdvdvvPn2rTfPjd++YBcu+wtX3fkLOH8J5y7gldfCj350+6++dfUv/+Lq9763//rrdO36YHf8uBssSW4hVtOxIyz1+4VIOZpIMlIl4pqwG+pdinx0OX/mydP/9T/DM09gZTBjnagJZ33zPHckqx1qQAGBZglQa1x23yOaDkwHeJ0b3ABgKKHW4Ej7BMxmePvS/re/e+3bP6wvXDoCUDWrNRRF1i2yNK14GvrsOEJBQahmSsSs4qKIkTJFpGTRO/SLLCOb7W1tXr1W3d6ig0m/08XyOnzXZR0DxQR2j1R8y40/11zuT7lt99FDJUkxI/AdiwDJ07TSaOyz3GcpBYAy5l4Ha0e73d5yWZZ7+wch1E6Qex/V7CF64Kk6TUSJuPkUBCJjNtQH4yLPizyrqlkop8k5zn1k2pyMpgqznvfSFRQOXjxLSqza+kWzgxfLJBJsbnC9wAILfATgftcHsMACC/y20ATQACtIHJCa5YqBTbIauF3htS186/rud2/vvFGmWT4EESzBAV3f9ZlDKssKk5HzmbEmIDFHgjGDtDWcemgQiz7WUu8vden5U2e+/NypF0/KaWAZ0HDQ0dj1HYBVubKcmDM02f86t0QaoQmIgEFBREKsbWOAT3ANWZcaZ+MPKAxQs4OxrA36Po8U6soK38Xxxz7zt//ua7f2d98+33cu5iIMNk2mE09w3AS7DQ/WJ+QRuCtubx0UCFHSfjcmiojgoJL8EucdyX3We+Xn56cb40s39vM3L2bPn+1/6mPLL5x1J09BUeS9kc4GzrIXn3v25tdu7e1P3zi3St7NKouWdbyJVCnFEAn6dH+wdePmhe9+vx4cO3nqOZw8KtwOWgMU3FStIjQxS0QRUDCNrVum2chjsLzUefH5ztG1Y5/8RPzmd177xp9fPndhP1Vry0u03O146k4pT4jMQRCYEyMyK8FEhCVTsRB0PJUYV8n7wfK1Uz07e+rYC88ffeFT+VNncfQEestJOiCJAYBzRE4AQoDViGgY/ndoRGrg1J5DZbDg0Ceh9aB4iA0zvxUcGmzcjYCkMAM3QrQ19GB0cHvmXt5wW6HYLsdb1Ww3xbH4MstD4SqIZU6KzJEjpRhtf1rZOOSZEiKpMZEwMxybWVBRKIEJCZIAI04EIcCYASW1eYVFIWgVmOCMYZDETiFKRqYc00M+P/yep5O7uZ9mpiA2U9UQ1Rqpg8Xa7MFhZmZgATMMyUyJYHZnwJLBmqzL/J+/i6P8Xez0d4d7p/8Xw/s3BTXJv0aWEVAgwZL9Ns7oPee3e+btH8HpixGp0X48/AGgJI2YokG0Ef0nAEiMxBEUxUCmglYgiA0UgoOCLCEmVUtmTEZ6a29XvHd5xxc9UZcSDpSmqvnKUYtlNRvtjaZTTGvn9lNvFfUTHkOkLMvyPHfuQ748T0AAtF2TILO7pkGCUWvRHppoisAGBG4KBbElzQNoXuUw2YdkWSc/mNUZqaz0+ZPPPvcPvrb3HZnslvnBZAhxLgucagTq9SrP41gVsGVgyWeVhvFkdvHy6ynrHRTdqjfY6g583nE+Z+aqnIbZuJ7sWz3uUzqec8+7vD+cjEISJrK8m3dFCvE6nqbxzHd6jiiJm5qNKdVLxbFPnH3sK1/CC2fRK2IKMyfO+RwZAlC3D58E3IlGbL699wKAISOipgI1f6PGRyFnZk3QiN390euvvfXt783OXT4uWReWNJmnSDadTl2yAXI3UccEQymszMrMgoIJgBv2J/W0rqdI5JMse3KELujqX/3N/o3b453pma/O5IXPYn1N8ntPAr9DNGMJrdUEExgWYLE9WQYCE4gpMyKDMzCYSupail11TNQVsVjPTFZcRgx7quuKF/pvXX3jxvZ+vZ8cC3XTw8uqEStn4AjjhvbCClFlIE1G5sR1824nKyUZW4mUCMgHr4xife7KbH/FTq36I5QXEOSGZFCAAUdwbQkKDzbeFlhggQ80PuQRxgILfKihAEA6l3lltPmLO+KpRkgtPxcs7WotEQictVlKV8NP4faBcwE/vb33gyubr+3Oqu4qlpdBtZiCKQWdTmZTneV5d/n48aqq5jtoKOMKe/BEJs3/U4iZKEBqhESaeK7IaIByQ0Xvxao/u7lsk4+fOv4Hn378k6voAx7aAWc+z8whoq4DKHM5K1DW8LkKEjXpHgKM255iMIyZ0PC0m1P5oOyHu1NFyq3A5LyL+d68u7tfcmdfxpinPw6X7Ifx2OG78d0/av5kzpsyggJOAMFBWXZDl3zWdf26HgMCl+GrX/Hf/u7t69dWvfjU81Z22FWJwKbQ5uUMKLS5mDL3xjICjJUghgiMY8WFDIpuD3lRk6tIakU5++yZj42r6uL5C+cuvT17ZfXo2y88c/tLR1/4BE49na8uWyp3D/ZW1vvrX/jk3ssvX3vj56eWVqut3Xo2c0SNA1/0XLBbyns7N25u7b9VPPbqya98BUdXQaIg5sbHzCmYoQCUo7Ard2bFcqdfuIwGE5uMLfY7fZzKQLn7R//wxc9+Aa+89tZPfvrz8+cmk8mQ5EyR9YKm5t0IiVgZiVDFkLuMDCHEEHXYWXrs1Om1p4/3vvpcffbk6tNn8fjj8N2IfJxsMp0udQdO4ITahL6BYJ5lTnk1bQcAzxONh1eb71zRh9wfbQSF2uHeGrXjdxj3Ht4O83+2lOjWKFsbgZ27PkD7Pu0w5cjR2tZ9QluhoQQkSKM8WwMjYGPr4NqN61d24tu73ZEMo6B2UmdFyjPueHESpzNL0JSSmYCckRNhR0Qz0wQYgxkCSyFaDOoyz8aJmqpV+402H9naO+JXnxkjKOlvlpMig9Gv/wpAHqijiNQMSsoGVgiDjCOlgKa1pJ29m+uYGGJY0P9/BRQwOLXQdt6QiWmCcuNgQxBlBbgRhrLDF/0O8CFtPaC5jgfNUwuHX/GunxCARiYNaCTXgfmjrRUAn5+l5m/ee2ntQwJSJROokgox3hljEEDGZAyDWZN94znpg9/b14eLVm7rPcych19/OyBoM6Cagj0wf5TMc7D6LloIGzdRZdMZWU4r51mEGKRQhZoRMRc+VxYziynWSTURkSgxcUZErCmDi7lU0p2ay/7/7P1ZkCVXmh6Iff//n+Pud40tI/cFicRSAAoooFBVqLUXdje72UNyOBrOIs6YaGOk6UE2etGTpJc205NMT3qRTKZlFpoozdDIoVmTzV5U7KrqrrWrsFZhBzKRiVxjj7iru5/z/3pwvzciE5HoDFQmkFl9P7u4yLhx417348fP+dfvi+H6YDgWajaTFigjeKm3bJ7ayjXpHaot92N3Ot5nPG/37j2G6aeWAeVdO5kBNWJihTJon/lpYJtolFY0Lgx4wGolVAplYEuEHYsfR7Q849DS3Dd/zXb6W2+v7uxc71o670SjWtDFpc64GOXDfihCy3GrkTrXSIIePr5cBgyLYrQzzjfHasiJiUwITcaiWNO1m2wcSxuO81ik6WIkYZAGDaN8FPotcUtLi2E81sTlTdcXbEHj0aXsmSfoW9/E/ByAkSqTayBzEA1Bi+CbGaguCAGqfypwMIkoI0REITAYpjCpFwDAIWELGBXY2B6+e37z9Tc661snjx4VlEWI5OK46Pe3e4dcw7XmkMdInLMMPA88CChZ0xjTiN5oy6fJYqNLpnk5HoRcUp5LshBlfGllY/iTxk48MWJ88VkcXmJSYgZUudI4IALcNNbMldpB7TpWXTj3TrBk7yjtuZenjvPefV+n459H+IZjcyEqQkFsDWYmjsDAcJTwzeMylz2U6eCti1e3emPNTg2cD1UhHOvEgYXULhXDODIikdUnagfJ/TMAGNfWufF00Z4/enQ8HGxurIFJUu88G5tyZnCDzc3XBusY5nMJzS0uJkAXjuErqiiACRypjgWqAFWr7FQceWrLYo+1SVq7h7MQ4gwzPLAg1ZkDOcMMDyYoKAKgNdsIhMGiXBUlVV2lkVEIAlBMSmYKhc/jfCYJwmjcy4HQ6K5Avn997duvX3rl+ngTS9o4WtDcSDVSH1TrGlU2C08KpupwdB3EnIQR9SAGHBHEwVhKbZYhjZEQCmdjH7DUyfMBijHIi293g3Ob42zj4kN8/ne+ePYbzz93PKUG0AQaAII2hdmmZkrdK2xUlWgpoSIYvTX6blRVvddxz+q1Axy+AaEuKSlFS0KseUMhMN5T222Tr/TTYIca2aRSzthgVblTZKhVXOqmZizeYAKTYD5GmTqmIrV9KYiMsj5DYrgqMBqr6g5oEgLyEuOI733/lf/un+XvvPV4s51tbeQrN+baHQQ1Qu5QOopikVEJ36WSWNSNja0sy5ZOn0VRbF29oQ5FEwHm1bc4bcFTgA5jUZTikpDIOOVNKda5HKaIHV90537jH/1X8eiR1nOPYakDi+gPdr7zkx//3/8/6S8ufnXppNvc2V5baRxqaze5lu9Qqcv9tNGZf5+HHzTt+O/9+jP/5H+Bs4/mBfK0LT4pgHGBuQQCZR2EssySBQNpJW8NFSirISrGBYYlxjnKgP5wdPXqu2+/s3nh/PitN5ujUSiiFiVyFWOqPEhxkjVaCwtzx48eOn2ie/oUjh/F8hyeOI2MQQRmkFMihZvEqkC79TIVE/3ubrr3NtjzItPUsFbsUg7fG0TSHLESlGMgAVMV+DQgWn1ENLlzyQBBcNXLWuvRWYQaVCBUzWcziUQBHBE5oqEFggIKISQGrpaaPrBpuLyDD1Y3PlhbWx0Mc7Pg24HmSmpU8zzSJD1JvMcKoVqWEaidJ6rjLLujCDBP0mG0uxYBkD2Jzwo6/RtMmKyMJsF0U8LNvt/HgQG2up/glhCF0D5Bi8knH8DEcsTBNLpERKwInI8WGceb/vOnmy6H09wzCUQjoEIEQ/isYtb3P6o5UBIF70eEixv5BytrPUPS7ZbKFc901TJS9dEDiJrvuwUcnF1khinuOABNgRBbsfzGyWPLBBqNs8xtIw9ODAkrtwv4CIaWEsa+jAwXRQ5kcjzIiKylK8m4lYuPiYJLwcgjcBDW1ED9wrlMm+79Hl5ZX90wI2lYHWW9abRj3Dcx8GkE4JTAdofPbATd75BuRw1kdrCGrioTfGuyoVJPnZiE0zGpNgsjI5tuKIpq+PSmpb7OKxvDPABQXRwyuRYg44Yj29nuoHjqxKGHF5NGjI2yaObRBYVGx2hkfq7VnG9zK0UiQASCmZYOJsK12A3VJ6xQ1XpMiIiJAb756vKEo28f1KeD2rgnwyTrcQ/nQ0WFqFABM5SMCQqrm4mNtC4tmpwBGUgBQmCE+oCR2HR0K0Neq0vJBoQSO2tYX8XP37r059+9+Bc/0KtXz3RaDx1eXrt2RYgdCcwVJJFddElKLukFr4iEyFwXiNRCYcoGNhVTpyYKhirEsoVxXsZxz1nZduQdgEJR8nz3hpZv9jY/dHT4hS+98J/9w/lvfgOLh8ENiDdGBBtAYKcT6iOqA+LVxuV0d5TuEAWFG1ifR7OrDlsBrgNHI7KiQYN8cDxN8MHld//7f3btD/9kcWPjKCD5qDRFk/sYKuJ8s9lST9taln6QdIrFxfGx+WGiO+vX4uqNk0V5rNEsg1JhjVyZOaZJL6FViYMQbBjOLpxI+np1Y6f1zKOn/6v/BL/7xZA4N3capW6zatZw5BIgHQEF4AHBKEW13XqEliopIHIvpxzZZP3ZTS7XxWHTgQeoXgmNJsVilRTypCFDCcNocDQChsAIuJrbj1588U9fuviBPjxePBMWsh0XYtmHlUiyNG1hvZeVnAQxuFxk6F30DFLEcIBGCQKmIfi6XYZpkrqs7uxJRYsaAeYz19FRkdh2h3sLWH+0E3/n82f+9qljC4hutJMCjUanNLc5jmUqCU98RnCikD19JGAFq9UUlJUXUd2q2aewZcwwwwz3ArP03QwzPMAgqKF25mrzmFimvbSTaKNOKsH6ah2mdkMEKHNW7gTvNoFvX7jy8kb/jWF5Da7khFWgSlEpmYbU6o+MH7VHK6/hk9cNaVXTylVFg2kkDttbaAo6GQq1wSYGuli6Ex35x7/2a5874o+mJIBXazBlVe3QtBSKgEkwfXKkPKmg2ufI94QaPznqguJaVWnaDaE8KcKacNgAqH6o4sUAkRqBIOIYUHDlbgjIgQzIK8Z7EDsQS51fqG1WBuu0URogrfoEJl2utR/ETM6hYXj4+OGvPH1ha+XKytpJcd3OIkYjCFdF6mQkRnUEm6hIJel2res/WF2//OG7i2n78MJi2mysrlwRIVGMi8GoUMfSbrSz7nx/Z4dYBWhpybEsNbC5EOgX/6//zj905uHLL3SeewJHljE3133yiW/+3d//zoX/9v3+znIZWp05gPqb23Cx0+hiG1Sg5a2Zj0aX3xu+/rPmoXa6eMwMEXBAK4EADtAY0tQFBIWrLFAB13U1BDQypIYyAASSxsPnnnnui9jZGFx6N8lHNg46KiRXLisGGcaRo0gTNJvotrHQxnwXzRSO4Mhk18ClWuF6MltunlRkvG8XzC0v1h7dp8X8o3Wd3R4fv64eql6YNAFU/TFcOzk1625dLq3DcpiIY04dOanKEh2ccN/ynKqCoSSARkAP6CtefW91s7CVcbk2LnZKGXO3JAnk2Ptb7jQxwPYNStQDpXZTiP8WVCGY6VjuXqrJ19w6zNPmhrqV4a8dv1vBd/wMfMyB7w9lVYWYiopZHZkKZKWBCQwSM1argx72q1o5ftcQieNkCjiKTFGUyLQOnlWDajwhq5/ukx/FbKB/GegdPt9yS04L/6dRwArTdODfsCYAU0AQjGTSsgjsafBiYxjTpPx/z+LwkXGmj7Zf7G30uuMDOjjNB9udPn86fQn4aIyV6rD+BHUYTGxqu90E3Z2Zkz+q3yNsDiDWEhQBNdLaHIWyeSVickwOdU2tDE0cDBTZbJzbSEfbQ04knjzcTh0aKQkSMkA15OMi5JQ5E/biCeyYAESLMUbn6qD5TbuS7Vrve0+C9qTJaTIgdKDS5E8EquuHd49xYqjXz3vYmSb10gyg5nGfwm6aIzypTQaxR3MelOBxtIrxvMSNn79y9caN/tqlw63MF6plVFVDAhIytYo7sOretBJGRApiImVyk74EKAlYTb0S97f7zSzrtrsS8zjsjcdDeAsN7hfDy1aODs2feurJs7/zO/Nf+CIWluEysDc47Dl+o10nRG5Z+g6OFCkAUETqaouByQPH0hZWVrZ/+LPhm+c7g9GCoYEYEdNOa6W3kbZds9UcbG6NCptvHi7a3bfWeg+d++Ijv/k1tPwHb758+cUfr35wcdRb67bnWo2ky47zOO4XhVd0G51mw1npBuO53DeI33vplR/1rzw0/vvH/uf/GQY7kFYjkZ6FEZGapAbESoUX1T9tUtk+uWyf5MTvDEa3DDIYeyn79/lqq3IGYpNfGxhIJkz/puaYHkmp88wjp46c+e+/d/3DMFjb3LYWo5UgyVBqvr3lkMKoIgelSYLt4Id/61zHZJ5E4OalkmEgYyqgwcbswMlYXRjl7SvrBP6dU0fm04W0CGXOnKLdkB7Q07LNXoBK2O+W77I6EwaDsk1zbp/SEj3DDDPcdcwSADPM8MCi4jHcQzJhVZveHpuGgWSyR3vAetuLc/MMFCXGzGPPH+Z4c8v+3csffBjlamljapEnk5xZ9Z7v7gbNYWBwYBo5UfjcIXBAGMISgXG+lWytLwJPHTr+zJETXzy3tAAQEMvSAM+eAC+0r7PyaQQHqtKLSYRCAAIL1AFizJN6DJm+W6mK0StBhSrzN9bRDVVECxFqTOTBJBzzMTGXzJG5IOKaMp7dzUpTMilhcZNUQ511IARi55XKMR4+dvw3v7Fx7cNr377WgszNdfvjkaWuFCjBwdJIPkIMuReaX06feGj56NzK+++//bPX5welKLrb2x2XWiyNlJopdX0RwspoZ7i62ul0nCRC4i2hwFYmPrCMna5ezt9evfL+je4Tr7UeeWjuC0/hoXPNX/uNL3z/xRuvvLESBqc6XR8Dj+JCKl3hIpZFMfKs7Uhb56+8872fPLN0nF84mrHGBCWA6uqHSBHsZX8jmoAQUAYtAxlIHLzH/BwWW61z86ASuaJQFIpYdf8Lmm2wwEulBh3JRihNqeWyz4YT/G6AwQ4QSDUt62kx6QqfFP7vFs0ZIcAAkClDBeqiVbVvHfYgByDGmAc1Y3ZCBEHKQBX33wi4Pi6v9ccbRfnGtWv9koalGaVp0mz4RhOuVBsph3vsL9zb60V6m2Xl7ritZlaF7cxMYSJspEUIQZECRGSmZgYi4vuOY/c+BBlQpw5RyWmSVlFLPVAKbtYB8GmA9t/HZ/hrUQld1MK0dtPKsO/EvU05xP2JfTf5u3awd75ffNJevds1KygAZhZXXTclMvJs3jE5hqnFUSzH+Yg0z2PRTF23lXWbSebAwtpoIiZqUYCKx6OOSJoxiI0/8s1aR/ip/mGK6YZ8UxcE8YNr+VQw5pg2XJqikS51253lxQ+PLH/4Vz+88O67mqQty1uGduSOOg4aer1RGXS+Nax7cNWMFBHGiuglBSmUAysZs1XkNhBRszIoFZqXUpgXaqShk32wuZkvLRx/7tnP/e3fTr/xTRw9CpdOFKPvFTywhIygUELmq8QOa8jGEYbhT19954++Pfz5W0fz2BRviugSZW9IWpQ1C1cOhX0Wk87FUZ6fOtF4/gv827+JxfbDDx/P5trrP/zR1oULa2V5xKetNGsSGjrQsrBxqYD3fmt7kzWZW1xoDeOFCx/2/vX/L+Ry6it/CydPJ43FhsXtIgRKlT37eqo5hWMYIIBVGt732TZ7m1sXXqCVQx2DRoj3x9vzjTYurLnXVoavra4VJQq3pMl8NEIoAjcHjgPA0MgKKqETKtp7iBi5D18oldEhFOnVfv+nF7a2Vgat5PAT83Qqc1mJrETq4QHt9xrd7u4xTS8HQxmR62yNwCmpsyrOMIv+zzDDgwr5gz/4g8/6GGaYYYZPAoJRxZk75bSobXydmP8GMyYTmJAliHNmUoYy0JB4J8EHOf7yfPlnb1585Xp/VRsjaVHWgkvgFFSA47Rn+d4cv4qVYmrgyFxykotT8WCGTxCDH+y0+htnqPzS0YW/9bnT3/hcq81V8ygcqO1c9e9YGvPEciTbS6vC99SkJCibsUWeUPkAHvBGYsTKEyEzqekajRClStGoUCBUqsSTagpisGNLjFKjVOEUiSFhSUVEhIiVOBJForzWT4MBXFFMRrhYV1BSJWAHgFAylWRDClkjwWKnWRY3LlwoNrdbcFF1lPDYcWAGJI2URKbgQK7XTPnsyex3vnXsy88UrXaInnbi9ctXT504aqx5jL181AujnNV3ss7C/DgUzCwkzpyPkgTOYtIseLm50M7DcHVj4+KHK+cvxCvX5/ojqHa78+Mrl3ubG1ninVmDuctJ7I3IUFiEN/bSH/W3t/uNzmL39MNIWsxpKBEUiSAW0Wlgl9aksBNjlXZ/IDhHaUppAgI0IpRmuSYaOEYh88RJgmaCZoZmioSRsjoqPIZMfdIhWTBk7B9cC5dADBawGE+lDG3CO6Rci3ZHIiUKTJGooCJSMApMKhbZlKJBDeRgjIAiasESvBSCMVAAO4rrQ5zfKt5c3fzF9fXXbqy+tbrV842BZMFl5Ns+aSfcckiJfQ7oHVft1hwt+/5qv4AsHySaU/8JHQB8exf19gHigxwQKVCVHIoZYCamKZlDWO40E0bKIDUzZXYwUrOJ9ucM+4FgoFhFghiDQreGw8KMXarERkxVE1a1iBgAM4pE2Pfqf9Yn8zcAZGSamJ6a67QIFILznCOqsEHYyEc4A8GMtBQ1guhBhXseYBhZZGWYj04qoRBGWRkUFh2ISyN26mhtrDfGo5yZIXabqXubRU5u94t98Qk6AA5yvtijZnVHOMixEx30w2+forrNOBCZQ9X1SYaanJJARiQCcAhtJ8fmGl0PFyKTMTsIkWNUWQCBMZnwzmg4yEe9PN8ZjwdBC/LqSZi9OMeOwDGaRjMjx05EJtu8TRr+phREbASa0IfzxEKmPWe2O10e8FsrEuXgksQ7T52WHD48Nz9nSUqN5tWV1TyYRfWQtjgGSRlEi7Llco9YiaJSJDJCJFMnIBhVZJOkRmasxpokBCpyy9WTtdO8kW4KLseQLx06/uUXnvy9/8B99etYPgZzBZyK8L3cSLjyowKZiIoboih0nFqk0RDnr6782z+7/O3vNVe3DidJCoqxUOc2+qNuZ6FRULE1mkvm2ovHrgd7rd//wn/5X8x99Yvp586i08Th5c7RY0faXcqS85ubAUQFMqPMJZl4hGI06LEjQyQhZNLsttvd7nC79+ZLv1hMW51GA4fnfdNHiiCk7Hd9NambPRgqNQ3rvfXYDoZdcqY9qTMAQIwmQgBEJIKoItcEThxttNNWLIf5aDDOY4wckcG1AKdISubIpGSgCW/rvfRQiYLzhdIITsU5Iy5KHo6xM4hbgzJau9WVNIFEuCIk5bjjiRyjkmSoSshYwVC2wBaAAKuahRlMEDK+v67XDDPMcBDMEgAzzPCggmCIVDHE6ITbo3IzpCY3VMBgSqYCSIwwoNQg6U5G74zx5++Xf/L2lRevDXqN5Txb0KxrPjOOSkXkkZGa+XvXJyQWnUWGKXFkb85DXNUiCaj0trs7G+dS/ebp5d9+/MRXzyQnGAnQAlKgyeSqI4vQPIiv1IsMqBgddNIweQ8N7orBPJIajGEM9kZOiVUoch1hnXpYE54gTP6vvEvgncexWelUfRmzoFwq8gJFyUasytFIY4mQUxxRGCIaXNWXTqij/6ITthfsunxEyBljoBTu6aCdJcnSYlhbX7l4RQdFlmU5LDAXwpjE7jkIsXt3Z+Nqwp3nPpd+65vHHv3c/NLROb/oJH393Z8HUZ5ro5mOrMytdInrtJvFcOSNvYpTSoL3UXzwFAhsiVBbKDVy43Lr6rX198/rhQvtubnR9auxzJ2ZjvO2pEyu2O5Z4vM4do5bmdciDPsDJj8vmZx5BOxJTcFeYFElKvkEIJv4VHXoHyCgDEGEa1ln4cp3Nwc4GDGzY/HkUjhfPRSszJFFiRjOI0mQNNi7B7nEhYwognQi/1v1ndBEALmWQa5fBBCAHEVEAShDEzNEqwk/4REtKDRJ1HNBGADrwDtreG8Db97ov7Gy8e5m/9KwuFFg25xmczFtuaRL0ihLLnIrA0WiIGYHirrQTamd6WMai78p8XNwX4QmHsydPLDnH7d+zt1JABhgJETEppW0ITuYxHKp3Wo4pMwUo6kxM4GjRqYDfsXfKFQEeQBYjDEsbGc0zqOZd0pi9ZU3qnOzBmglEHHQMOIMdwnALAFwe3x8AsATSwBIVGg9rxMAdPsEwG3Ad7gY1iuh2cHef7DzrRfWe/T4JLnT2+xH+4+DUWWiEoVqS62lpghszACHopu64/Np28OV0TEF00BaaihjLDUE1UCmTL7VUOcKWD+EflH2irBTxkEeW5m3WBl+RMROJp2h0zz/VMOzrjExkE1+sfexO846MR6rlpIH9+4yIhDyiFGh4hJJMz50aG758NLJk2uDISV+OCoG/V4YDTON3om0s6HXwhnYamvRzJslgIc5U4GyKUGJ1KDGIWKIRC3jcUKbZKtk151bzbLn/u5/dOa3/ja+8nXMLcOopCRnGeZlI5F7N54UCaVgpGgmA9g2DZ1YA4a1jdG//Lebf/FjOv/hcZbFNIlFPo6Rs2y9Nzhy6Ahtjm27yBaO7oziO6FsvfDlZ//pf1k89tCg08wZWdpAZx7Hjs0dOVY0kpLc1srGaHOno0icS2NZFKMosbXY8u3GTj4cDIaZuSWk7ShXP7zsUtc5uoCFTuId2DGz0IRzr+pdrniVqCLZuZ8CylQ7kgQjMjKa+hgxDyxSNd2kTAIkgABLjMML3G00xWzYGw928kK9+RbgwQxhYyhFQnAW2czARvfMw6ASbhh5ZASIN24rN6O0C25dXe9vjHKlVrcr8ykagVwo4JgFIHMVpy4AgjICW4CVsFirIQiBBQww3buDn2GGGe4xZgmAGWZ4UEE2Cd0RTYjmK3slMpRMYRWH4cTfqep+ye8kcqHAdy6M/83rF36xXvRby9Ze1qQDTgxqWkCr6l7AGrB7lQBgQMxAVLIDC5jBBDPEMh3sHAr9zzXlm6cP/9bjJ58/6peBFMZqQuRRqx5XQqziBYbaz6FbtFjvYQJACQFajS8DTkmUyWgfz/Jm15BrpnoVU2/Ra9llaivSYK6MKErkJYoCRYmoKANiJAseSIVT5gwCBEHtoiSR3PQbZY9rayBGFBSgArxl/ZRd2kwXyW9duzHc2HEgKQMDgUm5Oi5KDZHdaplfD+OtZnL09Cn30Lns6Kls+fjcuTPjchDa2XosB2Sumbg0Gw/7q9euzzdbXtkpOJCokDFMjHU83vRNVkcsyNIkjseDra2yPxhcuhQGw7bzpBpHI46amkVGSKlE6QiNJEnAFlCWutkfHH7iCbSa3MggECEmQTRiBsu024P2/M8AhWmMIYQylMFUmZghzguIIYQqs8WAwBCjmsIirDSOxlETZWcmD3Llb70o2IRZdRL0VyBOtQCmGaqKbh65IkqlO10tK3AgB/FGbuwkd9gBrgPvbo7eWBn81Qdrb6713tvYvjrMt5XLpCWthay1OC5MpMmSKaSMVCiUnAqZxINV6d9m+Ol2Za0HGx84PkAPAINu171wu+M5aALATB2LgYNFM3bCziJCcajdbCfUEFgZNKpnB+IQIzPNEgC3BcFAwaKxqKNRqduj8Tgq2FVF/wRU+XOqhP6ozgHs80kP8jrwwIBslgD4GHxMAkBj6YldJJBEobVxXBmPSmLQ/gmA26dg7qMOgMq0PdDlPcixE1fHf6DPx/57zO06ACa7ayV4b0a1xhIzs0Yf41wjPd71LYYUwTPIixKpWbSgqpFUQUog78HOxMF5JZ8rDcpyNMrLQSjHIcCxI3EwQjQEhdSGL00OY3KaVH0eCMa2N/Rf8QMSdq3X3ZTAAwqqEhiGvIghqHgvLuX5RX/s5EPnHlk+cjwSbfUH2/2dYSggiCn3BYXAwExwJh7wcAmIlQVGxiADOJIZcRAd2micUI/sSj66XIZyefnEC1996nf/zpHf/7t46hm05hC1gCQdgWCnN+40k3ubABgApcU2j2AjDBdAbtjHz159/5//q/TilaW8WEoSJstDEUHkfWDJJJFe0fItkvS1Gyvjc6d+43/zv8Izjw+WF3OXDcm4LNMkQdbEsSNHz55N0mSw0e9trPNw3EBwnpOEosdQizEiiThjP9L50i83uucvnA+saSdtzLdoqW0kABuMrW7TploUu46yM93DBMmBQZgoQkzzeTURmDghTHJlBCYYIKoZoQVa7vpOc54iF+OQF7EMFKu+drZaCwTmzMhIyR0wQXsQcDTqATlUVL1qg6QF31HfHEHWtrY3+1vNpL3ccV1PDWUQExNRpaiHyhZStggKgIIURGAGC0isaia6jy7XDDPMcCDMNABmmOFBRiX7xlXEOyrACFUSgGqy74k8rzHIGbAW8Yu18BdXN/700so7gzBqH6LuopJDBAWYMthBHFgB+QRKRXcOBQfyRgAJGKASliPGbjlajsPPzze+fvrQC2eyxxbRBQijcjT0rquFlmpeWHi/8Czp7sff8+rtWv6NwaJg3WXzASbKVtMjnGRqYAozF4MLiqgIEapwDqMc21vY2UGvj1GOUCIqiOEYWYZOA/MdXpxPO93UUSsqmPd8BwMM1rFnABkxIkOBiESQM3Igk+4ORh329OTnHvnNX39rc7zy+jtnI3uNkVE4GyQUGUoQ6JF0rsz1xo/eeLf7vc//gy7OPITPn8bDhx/73a/gxz948U//7MPXX2sOR8vCnWa3ab5BTsw4RI0WAJNEnZXONhpoLfGoPygGo7lsvtFMeIQmydqFD+fn54XFQvRpmpdxLRZJNw0oTdjKaKNxV1L2/sb2+Oqrb/a//5dtITz+mGdRJOwATaopznsuxnSoydVbm+xViDXFcFzfFASYViEnAC5t7F41BQIQDGxosT3QQpPTGD8mxX57fllli0QhVSJNoIQIFpCBS2JyAnMGCYwRsFHi2rZd3uld3ty80euvlrgW0xE8XMIsqc/SJGP2UEaEFWwMZUZCmvEYcDCJN4mw/bW4XbLgoK9/gq+4DW6rRnzgL94XE3W1OjJFpKAyxKCmVGuI1MEmmvQTzfBxUAbUwFU7BUPIQuXM1rvD5IISbn9xZwmATwUHpGSZYYq9AWiz+kcisoPoJNfFJHdjfd4Xn4hDX/f/itskHuggwh52wPP9mPfv++Lktb0Waf3m6Uh4JlcZv6ZMYjABmMnITQ0PYoyKSETMjsnIkZmZGaFc6Q8HTFletkZZs5GmCacCRwBX5TVVRxN217pq19gr72m1APBH2Y0e9JuRDRzhDJnzhZkViA7CHqngkadaR089cfzk4c89vvHGL3oXzl9YW6VBP4vio6YmpOYgAoMxVT02pAyOpEps0ECcM+/4JE+58Fk8fOTQsZMnn/3K6a//Bp56Blkb4kAozCmTGRLGUrt5b3eRqqI+uFg7P2UKxfvvvv+H/zo//+7RwN2G11gOxxGMRHyI1mk3e4OdI1mTJLu008PJo0/+3d/FC1/sz2djOAUSTqNgVIZG4pC20Hj4mKQL2dzq0SOjn7107fr1ruWtjFksz3t5MWo3u/PN+cTIb+V5f/RI1rh+/vx73/Vn5pIjh9rJ8rEclkc4aoEAY0QQQQgFwe7TgNTEVKj1n6p/E1CzrWqIpUYQe7GQ7/hG8xAazy9TR44uN+d/eGntF9u91TLuoAESEIMBk0BVt829dFEJIAalsAQlw8DiVCi6hOYWR1S8M1j707ffw+jw6Pji55tuSao8R4BNzrT2ppXA2JW4q5vOq+THJ1VGmWGGGT5j3Jfr7QwzzHAnmO69xhPvQlER/wMgAgPKIKkEPMeMvsfbOb53afXfvfne67kVS8ddez5EsIIiKCiBIydghsthhHAAh+rgh0/RUqsiLxZhhWg+V44W8/7jqf/qkYXfOpc90kUGxCKPYeiYm97DwyJ4esZBNRScpoBO/apK2nXyjnubBiCYmFbBzt2IXMWuzrVTzbWWQhCKsICgCBFFQBFQRJSKn74YNrc2r19dvXZtc3Wl19sui0JV2eDSpNnpdg4vLR4/vnTqROf4ccx18dgjkKoag8Fc00AxRvAKZqeJuep4JCBLMERoIisRV4Y7R+bnu889515+4/KrPz9DkqgmEVFMxXKHgSFVShVHTYYXVns/eDU88bQ7fETbUnYaaSn4W7/9/DPPfv6Vl977znfXXnstzzcPtRqFsdNgqmoKImOKgsLbmDRr+XFJwzy2U/IR451x2CofP3RYg63eWDXh5RPHRlqub28109QAYWjQcpynDT+XNIdlof3V9378k2fPnsRDx8ANigrOUJPz71MBbcBgNAAgIpJ4D1EgWMBo3IQHDOzgKju+YgeCjUuqelCqy6dAiLCA5j2c/58GpiWAjKkEAKACAyBgUZZJ4sob1PsCDqAIV0AiIRAKYAvYCbjWw3tXb7x79fpafxi8xPZcPjcfJPPECbwz0TKWgyLkhU+zchxLxJgIZSl5BLMQQvOzG4mPgnGzhPp9hEnMiMXAEVaa2U3ZRCViq7u7ZtgfZGDAao4MIa7j+FW/C5EamKxixQAbtC4ZnQ3pDA8YPpoA+AS1+Wz3tN4D2He3vruff5Cblybp/jt9v/3y0S6djICSRoIys1S8J2ZsOuznxsQs7IQn52JqaZLFaDHGXJVUjYmZQYlP0Svz7f6I+oNmmsx120tzzU4KVL2NVX/TbiMsVxU9uyex93wMtOeFT6F85t7DUOTwCTvOiEJAnsMxEs/DnaKZdfHcl5eefnrp/NsrL//07Zdf3Dl/AR+udsiySKlwM1DKnAq5CCarSFYLQWCUgsgYel1zWrSTueOnH3v2+eMvfAuPPYn2AsyFGEuQ8yItirn2dsbdVrOREszubcDUA1XwFmM/GMJU33z753/6Z0+O0Gl0mdDbGQyiZu1Ow2WDUBDRTj6ipcXNQt8Pg0e/8etH/sPfK3Wo3A0oGdZE0vApxO1YQdA4GM6fOpUdOnzqyNJVp5f+4rubGzsLikbi5+YXR2Xob+6U+fBosphI4spwenl5Y/Xitdd+PvfY6SPPPYVDi7BYFNbKst3qqaqWCWxQxUEyePccFVHrzah66UcFeQdhYYiTRIUEAIaR43AojheT9NlFtF2meTOMtygfODS3qRE5reiCIjkyGIV7uSIKpAkhWAowx4pZUiLBBG5pPu+PX125GrY3LTziHzv2uQwtQ2Ku0hEEBYDJlKkSaahE5eAq/tmKgnZmgc4wwwMLUr3XJt8MM8xwT0BK9TbMUGclSkVQqMCKYtz0DUcpIIOxFUpIOHd4s8S//NH6t9/4+VYjK5aWt4wQE07naWA+sldWIHcavMIbMJGa/eURAicJAA0BzGmaqmo5KpDOIURImboi0+3maOs4Rmcl/m//4dcORcwFNBRVOVQUA5CYEPaYTLbnf1QJFKlOiE+qQiiye+XIGGmBwIBXoshQN/3WQUROsSAjQSKcgh2UUQy3r3UbKeCRK85fDi++dvnF13YufLh16bKPJqaAGmlkjQzAUufLsiyKsoxm4jjLXLulWfLcr32zcexw4/FH8OjDmGvDA4ReGG81uzso5oOccPMoHIYloqKRFE1aywdp6hIr6PpaO8nw3qW3/pv/d/6Hf3IyRGonZYJeGA+LYSp+IWkvUXPtxlY6t/TWeOC++dyX/vf/NZ47t8mZt6YfUxoL9Hu4dgWXLm785Xdf+uM/dlub88ZzPm2lzdR5VQzHYRzGyCiwsRNJfMqOg1Ivp0E+T0kSGUDJPPIYegw8Rw7MRRpDq+BG6XxkhfQSv9ZIXi12Hv97v/fsP/3HeOyxclxYs+uTbHN7ONdpTns+tL4oAECTV21P0EEAF40ApQn9PXjPVIEziE3UFKpcjsOD2wFA05gxmZEaRa0TYwgWBM6TUGSUjJpHGDGhQSwH0UKSxAQDYBXYKPDahRvXdwYr2/1xZElbkmYh2o5h2GwEck7hInuFUzitwqmkhMAcGNUjMsiQxii2z4LCfHdu0irme+eff2DRYNM9PUZ3gAMtPqSEEkAgr3CAeDWvoRlGJ9rpI8udeQ8phikEqhrRaDTGZXGwE/gbhqClpFlJkgu2At67tnp9p5/OLeSKSK5Ki1Xa0aIMaOQJTccMnz5I2WKjzL928ughAMNh1vQ7lofEKRIXuVkgjWBo5DBMyshIgty7/f1+Q+SYuyCmzSJNglO4IBh6RA6pJymjDCK7rPD0xsb49Z2tcZoR+TsPWhtBb1MTdlA/Mca47+fjgOEuPdjNyAeNWt9ubPY9Xz1gE0PVdwSAEAmBTZW0KkwXcjoczjt37vDcI110FI1ilLJGq8aHdRKMryjCFQC4ouae2DNMCM5KsYIAtorfU1mVoaeOHXVkCZMXeEEll0UAa0GIbMREZGBU5Jm1zQRwVcRiE2vKf6KmuvsEhAAdAwYI1MG8GVc9nzQ1CrmEjlEMMO5hp7fyR9/Wa6tbV2/s3FgrNnthZ1D2hmE45mgkLInnRpp2W77TStvN0HJP//bX/amjOH0Wy0eRtOBTZB1kfhRqg8cbnJWsAWogIE3vHed75Q9urQ6KVrk8n1Lsf/A//A+X/8d/nb194WzgrIhKKJkjHKJkpRihnKdcsLXeu16Ew1994fP/9B/jd7+JZrIJNnDbKAkMQxT0hA1oqLnh0BUj5CNcvxL/6gev/dt/896Pfvjlhx/euXpjeW4xDmMS3YLvDFd7cwuLg511HJl7E+MLXf/wP/x7z//jf4Qjx3eGRTebRxAEV10cOIwcDEhAB+oQvacwUoXapJ2+JsapthublB/t6fA2QoEIQCJZIDUaMbYd1gT/x3/54wuRr6IxbMyPeS4PCaKHE+TbvpEwc57nUGXnAGhRwN2N2lwGPACgJFdyGpiBkrUUtRZpvgUp5smS9dX50fi3n3z6H35t6fMeaQErkbJlKYFUtRiVI59lEQyIwPkAqhIABCQPsH80wwx/wzHrAJhhhgcZE62eKRgwUJa0S9AoaGSvGYbA+gAf9vHf/uDyiys7V2Iq2ZxkDVbVyJmUakViXtRFEjYHJURGVa6OfXy5A6MimAWgihBy1apunRhw4m2cDrea+eopn3/9xOILJxaPKbrBWkEJZo4Uolaf200eJBlsQvtDOm1I5Lqx+Z4XJ1S1EmRS+0zVKTKcRw4pQ24aHBGxS0BA6HYyDHbKt9678erbvV+8X7x3ma+tZb3RQ3n0qmwaGYG1EAsMJXVlQUEtwqJJCZRDG5eldx/84R/J8kLr4TPzT5xbfPwsnzuJo4c77WyA4GAkGqxwBKQe44hxkaRps+QsTRxJ2WghbeDMqVNf/9L5V18e3VjnUZ6pLHqXSlJAizjiNLXxznzaem7h0E9ff/vqt//8+LNnytBzbi40kJpD2kS7iRPHFk8d+e0vfv79P/9uWF3ZuHz12tqG9MN82lzozi+l8+vXrzniIDYeDDe1EOKFpLm4uEAbA1KFcWJaMouA6gpcNYISR4IDAXAaG7E4mrjhhxe2XvnZ/OFFv3hYLY5GZZKldW/qx2I6XyIQhQ2oulfj5B8VBCgJQnBcs+IAeKA1roxAFA0AqcGAMKF5QEZCoKpYtBaLIIAxHiPpegP6wPkcb93ond/ZWS11M8Tt0nrSgHONtO1dBkIMpYuOCWTMUCUOorqHcaCSRnQGmVQM0b2sMb1d9P/u4YDR/4NSx5BxpdnCRlaxzhKIwBJNo1VUNtXv7AEOzHwG0AnVsPLuHa8AV9H/2VjO8EDjo/X+n6ADoFo/9W4YTfuue3TAAPrBceCOzwMV9VdkYnf+fsK0PmfPJ9SrkCqUCDJhBKpzF5WQF4FtwtxpFSsjG6DGNP1oAMSBKcIBYFMCsTGTMvT89RuNNJlvtztt3wSmZcZNdh5EEMOE6ZsAtVvanqZVEQ80jEwlB4zgQUaRyJJ656xmCgHkkXhzrkgaiWse/t3fw9ra8upGvtULgxFGhfZGMS84mjGxE84SaWZJu+mamTa8PPUoFrqYW4QkkERNchEjlB5kEICickWuShFEgL93nRXGCCWy+XS+0UA5LH7y4tZPX+UrK50yksUgmguXZDD2KmIw6NhsOxS9tps7fe7Yb7yAJx9CxpthKK6ZQpOCESNIhNgEEWxM0afmyLc90kDjz81vr55tJtfPX4KK05TyQTEaxYVWbPhe0fcOyPN5h6UCuLaOq6s4dDRjNlKS6iao4un3vDfoE4MmF8ym0f7pvbH3iKu+HhYzOEAoUrREyYE90X/8xYd/cmXjh1c2PtwuLDVLlkqXgWFEZVlWTjGY62XzrvUgEjSFMVTZTCyIRaIAK1mSYcosScE8yuY2+vZH79+4sTP6X37t5CmPpRaYSUuwmXfSytolQhUrlMoE1olJdX9esxlmmOEOMEsAzDDDg4xbQ/91Ol7hcrOhOWOUwJWAn1/Z+dm17e9cXt/M5uhwVzpJAFkcuRg5VLKfgSgFJWQO6hAZXAXS70YCYPeACWZQJRHynDjEYV+Gq3Oxd65hXz5x6LcfO/nlw81mOU4RwAA54lT30N3vBmum/6I9zxOTpH77PTZQaDfWuftSFWplgB04aKbU0Bx5iXyAa++svfPGuz9+8dqLb+DijflBOGGNQ+SbpTlVkAZGIZo7KwWRIAZn5I2dQlQtD1GLMeFyb7N/Kd28eP7yu7/oPvbQseeeOPbs5/HYw/NzhxJknjTmIwfUEgIjRUQzUGIEYvIZnMfSXOsbL3Rf+dnoZ6/GNz/IAhZb2TywpsMijtfK1fahdhj0U+tkW+vv/NGfHP/15w6dezRPxyVnI4ZjE+e508JjD+P08rknHy3fe/fyz1669srPexevFIM839kMNjgSmq4kFS0b2aiFsYbRYHCpv3GiMScCigqwU/iILFTx/joTEJhJGABDveqRzF27eOHd7/z5l08cwwvfZN8cD/qtxYV9rohNk0DAze0r1XWJkyzS3kq3ve8xQBkBEKvr5h5YqJJqfUJVO/O0ZSaoCiAgIV8L/0VC6bBdYmWM9zbD66ur725vrcCGSdIHF5Qg804ySBIgHCHEzVxBGgmBNTAK1ujqm5QBF9UpElWncBFGPHIcDlQTf5c4/W/3OQeuXvpYpviPfvwBP33vF6mZVMkwBceqV7xi9yaKMJja3V2ZfxXBIIJCuWIHZ2YiqoNl9YWcevOzwv8ZHlRMSf9RhYxVqx8PtL7V4fP9OfcPekD7ff7Bt1IGDrbeHuh8D8rp/wk0AyYk2pNHZXGwmTFIiIQhVCmDKte6oBDd/bq6qsR2449W/4coiIRqkJiqJxWthDqpLMNgc9P3uJlm7Vaz1eAWkO9pkqjYgRAN0djtDebtHfAHuAIiQAewiOBAjslR6QKLudrIq5MfVQV6g6QRpOHnF3HuYYnaHBd1Q/W4RFHWnZPCcILUI0uQeHEMi0g82AMcWQrApnOQIBFUmZymuEV64R7AyNb7G0eXFlDkeOPN83/0nbUfvDS/ut1NvGnIxcYcIzkO5qGkCGIl2ZaO4+GjJ77+/NJvfR1nTxq7cTFccpqUQIiIVPWxVCkoAgxcCrNPZXGBn37ieOaOPXTmJ/+Pf+7WCo4utaxX9iIszqU7ve1Dqeg473Rai5H7732488aF7sOPJ82GEoyr9Hs9LDwZ4ns6RAcCGbhOFu25cHTz3bEnq2nT6D2BmCE5WWgDPrrfffjwYrvtiX96Zef94VaZR2suS7NdeDFTU4XdmoS7CzBGTGCAKlkJioRCkHtEywtHGkGBPXWXI3cuDsve5bXDr9pXjnY+f27+eIrEg8bSMGvUkiIgu40iywwzzPAAYpYAmGGGBxZ0C6kqTQjnuRdKkyY8hsCHhpcv5T94++LPrm6WS4+kncPiLC+GsbcDjcxmpgSKTEYxQo2UTK1mtL9rYZEYAoggQs5VgRgxdeNN7q12x9uPLTX+1iPnvnVu4ckuuoAgghTCYDKiSs7gpuqn6WnXAshqN3EDYapcdE9hgIJrcsRJHqIi8lBoG9JwSRJKrK3j0vXixpXv/9v/b7F6fXx1NdkcLgQ+nDYOBdcO6jVAATIhkILUBFACRfVgb5bASVBEjVETtkcXFnuC9TysX7y6srPRW7myfeG8e/jMI//h388OHQWlFos4LiRRcIJUACRgBICZWSwEyjyOHTrxO7/+4Xjcv7w+WB8sirFzTRKluLKx+tQTT/fev1beuHT26OFXL115+f/5z5/7r//XjVMnGi3Aw5hKygojU3TaTSwu+nMPn33o7JHPPbnx2uvrb7yzceGD7Svrx48/hX7B+ajYGo581IZ0W53G/GKx1QfgqnAqwSmnAQyoUmVnBqCuv7fgo3WC9spi/dXXLp08dfrsYzh2quWcBnNuHw532mNLy81+Le9etX0mx1RVoH5/7XnfhXnymcAICrbah9MqQADAgHEelAmSklAACmBcYFRipYcP1gbvXrv64U5v07lRu1k2m8Gn0YxdKpKwiUUqowoshaQBAi1EAQTWSChFq+b3qoVCDKzwUZOISMgFdyWmsG+FaVXNfT9lbJToACYWVbKdNQs9gagm/mcKGqMhVpeQAKiZmeltJvIMFZSIpnzoRHAE2Zsyt3r0uOa/tru4380ww6eGu6MBMAlR//LYvwOADrg4k+5HF3fXUMl+7P/Nt+lgoNu0sB1otLnqGSVyTDJh3yFUylW7JSUf7U5gqIKnaYAqGFel2xUMUjaODDJNsmZR5ONxrqNxbxh6RZgrO6NEuh4lISEkBA84AxkBwvVR4FepplfBARKAOqtFYFbRum93d64bqiHQNAlQclEANBu7+RqdUCdWM0B4csGoIucMZaks5Fg8CUCV2WOo92pjEH8KpgmZehegI6xtrH3/r9Z/9FJ2desQJ23xuYYAGMHMxAxqShYY22Gcdxqdx84uf+kLOPcwkrSAW8yWEg2wCBiYwAYiDyGAIqKFMgZ4x0h9ezF94gksHjn20rs7O3+V3xh2xcFHM9OWy0sqwWE8blp3IfD6hesbv3i/+8I2TrcABEIiOilKUdpbTXXf4Ja+hAm/6EfeNIFMWIIMRPVioSmiA54/3Gxkj8231+Xda+X62k4smZeNfWQxZlU1sxjj7eTNPwkMUK14/I00sBoikQJqpTFZyKngQrJuY3EudinspH/69jtbvbmd5HNffKhxyqHVQB5dGA8bmZPKiKoMTprcRPeRsT3DDDMcDLMEwAwzPMig3W2YAK45zaUMKg5j4KLiR+eL77938c213mU4cglpjKMQ+wMES5LEs6iFUkjBBlYoWymqHCOgpejd6doWQYwwI++dcwDKotCilwyunnDlE8fmvnn29G+e6z7aQtsQh7lkHsSRuRL2JUOitTk2req321Tj3lOakb3QCRGiI1BFolKRswJFv5e1fIeEYsD6Jl5758pPX+y9++7wJ680y/E8uXnfXuo0khB1Z7g1HHazTAwKMkJgVKUnYqDqbBTRFAZhFmYSSpLMeXIcJebrq/3x9uDqB9fzxdc71Dn0+WfkkXOUNIQ02Jg9m3PCMMdURiRCLg0xtxi99+7rL3RWN3feu9Efvdcfx7ZSmiSBQd6v9jddJ93ZGhz27kSRfPjnP8YzX8Xvn0KjgcAkgINROhAKcI7LTqeJp9vNE+eajz1z9BdvXPn5G/r+h69856Uzaac913FILd8u8yLLsrTZGPT7gVWMuXbBNVH4EsqIxEZsxKUwm4ohiYEH5Zl2I2xsX/ze94898jn/+/8g7Sz08xwum17svc7DvnNWALdnalSt93uxS1Jc1SWR3p8SsXeMivZkYqtbxQUEhZhPC/YBGAA9YL2Plc3R+qh449LVXlH2ylhmibW6lDUjcVlYI2uDhUxIKcZAQYU4EUeIZMwTd3f6pVb1+QBKagQDG31C/od9fcK7eFUOUNNEn050ZE8sD2xkCgrRVHWvgKBZ/AQxvr9pYFQpvIrHgJiZmalKitWYOLQzIqAZHlhUi0MVtlatfjSiT7Jg7bu03pX19qbb7g4P5hPckgeq0D849t2P9v1O3Q356i25FTMTIsfsCEwgjaQRgkppdho5rmhF6lYAqiiI9h6IVrrNkyZUnpg03NsZOceNRts5R4ayzK+vbFpZHluayxiNxLe9bzo0GYmDYF87+oFPLTPIISWoTGKWShokMIhFgAk1kgGTeoXNfBRZmdmziAgzKanBSKjabc0UqkRkBCJyaQMAzBhwVBWsABEJVxYREUSFeFr7fy85Jcl0aa6FtbXyx3+18qMX08try9xY8mx5DhATu9ISA0dzpoFsLLheFOmJh06/8JX06afR7PaHgbxr+hQRgMIxADCDWQxSt9gYImOsIWNFJplLjzQf/dZvnb/UG1x6+TCk0+juFONxzGMmeZQS1jHqBCdrWzvvXMKHKzh2DAkCQAJHoKigSX/B/YdJHw6mBJO76wYpgKkIDRl51K20QVDl1UQVJnGQzzfTZ7poPLbk2bcuXHpzc/XqxlZoHI9pxycJM4cQrCyrIrm7c+SmPuYAK4UosSRlMMExWMw8OcRYjMo4HhUdZ+Kic5fI2fr29jsX+jj79bONs4KWoCgoAYMiw5S01tO6qe1+hhlmePAwSwDMMMODCqtrRSdyVoDWzAbSzKQHXMrx0wu9v3zv8mtr29tpJ1leyiOoyCWE1LyX1DGXQUcKpK5uvjTEGBILWcwNrMzhbuzxIlLpwlVlDlqWKEsOgyXe+fLJhd947JHnj2XnPLoRlCMUFBtJwRoABXvAGygABHN7fciph6X4SPv3p1O9XXFwCMNPSUWrdAVTGpRigdXV8Opb1374kxs/eXn8/vnPkctCIsRJNC+FqhZquYNL9rH5CBBjUIxk0YyYHDGESXhrZ0saadJoLLusI24Uy2K7HAy3P/gXfzY+v3Lm63088SiWFjXloVO10OKEEnEhQgFxztEYJVzik4WF554r3rm+s1Vsn78sMTqII7d46PCFSxcfefjxdpqsr68utucwxgd//OcPPfEEFjI4yccFLS0GkWEw9rwdOWe3lGR0qIXmojt87MwTT2Fl/f2ksb2yfmNzS/LQ7HQaVg56O6sr1+cW5ioqGFFzqi5yRbtvoMjIBYEoEoiIVcWiK4tGKx2qvn/+wlvf+8HTD30OX/iSF/6YZE8VO7glgmDTF6ePvX/CQB2wRqyMe3qQw4I1a4CQVV6KwgQEIwEjB1YCboxxbTD+cGtweWNrZTBYHY+TTidrLoL8qIyjvACnDd/QvBrnWFWQMZmIY3BgKFASK6koJ1WUp3IQKqfaOLDCIWglLHIwB/h2774dt/6B1iq+9zFfYrvzxn+qTouIQUqEquaOCEwaNZoq2Kxe8whQVd43dDPDBFUItCqIJiYWokr90mBQI5DxA3yDzzADgLoCvZrauxRAnyFuuz4frAOA7N5rxuzbBHBb7ZbbvHzHuVgFMYzIIpGJSLUfTjo2KFZp8j21/9X520QfQPd+VNXte/M3V7FmES9gU4mBoKbRmcEYK1v9lKyZ+HGWzWcNSkgSMO+yDNUfgmoCHVhT4b6CwLUmO7whVtmTyEFh3qUENlIzYq59CDOknKiHiFSkSjVtIteG1ISFtGJbNa1UlQAmqmSWpS62iFABYERGYiQF19MssXtaRRARivDu2xd+8OP+W+8tFziRtGDF9nCMjMUkUcBMFGZRmceOZWHh2NOfX/7y13DsNKgxzkdZZGLUXJw+GCFCAOcrDSeCcwJlUxsGLR3nSJOU6cnPn/z8xQ++//Zoe9Bpp2G8MxpZTDDUyCIUkRp1c5RXNseXrmXPPIlWUgIVtYyfdABUKZP7ar5N2zZuai1H/crNLekQgAJgMIeSUMIx2DESZSsKIXRTPNoEP9Gdn3+k/c7rP7y0eTnMAUmpyt5P15Cps/xLQsxSzQk6digYEMRKhSICeWixb3KaiJbQmOfqojGykyev9daGq+ullRRP4+zC2QTdRkMR6g9lNVKiidU0SwDMMMMDi1kCYIYZHmDUNcv1Nsx7y3Yub8S/eu/qjy7eeLdfbvtW0V2S1lyjKGlY+ICUU2c+z+MICvFwAtGp6i9pSExhrrA03I1VQlXBTMxEpGWJokCWHZ3r/PqxM9861vrSsewU0BqDcsBAkgwJY3Ax6alMEGsRUeG9dVsK8MQnmpy5oo7+Kwiwe8gpaUAEARbrJoD6dQI6aRoH/a1LFzde+fn2D386fvWt7MO14zvFmWZDSgoaC465i4WjkCXWyTa1ikaRGFyEGJyCDMzOEI1NzZQmzgcwEvFmaakZuRZ7okxDHEW68vrlG1tFf71/bNhvffWLsXtkSJoj5mG4kDRBokXBJEZGTAoX4NyZc8e/9rVweWNno8/97Q5LUCW1ztxSbpG8K2zcKMIp33nv3fNXX/rh8XMLOHIylQiCJ46aJoCIJ2BoaEjK7RRZhsOHMO6f+41ni+//5St/+GfrL/1iYWt4lLmZNRPHEVDmSIAgDVAgNXiFj4iMCA6OKwkEAE41Y8JW75BQj9zK62+9/Rd/+eih4+njj1p1lfeApr3at6EhVqp5aepLOPlNbeizBkaccO/etWqczwIEVB00VN8TUqfLCL2Ay/38nc2d89uDy0Vcj7Zehh0vtHx4nPmxJXEcynFJgZue2uTzcV6XnDPAbA4UQ07QBKi0zMCicBO3xQjVdDWgYM4FkUAGf+9ZRA9M638wHIgk4y64R9UyEAwaMeX1MDOz+CtQpHmvQURqSmpsIKo1AABMuJ9nmOFXAZV9BYCITG+iADoYZ/19iAOcwCdZD+98v/ik8sg3fcH06xjEzCy7XBoGGHGoeklv/cZJJ+6eDyODmPGtZ00AmlkrhFAURQiBjJ1zWdL0SbvX2yygKCLiWPMYEp97nzmab/P9efF/GXAkzl29SbIDh8AaJJYuKkqDmShDBMwgAjhYx/maHYgRd/WidiO9AqJq5zCKhLUwhEMKASBGUqVZQNAAMDEHRmCEiSqYENy9s09Ucfny5ZdevPbSq+21zUPUcCaxUCiJCsOS0qqOwsAYex0KPfG1rx5+4Rs4+wgo1ZI7STsFMABSgdcRIQcA8UDLAEWgwpFBhJSa0QZEhWBM3GjPpc8+3z38vd7V1zupT4xYgwK5UpYmsYzesCjNre3xzpXVbJQDLQXKun9aye438sYJaC/LYpWBq+5g1Qkz/u57zRAUADkUkDEQwQmQMVJJUIBKtFI8lEFOZ+yP+cXuv7/WujxOMR4rwN6b96Z6t9K3YiHVHBRyYoiDF5CDCYgxjqFABm6KBCrzUJRcWNPlja46DVvrb25sutf7NjjC5058bq7BYF97RRxJIVxVz8h9edFmmGGGO8EsATDDDPcV6r3fbqo4uQl7frbIiqn5b2IkBTAErhleXhn8xYXrr63tbLcWZW7ZfKscFaQWR+MyV3MmZHmwmCTcytRKmIIMYFA0QqzZZyCTKiyjW4OtmARbuf5HXZSkYCOGUeSKAVMtBhJuJJBYFmGLtDiWLT59uPEPnjv+CJVLAOfQvLKRMSV+nbhGCo31yJCnPS4b10864UCymve/1qu6t9ExAvtaYZWNlGq+eSWNoiprm8Uv3ut/96/Wf/RTurYyn2THlg7Rdh8mjjiSwjQCkdSYQiVZYIjGCoiygkUhbGysVVmRxVKjqqqGzlwboURZhmJsIFEgKhEfaXbOX7j04WCDWnzuxGJzvhHanQApAswBQqGIHGJMLU+CcLoxHhzrdPD4OXn4ZO/N1xGHgmCF7mxsP/H8sxfffW80yo8vHBltjUykk9oP/8W/+L3Th9tfEUiKuUViT9EIVKcrACWYAOJDkoZmcBilv/P1rzz5eO/HL3/473/44c9fT/uDbqsVY0lQMvVqnowRvak3o2hsgMQIC8RKwWlpppCsXF1pzi2cmptfWd25+NJrx7/89c65s+QA7FNVfruggU7KeXZrumwyWwhgndSLfea4zRnQTWGdj4+NTBmNqvugohcIhBy4tF6+v7HzxvXV93YG6yx5p6vtJdfwIy7yPKdymFHW6S6k0YVhsbO12Wq0ySyakQBejLSIoQiBfKaA1MX+xDBWAsyIjCwSBTYDBbZIRDAJBwi77op8W810PH1m0C2v0IR9a1+P5O6x5Rys5v6g2Q420noVhCKyQUwJ0SxGWCRRYoDYWI3pJk6gGfZBJChRNMBYAGcsRmY1S5WCQSxEatW0tHsdhjjoLPybdXmrW9gmvIa2Z5WrmE0mb5wGRnWSJP6bAfIKAgMWGYAamE1hWq1vkdUYBVXUJiyoeJttEl7+a5/BprcJc9+NmBSBjA8wp+vN+DO4CfbtAJAq/fuRfed2z6C6Q4sNbA5QJal+xYiCmGloxCRRcLRIXDJFYq1K0z+yEtWSAFOREmOQwgDw5Btpug8OBiMRSZIsyxjGMcaiDOMibzS7piGWRT+EvCwGRdFg9oxkbmEiskWVXLpBCawg2XMAE+zNQuyyElU2/+5v9lZJfyYm1VR6uT6gqmGUAC4RDZHBBLXKCmQQGfIc5CBck8fBjACmIgYBCTGIeVLET6wdlxkgUIaGstCgHgwSiP/l126jutxA9iyG0wGfSlLXOrUGlHH8xs/7r71mFy52h9xpdBBgAQ3fKq0kxOoTAmPoeSuR9Yb//K//LTzzLLIO8nIYqT2XIcJyUBNgr3UdjADVsGGUj9JEEnIgV/Gy5oKaPu+xM8mppSu/yJclceJaMAshWAnxGkoz10j8diiGW1soAmtNhmSo+U6rCxG5pgKSj3Rn7nJI3jTHbDJQu/OQajmoW3v7PslCUq1XxlVvQnXZq3/cGv1HdW+WAKBMXGlxVx8CY8ABEZqDCYdTvHBseeno8a2w6VeLa8MtC0mSzkdxowIWA9hV3P1AtYgrQyfOC2NizE++eO8B15REdcqiamgmTLwdhjkYu2Yj9sejolCL0YpRGGlkTjIdAr7NXVnfuPHyykY0anYW23ONo+Am0gSVjhwMRSQQMUHkI8cx3VGAWy3gWbflDDPcP5A/+IM/+KyPYYYZZqigSsEoGJmiUniUQIiESLUelU2oS0hhFHPaUAw05MU4wrLgsG54t8B/8xc3/uT8jVeGNFg8JksncvNxEFGYGpF4JFn0UgprwupMrQQiVGtW+8gKH8mVnMAcVxYHqbGCDBLBCo5grSqqxdSZelVnsevJxgMbl569cBIKQzCIg+dEVPJN2rmyMF59ftn//adP/sdPtp8jHIG0gMzBJ4AHHCSBEBJCBmRACjgSYoaIVYZVbcvQ5FGxbRLZ5Dd1DI3vaYWsGGIvb0giRIrQD8NA48QpwhjvfpD/T398+Z/9T/LiW6cKW0qTwtuOjiNJAQzYCtHoyNjMAsp8odNqOCdEVsZxHkZFOQpahNJRAEX27FJJMhFRLcdWjH2IicWmSOIEBGUrBCEhaaQ+4Tbi2gfvXXzz1eV2o/PIw13xDT837JeNIOJ9HBWuSdHpDoaZa6Sk1My6p47Ol6P33vr59saNk8vLTXa01W8YN0wsL1NJDDChsjfSfr7Umce5c2infYohcQxKgGZEEsAKplBwMaJYMkdm+MQtLKafe2z5y88uPn52NaULg+0ro50ANHyy4LNFl7SDymAUd/qSpcTIE8tTDWlQHxw0MaKNvu8cpvYRHeFqb7RRlrGRzM21kmPHSISrq189iIhoEkO6yTyuKLOY6jAx0d6ZUnHxMoiJmMECFjB/xMC+u6gL5a2WfUVdbkaYmPiGSSk9VX5OlYUjooqsCFUB/u4D9ftMLZiWhoKpYAwIGwHX+uGDzfGFrdDTdNuSlaH1Ykpzhwtp90oCEldyI0pmmVdBSSEqSDjxkSywRUFgBNMAq4r+hUkIAiY2MBubCquYChubCRMbEQuZBztYQixUtQLd9NBYKy7DQCCm+lIKrC64o5ue2cxgtzzTdHG88wcd5DGZNbR3voEI5MQxyUcfZDyZiTc9hJmJbnk4IgdhYgELwSM6CimCp8BaerbFdqOdujAqm853G62Ql2C2g9Fq/A2CEZmjQKzGzgkRtrbL3mBMLi2JSnaRRIlATKBqHKnOIt96veoJ+cs/bgPsN0nqIPjtfvUgP/YdTzEILDM91W21ASpDkkhBasyAiJLXShfHlDWIGoGN+ZPEdR5IsJmYsoHAgSkylBSIDE2FyiKPIjHxW4q1XIcRZa2SFA2wO3k2IwbdtJ3Uj2p7vOVRWWB77bC/5kHERET7LH1VoPUjj0q1Qz76qAUp971dDrakH+xB++071fMtO5QAYDWJAk2iZ3WqaSRfsETAU2zH8uF281zHZSU4Bkt4pCoslR1LQGWR7H3U4kjVoxofQyU3qiAC68T0YZFK/1xV1aKhIkATi2wmyk6dj+LHQgO2PsXL272VUd6PVoKVWEEaEUolZY11aVB9m1Ujn5dQQ9WFRmZkahphIJkOFk3aKIH6Yt18o+pNCYJ7AKpcBQ84wANSjQsLnIfzdVG0SO07EJGDF7gqAwISEiYREqJExAsLE0+2/+qEmEhAAgjYsRefwHm4ynis1nswoSIISqq49h0fvxLGoAACSMwoApVfSAamfj4UJwKErR2OjFHAz3/+/f/L/6nzwaUzA1kee98jFEIkkcg1pLSyiKNkoaNL8+8Md4ozx7/6T/4J/f3/CItLkARp4rPEACJQWlmRRgQP8iAHEkDFQgITeOOqtVoYEDiUUvRQ9mTj2pUP3wpFf6Hb9kYuhCRj1sKrJY1sRHY1jvj04SPPP4PFOWUhMIOdCRkDosRjqs+XYTyVXzYDYTQcjcqCfVIa7QxHeaHMToiMYiQroSWsQFXIVjdisBlsovRddWYcbLrVxtrUqSRw5V0wiMFT93M3ecYMERInRAmoAWRAAngPEsBDUjiPFOhCFglnTzSWUo+dG8PNG3kxABN8FtkjEIqIQClLooHGgwTFXJZoWYpZLeTLClaIgif6fQBgYnBKogC4FCnElZTAqiwVIRo0aiyJDZ5Lh+DZ0hTOxUgYlhirSZa0F4fSuLxdXl4fXb5eHj/ezRhNgo0p5j3wwHigGAs8zN20klodpoiVBphBTdUsIlqVGDnQFZhhhhnuGWYdADPMcF+hsnpQRa512n5oqCpt6/o4qwqCtIgjJ5S4Lru5AKwrXl3By2t4eX30bum2XArfkehiXkgg53wwi7TX6rbdr63BVUF/wajoaKiq/d/7PqrI9XX6B5XHwtBev09ESdbyqY+cwHNksCMNA4x2OF8/LMWTy92vnDn0pcXkHDAHNCfFubbnwAS3VvbZpJxivyKCz4wHI0ubleGjGpOUMxCKIVY2dv7s26OfvdL48Hq3N2o2sqG3kbdIpDGYI7AZUaQYKCpBxV24dtV8xlnDXBp8ouzhkoQsDnesGJajvg1j4riRJK0smWuk5VafTCwWkRDIAsPShL3Ly7zh3YJ3mQ5vXPjw0p98+7HuvPv6ryXJWCmp1nvfbA1Hm8FrEz7CclgjUXR8evZo98mzgzC63Ns6LN5UUYSG+LTRHI7z4ThvNNrLI27c2Mzf/SB96AzmWq1Wp8pLucr+rIWaqzlsEUxoFFCFZmnCx452suy50yef/e2Vn/6bf0c3VnqXrg9X1tdHxRGXLS8s8JGj2O5ZKIp8VJRlyOC9Z3aaij99BqO43R9eJ9ChhWPnzh4+cSRtptjVhN4ft0SH9r75doEjsvuDHMSAmw9ywj5jgKlafY9M7W6auDcEMJkRqgo3YLuIG8PR5igfFBhHKZG4DJG8cUOJzFLjSvE4cRFyc99MzR50m7Ga3JMKwOqMhE7/biLOoXVnzO2932nF5d7Sy+rD2fZ7pn1ev4v4WI2BfWfHPksQfYSgeffd+71e+ZAViTPVrUUVZ1UktmgaDdHAJGZUsT/PBAA+BgqYkRFXyXMCHIhBEYy6TQ1aOfZUb6+gePtL80sfz6Q6+M5xj/msPjPsOwY0MT6qhaIueLVbnyv8jQn774InIxAJBlUwoGIAjGO1wiJI1QFgBrdnmG9dk2//fHDc+YWoSlP3ndK3mefVTbrPdx7w6t9FvfR99yPb73UAhAgwG0jZyJVGCiVWRDjSBkIa4UMooIEkMDuw1FP9Dm3aiTjApC3mY3mKWKxe9AyqrMZVKyTFPPRG451x3vFuPmsstlrzDfaOo9a7bRVKpamYMbuJL1DprNyPEupG9tEIBxlP9u9bR3j/mbbfaU3fOXFSpqXet9wORh9xZO4cNtEYm3xFPeAAIiDC+WjIBpekKA1vv3/jhz9Jrt5IN7f9IEtiE95BvImAQlGMslZjLPH6aGfbisGh+WPPPM3PfAGNhvp08hWKaTM1EQC3OwnNCBGhElIw5qlH6AxEhgTIMGzFQcs6IysRXREzg2ksLIBYUQaiaGZQmGKiqFs5s7fc/lTNf1UY6jYX40YrS0giIIR2u1H9ptop6pkP2J6UEkFhu8JwVSbz4JvGrZPkr3E3Jl6qM7ibGmVumjMCpAARnQPiYiJnDzU4vrExXhmuI3LSWESzocGcUcomaoF8CIOd3pZzrcqKYNKb5sauS14JcCkZGxDY1Zp5u5OpPqrI09lVG9pkaLq0jCFGKbwrG4zgPowx3dbvv4fhMp49jMWMUswDWwV2QoypdKvv2h3naj2cXIddLRP6lTVmZpjhAcUsATDDDPcVePJcFygDdVUwDBPfAASAQMY2JGs3lFo5sAn8YgPffX/1hx+unB8WW5yh0XSSWBkxDhI59S5aeedGkNZm082UhDp1v+qjiwRU6nPsCp+6RgZOihBC3mcWZuKywGjbFVuHXPz8seVvPXLqS6fSE4zWr8AC5ACChtxiyJwglrh8rffqGy/++z9vfLCyOOp1swQJiGKqKoxOOW6RKPMYthPD0DT3MhYujhyRufl06VC6sNRsd5BmcD6Bys5KvrG2c+N6b30dw1E76pyGOUjm08rNNA1RNdaupgshNnzijebgB8PxlR+/VGatL6Tz+OLXM5/Aaqkynyc6HGbNbAQKFlEqsoZ78vFH1r76Tr9/6eVXm/NLYlz0hz5El2XDfLwzGi0vdlsN31tZ/+CVV08uL7aOHqZTzY7X3jiK98BkRhh7cAo1sEdiURHKaJGpgYUs6RzCw+U3O8t2/sKlF1+99vPX1z68ujPOb8RiaaSNYZ4RzTe6h1qpppzHoj8crIxG2y23FsrNVurPnDn0/BcOf+nZpWeelFPH8KAXlJseGdoAAIAASURBVEzYSKaYRr52aUfrd0IIJQxQqyPpbJNAtU0kC8BQQwCCIUQM8mJYlDvj0XZejoKW5ElSz2lUiMA5JwyC1oxdnygGdBcd/7oUevJcLXr3G/Y933sa/aibvlXLCPN1xid+ck7qv1kgIlC0qmJRhJmDRWI3Kb43UquL+qos2r0sSv24g9z/9U/5QGZ44DEVAa57Sx7wOXTn6+19mBOiej3R6gZnMoKRGVlkBjNjkpwgEnxE0OhTARsgSYpY5GVpxVjzWI7LYSNrJGkrE2E4wDFE61QHwcRVccYqJzCJgpvepEVgYPoYbveZes1fAwJkEtKtw+7GSlq1g4u4cb8v5OAc1lfP//iHF/7iL1obAwzLktJhhpTUqCgRghaj3k5r7lCJbGNzbTvLFp544vQ3vobHHqmJeO4UzJXBPQn4VlJPDCBN0GcBefZkrGVEUGIWi2JAUHhTtdp43XOCvOcHMiQGAE5vDhYzBuM+Z1ngOCoDQZIkFaDMy9R5GHup9a0MWjGC+mlBPAF1DYUCkEon/f6AA1rAIx00njjeaC/xex++dnVzdbAeykhZF5QEtdLUeUirUaqUo3HCUtUQxOmFq5JOdRlQ/aICYK2aKO4cDGTsLS+DlewldWmeZr1R/0J/60/fGPROHSa39PklzAMpWoRoxUAyYFfWa5eAsyqnsEkMYfrbGWaY4f7BAx9/m2GGXykYgfZ2tdc7ONVloTd5PmTsuCvUHYGvAS9fG/3k/I0ff7j2znYe5g6RNDhtOfZWRovEahT0oLXNcWJC1NWLU4b96fFWPQsMNkQG2p2Q+lhEK0Yoo/MuM+NymG9dOzaXPHvq8DceO/PlYzgFNAEaQRqfaJTuDxghqpqalqWziIKwubX24uvn//13x1eud0ajrJV459VUy1IsZmIp5WwoIoaEAWjcaJRz3TjX/cKv/QYtLWTHjrlDR9Btw6cQAQqMN7G2svnh5bULF3cuXB5evrp2dW1rs//Q3IIzIkQyphjNylCWGsxLk5Xz7YFLcbrZjYPttR+99Co1v3D0DI6dKiONjLvzTd9ocS9I9InYOMRBUba84NyZdhgvXr18+YP3N0nnG3M0LgfbOzwallrCkwh1Er+5vbHxRi7LS4889hiWj8FiNi55ynlKAFiiNAQKDmMT8kyOLaIMsAgTmOHpZ+nhx86cffTkU1+4+sZbl9959/0PLr5zfe3rx45Tf6T5mDbHzjFS51xXFudeWb9ux5fnnn7q1De/fvorX6GHHkKrNVW1fXCxX8yiJnetbrM95WNkBrI4JQ2pfZmq3EZICWoogTJiVGoeyiKGqzdWlMW8V/GciYMP8NGqCjIkSSIiZkbQ6lMP5g7ey+j/XfvcX+Jgbn0R91yqjm5q+2AFmACLAGK0EKKZEIlZVK2Iv2du1W3BQJxcSgOEICIiQmpgcF1DPRnrex8XYDtYzub+CVXMcJ/DzKrtwAyqUFUzMLPZJ63rvwMcdD7fRdxufTbaP2V8FzsAPgGIqhwAqCqXhpLBiyROmCrmpQm5yL0EmwIg42n5sE1isAYRSZ0kXi1E2x4W270hoh4/ccwxNbxLPDKHhOEAqqVSeMLro4RaeJrIACKrGZ2qQqVqDO7HZP59D6l7KLkucmcYWAmG6I2a5OAT5EX58kvv/vB74YOLp6JrU0qJGzFGVqqalTlpXpTjcZ4PoMM0aZw9+8hv/nrry19GI4McYMrVHYoATRjo1SqdZAM5mMUysELIaTArVRJw5XgqaYQZGds0iXCTmNKkPN/Hya5XhbOr9Blpo90KMAWaaUKQinXHNTzyalqxB5jrsLiYinLVZzCJ/iNMrOr7orsXACCAH2GhgZThz6QueSRxF1/5cPXK1tVkQdU3x8pFCNEEWYvSJpwvxkF0V8kMH22esDolE1E15h7APiRDyAsrI4KZj5QKu7RIin6Mr2+uBxsW1t9++MhzR7Oj8BkWBQJIxUtKxqg7fatLQFrXKO3NAcwwwwz3EWYJgBlmuH/AdRfjHue/Ksulmxy5aWMAp435MXADeOna6M/eufBXV25cjT4/tMTNBQpOA2uIEqzBjmCmB0sAGGmkaQYCAMueo5jKEFW2fgTADCKoGQyeG447rFkY+7jT6vKzDx3+1pOnn1nEcaAJtHJ4AusDbBwYoR8Lz5Q5lsBY38Ib76398OVrP3zpFGQ+TZsJommej2McN0AZE7myF8dbZdx2Piwcap09t/jEU8nphzpf/RoW5rG8jKwBx6jYS6kEDVGMFnYGCzc2yvcubLz21vrP3y4uXllb3Rxq2TBrCLvUeSMKRRli4qQhflyEMM6X/NxD0ogrmxs//Mnqw3+0/Ld/1599eKxqBFJISLFjvpPkMY4ViSffaOLJxw49/4Wlix9c+dnPD89JZ35Oi9LIWq2mI4uap8xpWeraRu+t94tX30gOHcWJk54ZppjkrQiAsigEbOMoniUBnEASqEHLOmg9l+Lzz8qZR04982zr7XfcW2+NL156/dXXFxLuIGsU0UcrB7rj9EbD5r/25dbzT5741gvLTz9NS8ugRPOYl6GRPugB0IpafvpUoQr87hO7qeTSqmiBTdJvsXJ+gMIwLDDIQ288Hud5EUIhGYuHT8h5I5SljcqiDMFnLeeReueF2JQNzCw0sd/vJfb9/I9G/z+dBoDbUhLd46/42M+f9mzvwkjKGMsYIkSYotb6jzN8PMwigcmgagzy4pjZzIitynhJTU5eEWjdFLK6+XPu2mjvX9G8b+zvk1AWPBj4bAOyv6ogoqr8X1VrnYWasPxefumBruRt3rzvIX6yKXKg9fae7y+TjqJpMwZBq2Y7x+ScownjCn96YhY32xVGSjweDb24hndO2AkbByuDUnl1c8cn0kqyVpa2M2olSAEhVNRpE3FYqu5mJkyNlltOxT6y7U/amGfrwG3BUAc11KVXJe/Ge/Nx4YUTnyJEnH//3e99t//G6496fwRZxm7HuQFbTrlFbbGmEZ25Vj/PVyjq8vKh55/tfOtbOHN6OC4afDBzjzElhKovdpxexNE474+tDM6IjS2CjEWJI1UCvQY2AolA/OTTdlePSr+apqLNk37W6oYpYjkucnKu4RsMK0JZBkuTtM4TKEDMk2YntjpVUn2OkQZCAAC4+yj+D6eYJ5Q5KMVpwB1DKz3TEHrlwtVe2A4J0qTZ937EBFNTBjHE1S75ZCrQzbULSgA07lI34UAWfQyBQSnICo1qCiBpli4pvb4xXN+68P5G0Y969kvHmydAPp03KFW6x9NVpYpUWFVLVNUP8sESETPMMMOnglkCYIYZ7ieYA1UtdUq7cf89dad18p8BlIwx4XKBV9fxo0urL65svD/WON9tHzk+6KkGxSiUqsyOnGdDoHgwH6N2XhTGRhCtGxEqT4UqaeKqGKgWKyQAKCNgaeZb+dANtly+07bh7371uSePLTy9iGUgNXC/SCWBxwNdFqQABHAk6lEUuHj1+o9f2nn1rfbq9uLCYkNVUQ5iSVoyxZQSIt1K4pbFftPb3KH5x54885Wvy5e/gUcfR2lot9FuQ2B1MFcDbCfPW6lfOHQE88v+5NkjZx498uhTuHT5p3/4b3pbO8NerxmKOZe1vPfCHsoRGYTSrL/d76+uJc3sFPuV/uDFf/Wvvjw/t3TiSGduvgxqo5iUDGYOlCINrhhynHMezbT9uUfP/fo3v/3a65d6W2coy9pNK0onkgi2t9YXWp22k4VgxfUb13768pnOHL5MOHUCGkxcKQzAKdfEtOqSbI/JzZXvmAAYb25nTpClaDSwuLh4+vT8889hfeOP/2//18H2IKz1tta2XW9E3utixx1pfek//0/90+fkyUeDawxjjKO8Y2kjzeoqoQcW+83+inVfJwU1ACoXcBok5CnhbqyofoBoyANGAYNx0R/ng7zIy6KMNteaj6DSEEsLoAgSl4hPywgnSBJ2zGTGZI6JMTHf7w0qToD9f3WzBkD9/NkRC3+sBsCdgg+i+AeAq876ev2nW04+Ro2x8vmqUt+63nKGj0c9l9TISIQ8k0UjA5kS1b7zLmf3ATn6Z5jhfsA0oTJNAJhRlQ94cEG3bzL4mPX5vrp/a8OdCQoiYpjAiIwseEm8MBtiTQH0mRxgVVquaaNdHckooAQcOedTSm17uC1q41iMVMea5ioNh0zABqGazZxBNZOM2a60767LspfLcBYGPAAmYlRq4FgZ1JMZxZGcKcqIy5eHf/GDlZdf6vS3Tiwfa+UGY3VWSMwBL/CKBqWNpH1xY30415p/5vPLzz+Hh84gaQxLS+HunPixUtEV5Slx5bTKG6bY6Q/WN+OwdCAxKs1IiZU4gpQAVmZyzGmKxGMyO27KAWCiBzCJ/hvBWI2sHA1JNVVLSKDM4yKEYOOC0g6wxyyryXJ5t4EAWlWqxXvbuvnJYCyUljbqxbTtjhHcIvyTp48udP7kRy/tFCOXzTVb85q2cgNCrLXAeZoIIrJaFxBVVxHAVfSf9txud7wFGMG8OOeUOMQYxwFsEA6SNo8c698o3tta5Rvr7bTFdloP8YkUADuiCTXx3m+qK/u4NrH2Zvoe5D1phhl+hTBLAMwww/2DKrrPqIJfmEb/tTKzrdKVJI5gJYyBS0P89Ap+cPHCa1ubVy0J8x00F/PoNC84eFLlSEYUGFEo4uB1o6yoBOcm9IKiddcwG4wrasU9+lQ+wXgEDU1WP9xO++sPdd1TJ07+1lMLi8ACkAFpjC1nQFl5Q/ehXXaHMIBcIlBYid5w+Po7l3/wM7tw+ZGsnQ0GTGVB0ShKwqnzrqQR6QUOo8VO6+jpY597+sSzL+CpL+Khx+EbyIvSp6aIBmhQDUwGr8PIeRA4WXApmgnOPYKFw3hi+9FQbr337uqbb26urLLFxDhR8pG8cbHdtwSumQzGO53Ii2kzlOXlDz54/zv/PjlzvPP1bzhu5WqQFAYEpKnAd8c2HCA2RejksaMvfOXRn7y8+eNXsnHvbKtTDMcagjSTUORjsnajzZZd2+lfffkVyhqnDx/CyeOw0tgCRMFgTpShDAX87mApwQzBYDDrdsYaBeQY5FJkCS8t4KHxf/B/+N9tvv3u+9/76cUfv6Q3Ns6cOvXsr389eeFZPHocxxaiawygoaAmNRy3AcAOGGS9/1CTqE6pf+obdOKVVepeVtfQaCSVSnYPAQgRhaJQbPWH42jjYHmIedTSyFyqzvWVNXKgGA0kJN5554RR9MwJJQ6OwbHONdKk3OzO8QnG/mM+n4hg9XP146fgKxyI0/8TEMXs+ycf9znGtf9mBKrkatXA0cqgUQ0V6Vc01vvRp72/QKgyqhoqbr2Kd1tLIkyptISMGHVrDfYPxd2tivXbikLfLv73K3qBZx0Adxe2Zx+ckIPVM/xAoeWDXpcDr4e3e/++mfBpePHOoDdtoDfhs9IMIBJMr4UpMQjGUDIVghciruibbrsA3O0DmtoVu68ZuNFMNELLEMoQoxYGR2AjS1sBYWCW5+UwaG9EDe9SxmI3dQZP8CBhYjBDwQpTQG9mlt8/9P8rurDdTRBAaiBEUqXKE4MCCdB0KUKO9c3xT/7q9T//c7d641Tq0q0tHqm5yn9UkehAjkWEcsKW5+YTjz7xd/62e/55uDSAgUTpYBrFXIWbbc+PUDFFVGxtD9Y3dDj03EnIBxIYUSSKVP+dY0sceYc0qyL/bDdF/3dJRAXKiAwjJZiYdtotRMVovPPO+07RPHYySRsgAgLEVakCnXRO7pJOTQ5y0nlzn+WfKsOeYsfpIBKcLABPLeLY4sJw7eTrV9Y/6G2AueWTXBns0GgijneXLWM28EQ3REzj3rWyKsKKByn/J+QJB4gEQjSvYiwaKZaxNI/2IWW6HvKfXtnIBzY+c/aLJ3C6iQaSSCqkrkq1GKZC4bO03wwz3M+YJQBmmOH+w0ez5aRKHIkjXKgUIIEe8EYPP7628ZcfXLsC0+Vl15kPQYqt3EWfcZIkHIKOKeSkEALVlI0HQ1WOUTX5GlU0JDXTn6pSxfKHWoHJgDxPynHbWScMDzf4N5985Pe/sNytzIFiYKQt3xBmjPNye+QXFx9o+4Crrtig2NwavPfB9i/eWdrYOvPQ6c3Vq5EDEoUXl4gnZxZ3gIsAHzp86OlnTnzjN/DsV9E9AkqGg3FjsUNSa/SyOmGGxgY7uPYYmpejjTxvRU1JsDCHTnP+7/2d7GdL6/loezTgwdCH2C6iG4VWYivrmzrvGvNtSSOcODLsbD1yaOn8a6+9+53vfPHESXro8SxtwAGj2lRLhAMavdDLLS62Ojj38Au//3e//d7l7UtXkTYCdqgs2r6trWZ/sNOZm0tdY73Xu3HxYra4dPrGl6EFjBiqSAIggFUOLaEc5NERO5dkbJOysDKYeFZwjBbJGODK0necPvrwwukTXzhz9vjzXxxfuTGXtZInHsXjZzGfIUtKcNTYTNIGeQyB3hiL2YNbUWJ022O3vep5U4OfKBqi1QVApSFX5NFKpWtbvQCMlYKRiWPvxSWOk3xkxAyGsCkhaAyjADApmMgJmIxM2VjI7jX1/oE0Az4dGYB7mmGgAwbIaOK7Tv9otwOESCM01t6fESLsQU6efjqY8FEQQY0MUvEPq3E9G7VqVa9Gns2U7mEHzAwzfAows2kC4LM+ll8KVfn/na+gn0CT4PY78F0DEU+rZwjKUDZjqDAYRkYM3dMadxM1+t2F0rRYeM+rxiAMBgUAIRZJSQA1VSoRs2YrWBnysgjFuMz70IzIkTY7h12lPEpwgAMUzIBUPcIG1PmVqe1yj87pVx0TmpfpQAqQKJgI0bC2de2V11Zee+0hxqluq//BtRYtGdgZEgLFyKasLlesj4drjs89+bj7zV/D4uFeGctRyZADJ/CUzKymAFKAIDE6jchL9Aa20+dR6ZsQJwSOgBmZkYJAFEWid0gSJA6TXN3UAKvudBKQIQhixesDdVC2gO0h0iR/672Xvv1dp/jmt34NjzyKPMeRxUlKjSNxpT1bz8XdEhomUqm/hO4nf1PL7Q3fakiWtljH5VCNF5PWPPCPf/3xP35l5c9fe3clDHujwU6k4BrImhWZUlVQT6ib8gkA1IjZNE5dhk/QzEiIotEAUELIXOocF6TjUBQ7JdJmupDm/e23b6z0dm64dL6zsDDfrJxWduDISDQwx0mDwqRq8MHehWaY4VcW8gd/8Aef9THMMMMMFWpVT0JF3aq10g9bEaKKz8mPgRwYAVeGeHUl/p//7Q9fH5Q7jWbe7uacaRAUIsFlpSQFXCQjigmHlJExPCMcpAeAqt5TVEyKbMTGVReiI2ZhIqgF0whEkEJDR60VxtnWRra9/oUjC//gm8/95qOtRaAJNGFtQUOMEcUKEEmWgt1n1fz8y0NJN4udOWFa2/zgX/3RO//mz04U9minO7p+zXFMUtns77Q6rRixubPTanXe2Fi/sjj/lf/8v3jif/aP8PBTaMwjbYHTmKXBIRIMYIMgkI6hBSw68p64RUnTZd434B2cwBO6TXfuoePHjxSD/sqHV2J/0OWk6xs0ChAaZzRObex0mI+4LBa7cxSiMb9/9craTv/0uUdofhGR4OqaIiJEIWKXiEuEoYSjJ08X8b2XX1u59OHx5WUPbK6udrutSNFlybUrV1KfPPLoY+9fuvjuB+cfeepzOLYMsSGVOZSJPQsDCCZNxymRR4QpWaxch7qB2Co9MAKYIEzwXICic+mhxc5jjy588QvNLzyJk0fRTOE9WIxcisSbq8N0qYN7kO1L2mW6r4o2rao/rln+2TAp4SQCsRrlcCZshJLQz+P6zuDa+uaV1TXKmpETuAQ+g/PKPkKiEhFXMmgGMqoVxpmokfFojECInK70+4MYkfqiLL04poOgbgy/owcApo/7+L1jU4WxeFLH+jHv/GXgRPg22Pd7+SAPotue7W2mA0xjFb5TwEwNRqYwEzJPyJy0s6ztgQgNwTv/WYlwPhggc86VZWlq4r0ajQIGRdjJR+p8IIoATMlAaqQGM4VaPfVuwr0+0n2+8lca+18umDAlGk/OtZoAyuASGWmpwoCwURIrWi1T1iBqBLZPjzr9MwfVUbdqByUDT9tFhSmaJlnj/8/ef/ZIliVZguARkXvfe0qMO+dBMjhLzrOyqrqrCj093dvVM7OzX3awwAx2f8QCtV/38wAL7A5m0YPFLLYH02jeNV1VXdXZlZmRJCJpcOYsnJubG1HyyL0i++E+VTP3MM908wyLdI/UAw0NczW1x999ckWOnBOFbmyWW3U036lNifZW5LyXkXknUrfBvZ92Itn1gX3X9fLexlvc/fGyywjPfLdLca/YdY3GaMgAc1HYiAAjVY6CIGH8+OEDhzJPZZmxANiM6grP0Xg/k+VECrLU7JTS95YiDhYipnRRGdlEbKTWEMyImEVIPAuD2ZguX7mxORg2UUGOmZNqZYgT9nmyWGk1/7glDlHyfmpBExOAGe6GdIo0hAgScUip6zJm44ZursFw5Z/+0//wT/7JGS+Pz/XHly7PSeak4F6/4WawuW6j0XyWZeQ2m+aSxhf+8f/u5H/9pzh+rJY8Ut5nVzCLa6PQe7rfyYbjUbfooImjrVHWzYVQD7cyRJTjH/wP/+PNH//8qbnlThl1VGW97tZ4YKTjcbW8crAk+eXly93HH/38P/rP6eQx9AojYTia5IiNLRLVCvNoCCPVUTPMhAooVFHVuL5+4a//00//3V/ceO2twfvnTg7GdOY0MrJcA6xGUAZBKtPN4bCTZe1OJLYaWZKvde2E44EAwSRniIGbSNEJF+IzsAPlwKkjvZUDpzbXBlcvXUXUbl44ozo2gCEqogng2QmLpL4eMlAquOxsrNh9vN0dAnQ9HEDsTXwkF0BByaAGixqbGJRcXkTxl9Y2fvb6OyeOHmfH3k/cIIgJpqFh4TRnaTs9iJQAwl62ZoYZZthfzDoAZpjhQUHK/t/elUlGpsSNUCBXARXQANcUr51f/f65azeK/mrRrcRVLKAMUST4PHAe2EUmAlgjW6vWifvTS5nIj6RJgQGAL/KNjVsa6u58P+/mZVM2Td2hODcayOb6MoUXP3P6m0+dePEIloAc6ACERlADakBguEQQeJjDAQIyKCHi6mq4fG1x3PSbQLHJmMBMxB32zaCUTrfozq0h6vLKF/7O3zvz/DexcgbkgQLwQZKVAgwQIJIKGkIE1zAnzeRiIICh5KIwiKJVxXwPTz5+4mtfKW9uDH72+sawWcoLDlVukB5CwWAytvGgDBtrne78/HC0SOYuXdp65935QyeQ96yaFF8UouTZEVThmYEM7pFHT7z00uqrP71ZVUc6nUVeqcty3NQ9wdxcL5Lz2ixn/sqtm2/+23/19PEVHD84v7C4CWtiVTF32aEgpRA5YgeTafo/BgicuoDbNIUisjOgFiWBU91hEcYwFm0ZS8ogP1nKw4+J+ygwsfewNFkGqJ2xqIFqWACNK4yqelBWw6YpQ4jiXb8IRJFcJDaQwk0WkhR+dzKBNKmfQ5kAT3BCQm3emffoCEcftfb7beNX5Kp2+fIeF75XTf/fBGxQYkCVkh00K0GNNGVt0jXxCfBXH3q0ZbUkWCcEQJkoAmTKlMwsk7Leb3tLZ5jhN4bZp0peaU+kftrr9/fe8/YbHNskUpLegxCY7M6WuE+klLWzvyBl6HV7M7af55Ntae2cGDBSwBkFM/i5hWh6a1SPqtDNsl636HV813EJzhAJQkCYPKlSlN+Os5P1otWtepgnAPsPi5HFgSWawuAUPnEuur3hP/tf3/lP3z3V7S7DbDiayzIfeWzRqrG6sFj0GN4UY202hR756tfmn3sGR4+h6AVkkuoJU0uBe0ZW+IjoiHrdDiKsqXoGEOO1N3T1Zr9uMg7cNERkjtSxY0ieR5ZR0Jhn+fIiz88hy0C8rTZpk1oHQA5DQ2PmmHtZ16OBKkZjDMbhh69c/t4P566v953LPrx6/m+/171++fB/819S75DP2BOvlQMlyfPe/Hw/GFx6tIMJyqZpuvBgXW0tfUYDJ+mc6GAEOGQAloCXjoBefKKbd39+4era+o18vkFWjFW8z4puUY3CaHOTXbawsNSMxwboVAdpqhu81+0hBRNEIxNArOyNU5hZGUUHMI+EA2WVBKXw5z9/Z/3M4RefWD7MKIAIdMhlHB1PzugMM8zwoGJWAJhhhgcR07mAEjXgjaYmoQbYAj4MeP18+ZN3Lv/wwxs3D57ezDoAwwTRSZQ8sI/sTIigrCYUk7PSfWSL7LbpggGRYAxRvbV+M8980eszWRgOnNYZ67w2+a1rB1G/cObk3/n8ic8eRA8QQwbklMxKkx0TRZgys7Hcdd0PARiaE6GsmvfOjd4/P1eFbhPqapRljFyUtO/zrWFVdHxTyJVqvPDEU5/9k/8CT3wOrodxBe8ACCCCMPH4EqiRCqmkbtagCNxGigY4NMQNXFN0CDE/cqD/lS88Oa7OBtt67b0PB6OlWBPHYUPjsVHhulmHc0IYOdWiqpZgw/fPXfzBy8+ePIXPPGMAsQMAg4sACHCc4kZvePrJp//w938x3LrxxluL0j2wsHDjyoCcRFjWKaqy0fF4pdfdrEe/+Ou/PvmFl/ryIvf7i5LfrMsS5vI5EYqICsUkFE1Jf0zUYFiT1jnSO4OLABCrcGCMub36BG1KO6ni1IIANGkeBLiHO8qcqJTsSP1jovGVJGSSZkkIsYy6Pg6jEIfj0bCqq6jKwpkn56MhkhhYwWhzC3fe72TKUIIyYJHJKPOUOXZM1BgZRJh0z6o4e/r+g1YwwN41+veq6rMnULL9I4ASe3fSEGKmqsE0KKKBwEpJxibubQW/Y7ApH45aZWomolRshABgaHuP3Wm6vC/Y6yp+Z9jtM3wMSL0Vv6LH4mPH3qTr9+hani7+vXoA7P793T78BNqn7lD5IwNDGeaFHU2eyCmFCnwCJ+2j6kLUyg9tR2KTFCKD9PaDyUaq5kDKwk1TVwHDstoqY7/WftPpZW4ut8xZ1qqtE4MIJoCkfGTyOrDYUhoAmMyGuLvBwLVannkCQlVaiEWWQYFqjNfe+tG/+JfDd959dnHRrd1QbbL+wnDtViUo63HBvDDf1catDjcHWaGHDp74kz/GS8/hwJESWQBlwH3kZxUQcWVT9n0PjlE2VFdwiq3yne98t7l8bbnRgmpqKsq8skWh6Mj5bkXYDA3meovHjuDAEnJvk5LQzs1IF2dQBAoZRBA9GozHKGv8/LV3/v1fbf3stZPwRQzlxsXrVy5tnXu7Otxb+NxzC08/g363E+sRCHkOSEy+1No6FhAgSRHnQbrYDIicbJKTnVNSJgwEhjkBTgqWz2Cxd6Jj4RfnLt5YH8vKMSanZQh1yCX3C/2yjrfWb2ZFEXmHYJptz6r2DDIAkciEVJWVnYmPAFDBJ/5ZLbFmD+j3PrjY1HHk55457c84zAMgGje65DOnkWiiBYQJ1e/hnqzNMMOnCrMCwAwzPECYMnbTo9OoTfgOtcmBIXDO8P23N3/y7sUr6/V4/tDQdcAexlCWKD6yU2bjSDBWFapFNdlHJfGf+83uteEEWQRUgFAWi3M52/rNq9SMVxbnCKG+funRPHz2xOFvvXTmxYOYA9BAgnY6zLAIGNhgNk3/ou06fkhBQI8Im1vr735Qnbt0uNYueKCN73bguBoMu8gV8JSvNs0NoS9/9St47Gl0eohAo8gFiR+VKPAEhQWYggKYITmxo4nHkwIEVpDAwIzeJgb9aJ1Dhzpf/9ozUX5Zxndf/sFz/U5GbBTrccNBudvN8l4Oh3FZKFYMoyuXL//oh8eeenrp5BkWB2mbMtmQRQAMOJABDY4fwde+dOTS+Z+dP3+tLuey+UhcdPvluJJIFmM5HM4vLBzP5jYHG+9957tP9XrFsZPoyDzTUGOFysPbhOaCbeJ/IqEn5Uq77ZpURXAA2IM8IiEAaHtLAbTNEAYEoAYIKD6hU70v2Fb5n2Dq+p2mLYEQIlRR1qGqqrKJ1zbHDTs1i5KrIIIa5dioeG/JkALMtiPNbtDWTiCpD0exxGRvSEXYFRlyL9TUgDL7PekPc4rrH6Q51b52ANB9mQDvYfkGQsvHtKmPoinACiWjoDFGKMBMRlCbJU9+DbhN/RMZBCAyIhIQ2aTnaGJo//A+hmaYgYim4kr7UQC427i6r5WGvapY79UzAHt8XuC+9ld3tCYwlMwIWjhxIkKUtsHaHPwnMQbtPKRkSE2Bkxht5+Nf24bhFHQRJ51xkEZIiMrmyLO4LBiGkcvN8haFlX7W8VTkKLwTgmM4UCpTb3N9aGeecoZfhWk3J2LokEEDhiNcuvyLf/I/hvMXHu32lkBbo7EvCvh80ETkFKDimZi36vJGXeUnjh/50pfw0os4cQKSN5CoEQqoQg3we9qeCGsQIIoAhBreoRrjrTfPvvpqd21jEZQ3ARZBvubYeGMW8dlI42aoi8MHV04fx/ICPEdwe6m1E8v2SgiGrkDhDTVphfEIG0PcXH/33/75jZ/+8kjQU4vd4frm+nCQ9Quuxz/+//0vR89/8MLaRv+5ZzqHDneKolIdx2Hue5GQaOhkbTWLJq0GDwisdSZyE/e8JPwLgTEhjhWO5z0+dxDy2TMdKn/64bW3rn/YP3zC2N1cv1H5zuLKEThfjbYaKWyHfdEd0/Z73iAgxZdgZa0FALugMGZjp9AIAFEAZrAOrdObO/LaWrn2y/fXxqfwTPcRRh8ISnNwYBUzmpEYZpjhQcWsADDDDA8cFG1WNhICuAY63c4G8EHEj94fff/dD9+7PgydRX/gaKhKqIPCRc4iRAEgiJpwYItsgRVkiIpgwN5YTwSIgoGY7AhaUUWYaefwwbIcbg22pBrOZ1LECtW4F8e/9+KTXz5z5OmD6AFo4BoUrFY1kovB6bYMoJExW8sHf0hBZkSM1bXRuYu0ujFHeS58K0OZswiXISxQvuTna8u3yqo5ubLyza+g14EADaIjKQCCaavxzgTADCkidAatAfEgDoiMpA2ryCNMMAaAonLWMcLJE/gaVm7c+PDyuS0dLUXtau5LRaRsLMQKlSaqd7zi3fp4tPbOezdeeWXpqadx5hF4H8VJ8h9Ilx0zyCtXnOV47NTBL31u7pe/vPXme6ujkc8K52hr/ZYj7rgiNjWX1XK/d7rTv/Tjnxw4dOTEydN46gmfFR2xErEC5SCeGNxxK1OZZpVt/h/Ajt4UbiNhhmOI26Y3T1rHMf0/tVPKByeevx8YjGE6uQtSbSPNlhugCqhqK5u6KptRWY3qsFmrOmPnxGXEBFCrwtxm/9tUJk26CSbZfwBKiGJB2lynRwxkLvPIssyVdQPgE1H1uQ8S6P7hbqo+H+Nq97S/hJQUAm13ABCBYKSqMcagMSYlGyKlvfkq/y5iMismIhAY5IiJCLSjQb79Dn+0ILcfuPf7a+ZHPMNeodrq8qPNbu/v6NC209zz14E9bNH9Df73Pp7fh2nwfYEBBYGNI7VNeLl3mTDBWkF+So/yfd8UI56uZMdAtOuKFYAoE7AdHqYlJAtSRym4JLU6qoZIanFj3M2511iR+9xnHU8daV2CsB2zpX9o68k6w11gIDjfAAJ4YSKgqXD+A/z0F2e/993HfOcgsa6tz/nCuWw0rKzTs0wkE2SyFaor9XCzn5988enDf/IHOHwUnbkQPRGcRkZQLmHK3L/3LJABJSryNOkNV7DDtWvvfe/l8YVLR6qwzC6zoIRAWmodHLEZhAZ1qIUXjh5aOXEc3QIWbedCt6N/Qx2y3AOIoekQAMKFCxsvv/Lhj17trq+f7i8uq2o5klw6C52OYO3DK9XLPzm/VZ1YXVv4ypdx+nSe5eNxSb6TVBNb0v8DGSORMRvrjjJk6lsQUKyqDknZcAD6Hi8dQf75x+ZXeldefjuMBsg7c442quHqzWu+P9c5fHBcVduTIwMDYtDJnXuvUKBKAbGCuHRaCzKBqFFUMngFAzU4AGCOBBw8c2312s0bt2q77Nwpeyx71GOh36lTqzcpt/bOe9cjmmGGGfYZswLADDM8WLAJKd4IBo7gJHhydojvvn351YtrFzbjVr4Yi2VGDsRJ9p98BAzKqEVDRtFNmMSmFGMeAKAhinSvT+LkHUDGINKp1ycUQEBoqlG/cAeXD1Vr11fPXTxz5PAffusrf/xS/zjQAUKDIoTFriN1W1ujPO+n4MZgDIaaGJPtnBA8hDDALFy5Vl9Z7Y7rLHPITHO3xZE1QAg14AutNIg//OwzePoJ5B45GoIiTwWAplawCRNrEqSeMn9hjDHXzE3BgsiIDgqOyIGhNpn3LL2KOUfA0YNHvvS5UG6++6/+v+PRaC72lmW+4K7VQa1SosYsE8rJFoi7w8HNX742euUn3YV59ItKuDDmVOQBAFLHA8c9UXGOnnvi0a9/6fzG1uaHq8vex6qJjWbeFT6LUB2XZJhnura6ufqz1w8cPV50ujhzOs+zEqYwhkwyzpNJ4K6tqUl4KHlCTBp1ado5vuOLBM0MQq2mpzzcF5BOCIJJGsuCUYjaGIy4Cjau4qhpqrqp6lBVYRRMir4SB6CJpsbshDPvSJomAGDj1Oy8U9NcCUAAgpiKqZgBcJyNtEGEd+jkmfd+DKgq7zFM3xOD8hPgWe+5A2C/Gf17X/4kLcXTvExqBVNQEzWaqkmrJ22foCnBw41W84eobQJoK5GfOB9wr5PgvZKgZ/hdxkeclj+2S+eu46rubwcA9rkGvNcOgL3jtjueJuk5n4kwsZKZUUv92HfhJqNdMv1k6TPdaT48FVNypjCmpC3O0NSaZshyp4oQLEYgKpNj5x1kUG4GaG2UR+14rTMfvCscPOAJBEh7PBST3qxZZvBuUIIJBUA1FMKIAdeujn/5s8vf+/4R4WXV8ur1rA6Hjx4tm2pta6O7slxZ9J6DhvVqOO5mC08/cfhrX8DnX0S/10gHCk/w7EFV42KMsSDbS4iitTVd8oAiBDBha3Pt9Tfe+/Er3TrOE3c1IjYsAEJpFDMKAaY2jlG6xaFTJ3HsMHIXTVtmz21zASVwB+KqGFB30q2yNbz0k5//4l/924XN4WH23bKsNzeyWHV6RdAybg0/u7By49r69Zvfv3Xp6umN4cnf/z2cOlmwE2gEGxAJALfamkll50F6nrK6VPsDk0IZreRjKEe9ufmCcWscSriex7MH/eLBk1t+6T/8/Oy5cx/0jxw7cfTQjVE9qEa+yCfToLajWpTYOIU38Z73V1R9NACVgwnMcYSOPUkwVyFT5SSpBEKqASDbsEKLJRft3NbYv/l+PViiJ488O4cGEDBDlcygCrRKY2QPZjFmhhl+BzErAMwww4MHaoP1JAUegHduDl89e+Vn7127MJZBvtJkS2PpoyaoZNHyQE5TzV8bQiVABjiAgKioLQ/oVxHAVubiXlKmoi0/mw2tSjwAWLO1Lpmf63qxxms4urT4+Wee/NZL2RKQAQGB0eTOJU+6Tp7DmMkU1CqQ6KQFlLGnCPTBggFN3Lh8Vdc3+2CpGzjELm+EEk080u/jpqEKoyosnFk59NUvY7E3dlILmhxuSvSmsvA5QiB1PBV/McBQeWx5RAQVdAGoIjIUYuiLVyCAS2LHkMLzZx451bULP/uL0Xsf8K2tQ3mv4zzGWppZwUYSEK0u57w/Qu7GuQuXX3n18aef0NNHK6hjzuJEeoahRKHIBhTnEPjY4cPf/IZcXbt+67v15lamOt/tiSI0TUZihnpUZqDjWWfj7KUPXn7l6YOHaGkFBxeFWeDJZEo5u+08k2JbVypN8pmxbe2rSUS2tQ1om+i57ZRVMc3Sr4XsngtaDyAmlMhW5qWJVger1Yajqmxs3MQqxAhSI2XPnlS8QaKpptYRgxgZYMStsJKB2rrddB0KKFlkBEJMR9IJkcUYjTxlWea9JyDG6PY+G/9dc0/d1+GKWlGI9Jr8B4EFM1NVVZ2kiXhn0/cMvxbTo7pzwCBoa5gBnXpVzjDDw4U0buxI/X+i6733r9/Hpt37ePuAl8qorfcrSB2zCMFakX0iwidy4lKwNEn672z4u606kNyX2FiUyTQSp3p0isqMOChiRFSLamQkYBFhJvJF4FgqQtmU43rseexcV2ip3wUgQopJQ+gDlYh9UBEJTURhADGGW83Z9z742U8v/eyVx5zrjGtVzZxDiI1a8FmdziLpuB6th7LzmVOP/cFXu1/5HJYXou81SkWER2KJhRJVEHjoveeAFHAkETquhh1zELbzZ9989ZW1Dz98KsvnQ0l1iRCQeUOso1G3q2pKVkM7CwuHT53AwRWw1LpjKplgwKTRAcNxJoqMsbZ25bsvv/WDHw8/vHrK/AEntLVZjwbFXBERBuXQRz1UW77VDMuttaq5srjYPXhoZW6hOHE0TZWQJhepEXbahPLAgIxSBEcsBiSDDIYBlOc5TGGUO6sxDvAZ3BLwrZf6682TVVWVGoR1bq4zHjXN1jq6/elkgidTADOEvUz2naJfp9KMlGzwChEYImuMJg28ga3lBVaGWmRUE1y/6GFUrV9Yuy7l+lwc+UcPP3+wF8HxISf4zTDDpxuzAsAMM+wvEqO/fUfblX1nbzYZADLzZmashIZQgUtgBAyAP//5O++ulRcrGvpe5TtjEhhATMZkERPOTmSEpNrD3NIBMEkoAwCLskseiASjHWyICQtj5/bAQEYMo8RMTyo0ZDDlTr7obHzzyvD6teeOHvx7v/+FZ0+hM0bRQbCNAr7vc4RmY32zm3ezTgdIi2o1btpM94MUjd0PDKjDaH1TyzJnsjqQOuK8DFWs6+xArmsbVpVbRMWBx5afehagimOq1ASoh2sQAAjIlFgNZqnvo1385KwpoElJh9v1FoL1qtmqBkUunSwXEJaX0ZHH/+iPVrO/rUcfhkgwRVOHWEZP0btoQBWybrac+xtr64P33sW1axwqyZwRwK4lxCpYwZJHNLdQrnQ9nnvywJvPnP/ZW6PB6IjLF/Ne2BqNNrek18t7nSpEDfHgwtLmjdXRLz+gJy/hqU30++KzGq1I+S5zeONJ3h9GqhPTOBEAUGq7w1P42LLaAdDEx2J6/fB+X0XbHfN35hfuENM1mk6sefIZbv9h+heTHxIziQwcgNqshJZAbXRjVFWNliFGZRbnnGfvHMtGVZuAnc+EDNxo01RBNWRZwYZk8HsH55ASS9Okbbg3KBkzQxUxCHwhXDDnwZqoe40IaO8iyntZurbvxvfyTph6S0w1o25Tmp06rLS/NBCp7GvWZU9HZ4d5Q/KHTBd5ErFVo6gcjVpvTAQyYN8ZrA83FAJTwIgEE8Unbh9nxOp2aICoAbdJA90ztp/vv/Ide1f12WtOc1+rU59UgjXd9e067/41/lW//PQjXaXOoJR6hoxTEKFGCppe2B/LSfu4zvx+1yzvruqz23optbfu4/aIKQAljgQCG5jMOXUZZc6YgMhTr2Ol7TzlfmHaUbSLdlx6jE5+TvUAva1aihTAi6EclmBicpk4YlLVEIJamMu7ZCFqqENtIY6bZiSh6zjr9SKTEUCUEQQMVrTShdvb9lHYnY/s2ySnpuPq9INd//whhQENoIpcFTHg5gbeP1+9/V5z9qJ253ze7584qsPyxnADRVHM9zc2Nxf6cxr5ZqPXfHbs8ce6X/0KPvPoWCHkPIHb7K4ZQiVGgE/rSOazvH0sZTpHQyqSJyEX7sBHjMNojGIOUctz57Zef3thfbDS62dEIwueo8/yStU1mkdH0caEoZAs95oTK/mBPnIKgTKQYHLpE4HSHFPBBIkQQdngjXfe/PO/Wnv9rTNzfbmxUXT6bDAj59wg1COJRw4eKs+uZ+oPdBdjt99EG5XVCgPpWT9t8SS1SacS7xaN34E7LrB9h4ENalOqEwFweV6Px6NqlM/1Flw2sHEJK2iuM8Y/+Hz22MEv/Lvvv/baW6/zocOLy4duhVxNQQwDJhwgtqggJQVPAkubNFbfEeFo4leptLMHpempTwJNzOAYBMEgmp41RGYtMTBoSZRl+UD7F8uNly/cWN3aOvZ3XpwDCmQdwEMFylaTMXhi+n37kd3OipDtjJdmmGGG/cOsADDDDPsIRVSAwWpgYyVw0sPbOVGh9nHoLKAcUpaJ5LfGcSPzQ8GbFV69UP37D+uBmxt1iorzmnKwATVCY2RBENkSk0hp0vFXNphmwoxqJs2cKItSR13NCMxRaEc0kFKrlvjCgIIsEsbjaqk31+31xrBBXWoMIIWGlX42vnxhsdr86jOP/p3nTz9/BIcZix1kgKd+m6x2ebGYkwFm09gjaTFvK7g/JM/5nXnORNQyMzLDuPnwg3N2c/Vkr8MUylGl3SL3iy4rr17/8IkuV9wMlI88dgiHDiNfWIgAoMRK6Yw5cQ4RnLJSk6S2MiIBpD0IgVxiTXnCpK/fDP3M9/IFMjDUHFO/QFEc+T/8t7c245U3/00xaJayBqGMoaEi487caDjuZFlezFfj6qDrFoPRpf/0N8dffGL+sUdrytfCcBl9CFCDDZnHKoY5ZIiq11T4h3//852l/8//9f/W7Rbx5s2D0lnqL94cbTW9Tn1w/urV6yt1ebRY5KvljX/x3YPZIv6P/0DmsYrN41ggkV0yNUn6Nh3bydGlaZ8oQZKK5aQVHWiNOyEAZMeMcF8Zu9radLWGoW2+HtsuHVOknUkzjkhtuQxQS63MEEk7qGZgUSBoVAWJI0IEKmC90bWt4epga1DWWWfOfAYvMBdBakzGFpFlhZHCDDGSsSfzzGAHnXAJUyv1JMBO0zYFT+hBCgqEWNWh2ytGMZr6w3O0uuHWbm70Ot0oGnc7osy7fMoGs7g32uJeE5pQpKrK7e/Smlff9iJjUWYjwHbm+pXAgkggQqRtHWQxpai7slJt237izm3fdU6od9Fvlrtcn7vXTYyiMQBCEEs9HpZmriK565DV9bhsaDHzYqjLbpbVDd1Hwvp3BhzV1U30XoioqqOwdPMMtzbF5YJc2QEwU0WMrGxK7O59zj81kGgdPu/hfa9Pu72aoO5rNStt//7JplN6BFB6vKaxhYiN6I57NNVvtJV0+N0DG0VwO30zNkKMEZwTuxgRmTnLOfOIBgu7Rlh7NvW9+yi/h0u0ra7tMlTebb13G1d3fR61v9r9+7stHMQE3e0v7rZeJ7tTWmPc5XkhBmg0psiIRkIkyKRRqqy/0uUG6mAkm9U47xR978qqEbeP1zMZmFqn4elVMdl9ZcKUsKsAQ4xgkwOXbnwyCBSGrnPtxxaB9o5kcxZg8EoC58lbQAgUSwtXL5zvZ36l11vqdReKvCsQYjZojELGIAa1AXBaWYyTxk/SyaDAENoWTbxj36b/S7SntohIH+VtPDxQYFDrcsZSOly4EP/Vn7//b/61f//9z/eXcqImVNcHTSSKcy5SgIZ+p1h082dXb96cXzj4+184/V/9Q7z4ucrPDcq4oso1IwBQUGDvPLo5gC1FaOAZOdcZ1QAAAToEVLDKAJinxiE4EJs1lYzHvbk+1rfW/vX/9tr/+q/m3jl7YBznwjhYs9HPGiUh60lxJPpsA6T5u1tr9vSh0//g2/2//7WwMleDiDLbGrpiEQCqGt0MTGE0jtRscrVcCMbAL95895/+i/IHP1mpRl3nFrvZ1uatOYX47ObGoFnu08rSpXF46ujJ99+78H5VH/j8cy/96T+SP/gW5noQAcTZpMucKDAFKAFeI00fGTuGnLuNh/sqwWdk5CYXLm0bpKT5RlYUvlOkxpxF6ii4ARY6WAcOn8DBbz33V788//L5i+shrBw7dWNQgx2MSVw/6+ZEYTi8NdywrAdOt7xAGcQAg6idN9mkozoiUyPTkUNkDUm5vwQoAkj3eMNQj2mewQigiDAAANIRSyjmS803m9EHl4b+3eqLp/Inc/QUC1U8UBBCRDO2ohdoknXccfx5ovWqIIaqTZqQZi0EM8ywb5gVAGaYYb9gE55/q7JJ7ePzo6IZk6q4IssQQqUOHR+AD2p8993hyx9cXssWR9KpJA8kkzlOSHF3pI8ExIY7Mg2ROAocoaMgUwIrtQzYduumbGWdRjwEcG9huarj1tbQHBMTMws0RxxdOn/ExxeOHvvKo0efXcFJh7kAH1DkuMPX9yPxk+324cMJA4JSVJhamgiBSZ2YEQsomMB8aJQab218FhUIQszMStB0EnSyNCB1iEfWAAPIQ8TaUdpoymkBzGT7LLOBjcCSY36xePTJucfeGr197mY9nPNKjsaxsejKyKTkxxDlDkTXN9fee//41Rs4fJj7Qp5ChJtMwJLcq4IjHDo5rMATTzz5d/9w8yffV+gKwXc6ndiMm2pYE3KYNn2wGzSjd85XP/p5/rkns6PPdokJasYfDa/vuAN2sHIm1G0AuDOftX3ZfFKyP2l7pjdxIqzddrrS5mx/orv09wBQaCqDMbcnnF3qqBk32CrrjbLcrKthjCXEin4lPrEFSYWNCczJU8tSZkInUkjTzbktYTFN0lm60y1lxaGTsUcJRMRQUnhCYSiM6lRZ+FgO3B6x+wSMlNqL3j7yvnOvt98ZSsZG7fxBWykDwCAT0S1tS64TTdJ7pmVPL4XdcJeF3G2g233CmWpN6VcqZgoVsFHyifaKJlpKhqpYIAi3vu8z7AZjalUuJv7YDCYiEjaGMWmSvApGMXXG3Mdzaecz/Ve/J+y37+j+ldR5L4LC94sJ/d+223fuFA62lPffPZX8OwFjpPzp9MFDkgYGA9SgMCNSMtk1vX33YWlP1dz7upJ117+6uzL0fp5i4rua3t9lc/Quseuuzy8CwaAGZUvteWTqlDPLcnNkMIMKWaLUqontu1Xm3QcHvuNAT0SCdl3C3drmmNpIg41UocYwQgC5/mKlzWpZj5uw5bOlbne+47sCsGA78p0EUOmH21fx0bS/7Xjf8Sv61OiMM7CQcd+A9XW88dbmL17ni5cPNHpwobdZjhrhsVBgTu6seVQXMRps9noLx5461X/2OTt6dKvTCyiyQib3tSKNDcpOfOIaQBQOjaACNwCSiKvBE8QRGPAgl8RBWRvt5h00Dd579+YvX+vcuHkoYsHIRsNYSOj5ioQbUBm7g0iNM4Kb63dPn6CTB0fzWQk2WFe5yLsIKT4jEIjgvc8cFwSUWzh7pfnhj+s33z1SxV6eS103sYpadyXPu/1ek9+s43C9VHbnRlujxfmlU4ePfvYFOX0S3RzODWLIxTnbeXGk9urtsPjXM1Hu5Tu/Me5GgNvZpSpAGhY8wBVWHDIHXcHwsaOB4i9ubF69dL6/cKgiF4lhNCzLUdAM3F04MMC4XZDaxHgDoGnj7I6Jv8EItVDgnbWB2zYpfPSAWAQpCIEkcF6bq9hV7P/6zQvj6ph/ovd0BnR8VTW5BvgMqT8N280m09Boogy2nS0BdkmVzDDDDB8XZgWAGWbYVzCmc4zbPSHFEuENgGrbb8sCHaorvR8DV2r8+I2br7x59p3VgT90IpJMcxlpsbvkGX8ljFC7SBYDs+3UTjGCQTRJh7c5KCUYhOc7G6FCVYK5cGyhdM2oa2WB8sXjR7/91KkXj+IEYR4oFBZqzrJPSXL/HhEiBY2xgQKmZFFM2SDEICEmdkQBsJYR3iY1GJMjjIgUWQPYPp386wwqd0+YMoHyM08/457/4Prl1bVL1zqdnMVVg03xycrNmqZhQcf7jXJ89dy5J85eyE+dcP0558QARIDSY0Ed4MDSevM6nDjxpb/3Rz+6+MZ47cZmVfWz7lwnq8Yb2BwvOKbxRjdfLgpsrq+ff+MXJ350pvv44qFHT7WSRWb777a3T6CPzEN5p2R4wkSNQg1kuN1K11iBqNb2EFDbQBCAxrC1WY3rZmtcblXVSGPjBL5wWdaky2J7Kz62PIiCBWwW0cpGgxjOOSe0O1n0t43dM+W7f1UjB3CbpADas0eAM1ZM61t62xj1cVyYH9vlnSZm058nSPJNTFBVVRgzSOx3Nf+5B9COU0MKEqJdZKtaVbpPZM65f8v/BEZY2u/tf0ifEg8GLIkI7sjiE02opfeGvZmo0907Bu6OXa+fuzYePHhhw+4dFbvuFLUSeWxQImJDYwLKHDturbCSjJuZEcH4gdvZjwNsgGTeGivLMoyrIE2oQl13O5lf6LtEaIqAMFGAqSKqc9vRcstTSh0IxNsE7p1Z/+kYv+Mde5wfPWjwagsgbA7wzlurP/7Blbfe4NGWFE47MoxcizTsyLjbUK/BXG1kdH04Wjx99NRnn8fnX8KJ4xVjjNqQM3E3gxC3RGujAhyhZS8qUwVtgIhIE5PmqMj9xEaOAGhqSy5yRlRcvnLx+z+++MOfL9zcXHTeh1CaKSJUHBNFpWhELnTyi+NROHHq6PPPHj79iPO9gEgNdZShggiQce4jo0IEhY4qLODi6vh7r773H7678e7Zo73ufKfYqG7UbCIoYbmXLnhYjrpbTZwrzpfD+ccfffRbXz3we9/EIyfgZCvW42BedsjITMgfBkvSNdO51Q5G0eT/dtsnD9Rklg0SascZASc6sMczN/covXmhOXelrAdGIfiu+axuFE2sc7/Qy2mrYQ3TeNgoKtgszS0mvfjMEWgA0J4t3QmwVkUt6RpYJIkk75z/0A835sMj88+u9D1IfAihB9LUc9WmRNoKVAu77SP9neztm2GGTxKzAsAMM3wSSIEFTSOM1gS1Zd8zVAmR3K0g1vUl4ewIf/v2tZdf/+DiZsmd+YazwC6m3r37jWqVNLAqaUur3Rb6hxjESIypTVWTgWtxowiwR4Y8d05HYbiRx9FKFr/41JkvPXb4i4dxGOgovFrGNVyi2P7OPLkNiGoaoBHGsCCIYiqmDhRT3twxRdVgiO3ZBqkRIiESA5O+5ymzGUiJvjSp2eOhJJCnM4+dfP6FWz95fePytSXxWcYBTMq59xk5MmOjPMtcrHUwXH33/eNPP4Hjxz27yCrGLADDwWXmPMHBwQQhoJvj6SeOvvjCtfW11fcvLZVlx7teRWU98r7ThMoVfVqeW3H8/sba2z/88ZGnjhw9fBhF3upPPpQ1AN7RwANMQtP08269qalLfsdtnujbYHJkhmgIhgDU0cqmrhu9fn1dQcairvBCEI7ECgFMwTK9INraod6HhjLbLixK1baOQaZM7B1nwg2Myei3Yap8NwYl4W5k+V1hkRtg6m2o6QcyMJgNbC3zqJ3lEgLvgdR8H/WR+77mJ11YbT0g3T5EEk2bmNq4SZPS0UOd5NhnEIGgZK0bCRGY2e04J7xNC5z2kezh+t9rNnx2umbYV6jq1E32IXrg7lmS6OPArk/G+8NdOtiIiRO5xzEswEyZzDn2DgRoK7MPI1I8jAHSbWBL+Xpm0tRH2FquAHWjYsK+ENYm2lYZhuN1MTt+dMUJvHOFk5zhBMQiImq2nasGkjYkAYFu411sO6zs2IxUxm2/sZ8dUfsOU1SlXXj34ivfv/Dqj3n16vEiyzIejIaRocQK9ipOOW/gagUhyzjv51jsYmkBmeQAUG41pfNLxNz14MgwQNkHNUebbHW7MmWQAzlwBripFpTFJjYqZmSCBmS4fOn6d3944eUfN+cv9Y27nbxpYqfb2dIyjitj8co5Z9Lx2u1dkWb5M6eOvvisnDoF5C6qbxgiiIqqQS+Dh8LqUDkYqgqbW/FHv7j4nR9uvP6u3xr3Oz0fzaJyRlm/2wybza2tru/M+4IYW5zp0V7vc88e+L2v4aVnMN8bqY5MyeW3nfOkiT8xuU69sHfL7O+k3j9Q2X8AQMxdAFsMWYfpJCM7CuZT/SL/8dmroa5i3fj5jPJuZQL2owhRcQY2BSmZGiGyRUXAjno7sTE3SeD0/neZQYhQIddwxp25i7c2X37tncIedU8ePt2FSmdcNvOeCSH16SaWfysYYDvW/iAe+Rlm+BRiVgCYYYb9xI4+O7aks78tWJHy8DqJUmtw1eERcGGM//T6pb996+z5QR37y1lveRM+kIDcbemJPXYpGiGyTqygkri2CkwMbCRgNkcmsAzGRswq9QhghvMWSx3c6tfDxxb8s4cW/vCZw08s4ijQA6QeFKJgTszx36ECAJA6J6yldEdCdBadmjOOShFQSFSLTYOymRQAkGowuiPkYtxpD/2rD+JdJpwSQ5TOHB79zPyZM9cvXNyKsQ8mX2i0IvNeJFZ1iEpEXXaLgvV33j9+dRWhcZmUHAhZzi01JDMiigyGywGCMFaWTn7ra2H1+pWLN25sbZ5amO85qVTJapejClve+3yhqFbXzv7sZ+XTJ4489zw9Op+6XKmluT1MkZ3dLhDM95AumCb4JsofpBPXukgoDVWDYWzGZT0ox3Wto0ZZchIHcSoUgUaToLP7yL19P8mK1gH4tqupTSin5ZsZA7mTzMt4atC92359LLjbcj6W5RvBKCQFgDjVjzJK0z/RttKZ9pGQJiK8Z9bTbvg4L2xSNr0jUWxmEFZCjKaphZppX7Njnw7suO7VzFo9IGYouHX4mD6RZ5jhYUUKHhL9PxUA0uBwtw6Auw0dn0AHwJ7wCQQM995hdh+7ShOycTItMDOGZl4yAQBV48k+GgEkn4r64O3DqZESh6YW4ozFHIysahoLQWOFW5s+o47P+0Xey7OOR0EgQCOJCcHILBlaU9IEu60vNj0JkzrQzt6kSfX8oXcIidDyxuVzb/3y1evvv3mqKnuLS0XU9Y31rDcHZWJx0WUBTlvNNOnIxmC1/87b3ZMrmPc4ceygz713Cm2gI+ac4JQpApEda8OxAbLJy0O9gUw5GTQgNlYBjScRALFBiFdf+dnbf/E39ZsfHG5wyGfcNE1TdaSHOkgIRe4K8WYYRNuwpnr8hH/hCXniMfQWACkiM+cwBzA0gHMQRs0AsJ7PUTf44c+v/fX3N3/6+tK4Wiq63RDCsHYa6soWFpdiFdc3Nl0/7xS9uqqvV+Hot7+++PUv4YUnMddTJxtlaT7vSQ5s0/9BCtumkXzEVnr7cD/weWeFU5AWWoWas6LvAD6Mpfywa+rXrw/f3xiOtpz1BXkB5WaEzFyWXAhJCWYIohpZxSyCIrgVFSCx1Pthbo+qArebqJNrCMR+fulgHMr5rbW/ee3dEMI3nj9+pkC342sgR2ujNul613Y5AIEJ0MRxbBf7KRgPZ5jhAcWsADDDDPsGI0zYu4nGknLureTpJBBJrcARKIEB8HbAy2/e+P4bZy8Oqzh/gLtLA/M1eSBDS6jRiZrQ3vmHyTvTFBYAEwtiyXTWAabEgHDrDCYKRqwhgljq8Fav3vzMcvHNx499/kTvqUUcAOaBDLX3aZkBAJB/vIfwQQexY27YAAVFRnCqWSQymJKaqCHGphmVGI4QAFEjU0KEKtTAMrFUui2OMqa992MauFLqSo5Dhw4/+8z43IWNDz5oqqqXF824QWOpZSFqYxalwFKWbV64gtV1VBWyLEKNLRNKupM5udhEIkNWwIsxyBleeP7U5WvDdy9tvvVe3cRMHION1PWzmxtbg2DUWWm6PorooK5vDfPJTqTs/0NXA0BLPsOkYpe6NXTHb9Hq3gJIE9G25YGT/n4kJLOHccSgwrCqh001qutx1VRN7HeXIqhSC42GRpWgRMbkuJ3Q7sfBMnDSXCCYxSAkueNcxIW4q0DK3XC3asF94C4r3VsHAJmCzKBGIOOUHWj5RLbdbsyYGKAYeJ9TBHtkttpHC6hGqmCFJQeZJsagaUYnajOu1D3BzKCtlAQzCRPdYfJJd1Zc7gV7PfTbou0zzPBxY5r3V1V72IaF30oHwF5Bd7+F79bBxszUBCISYiMNMTAj8z7zYAUsEhGYFYhtk9fDzFjfBawEQBUCRa2IIAd2XpwTT/FWtS7BCm/jaGWgfuF7HhnDMcwgRkw0mekkab/tgZtb6UXittVg+vFtjmYPt4toxuoQC8fzXSOrgELNmZeGPFgJZOpSFOBCECulubl6+cKrw4V6cHhjY/6Ln6VnnlnquDFiABs4EEDwDESQcQYWWAHOFXlIsrCpyhKULUIjmoxVAKhiMMR75y987wc3f/76sc3qaFH0jWOsQdZUNTc2D9fhjrHbqKrrYXRNbfkrfzD30nM4ehzs0TCTg3gEwCPWIDSqCMPRUq+DEHDt5urffH/z1Tey1bXD3X6fTWNdl7VXLctRtrDSsIM49X4AGzGwvPjo733DXnoGBw/AuQ0NUXwuBadp7k4V+4mLfJy06P7qsC/F+g9c+0gyrCIl4TnWBrVHxkC+CP/8yYMfDv27l99e37w1YPSWwAVihBHMgQIwcTKjKKakSgw2F0kjudYVAIx4XwS+dvrKIDLiGhgb+nPLgenc5mp842wt2VdfOPgZhwJw7VdhZDvOUZzMrngSpaeRdtYzOcMM+4VZAWCGGT4J0DT7n8TA2+cllKihRMvnEfDTEb73wfAn7168VFnVX9HOQsVFTd5UQDvVdSZk8j0/HVvJGRiLRZmk8JRapqyCOQrAsKSbXRFZEQY93XxiOf/2kye/dqZ4tIvDgA/qwtB7gAlmUAVkXxKWDzJEwMyOTRUSqGmcNc6YoiBSUGqgodE4rjAYY1yhh4m0N6dDllgP9pEzeR/ZIgWCZDDC/HznueeW3n777bMflKNyYeUgN2MNFrRxzExca+DGejmtX7+JW5sYj2kuDxCGBSYXzIIWzjUWERReIDwizjN2y4fki18+/c6V8zc2b25s9FlLIjhfebmRkYbQW8wPPv30sVOPLH/x8/nSAeDOpP/DVQOwiQjLdIupbZ2Z/DM10bbfZhCTUVvVI0RACQ1wc6MexTiomjLEyqgxCpypp+DyqIgwtRBNwZRcSg079IBJcb+lAE4sOWDSkj9pUDBL74RIgBc4MY42ac7dR9y7hjJun83fw6KhbamV21qpIRITwHAKCJQJmjoATCNvG7P/hvi4LmkyUFsk1p1USjMzJpBE09BaG5OFGXX914AoeZjYpMEKxC0bl9pyS2q5mGj07X+O/qEZ++6Ch337P8XY2QGARP/f5w6AvWKvHWD7XRi46+C/2+d79aVUApEkkqyAFMQAwTJhL2CFahAyIlIzhRHz3lyYH0BsG3dvf2ZgYgcg1WEVFIkBUYrBdyOiBqotls1wVLmu87ng0GK+vRjiqWZ7GrF5opqJid9SmsQk5b/b7bQe5gQiE+DmH3/shT/5o42DB+uf/vzm+x9q2RzIer5i0aQjqkFi5XWUhyDWcGQYbW3e/MXr6zdurXxw+cy3NvgLn+ssLiLjmhHhIgOAB0gxr87BqGGElMYlCOA0skZQRFAN3gwK3NrExctv/PN/s/WzNw6O6uN5tx801CXEfDdD1K5yFzmCGwbbinGw2GtOHjn1ra/OP/MU5ubRxKZpfKcAuRgryfORhxfNCL2oXEWsXr/2b/5i9Yc/ya/d6DspnIVYq1V5Ym+oFOOgtfmsWxXZal37I4tP/skfus8+r8eOwvkSZJx1WVLqX6aRLqWW6+QBAJokmPVu7t8tQa/9gR+sghzBDDFNE8THRptqzvUKx34ZvaLn3Ul7++Lbm5vDwGUeDQTkNaexx4EiiJPmZWKstX3nxJGTtjDvPftPZDDwJKvPIDVktcjYBMUC1M6XW+Hdi4OsO3q097UuMmQKZVIPlemRNqS/hYHAUy2gWbQxwwz7h1kBYIYZ9hl36BG2SQeAEElqcjXQAAHYAv7jmzd+dHHt0lYj/QPWmduotAEVC4v1YNTerda+kuCm7qlvseUmA0qkmGb/jTQyB+I2CODJFxAzjOes6urWgbx86cjiV84UT3fRaTDvIWHclGPAw7kQtDHK8pzvgz7wEIMgzpxrHMUIcDAKjMAqbAKlqFAijdGqBqMxxhW6siO5O2kLASvtEmuy/Vqqym0wgIRGlXY7HZw6Whw/OmCUdcne5Xk3NmNS9bknYgSNVlNUN6wwKlE3FIOJKigSDEoxsjjPvqnGcDDiIawCLUrGjzw199xn7ce/uLE5HMW6zjPOO7e4WesVUXqHTx559Btf73zlW3jkUfR7bZvL7fT/B4rWdw/YnkPuyP63VZztVp6ky25J9B8KRCAQIhCAG5uDcdBxjLWxicB5ypyQbI0aEc/Oe+8zRgSiJaPXFBO30+lpnvpjyk7epnuTun48KSMysl1zLh/XKdvX2RQZiwmIkoKZgnXSkEHMZFAQmRHApmKcOm8ebCTrNra0qQRVU1gSpzKKD9Ls9MED6R3ZOiGwgWmH+Z99euaY0zLGPiEJKO1fgYTtfnLKM2BHLv5he7Y+TEicjHs/vjwZXgggMk5hFcPBhNvM5D5u7ieO3aOUiUgIi3gRR4Ah1FZWIYSyt9CDhrqpmxDqxsq6GXKVMZYXcyV4Sn0AbSGIQAbH0ERYmhzeRNcWIwPU0s+TTrr9dnTfV7Qdvacf6x49fvz0qXdg71+5NtgczXW6UjcuwhmcxCihds04q2uxzGUHij5xsboxvPzKL7fOXvcb9cnNBn/3D9BBlmXqEMkZITJE4Wtus+OJIZJiQUItMCBCqYloIsoxLlzHOxcu/uXfdm9unM56h/IirK+PQ+nzIs8KGtWeBcGhxFCrzYKbE4fnPvvU0jNP4cRJmNRlVQfyPWeCNdRznI84LEvGFgr2GJb6i7d++s/+9eFzF1bq2F3oRYStarPj/ZzLpQlzvudHMY4a62Trubuoo6OPn3B/+vdw+BD1eg04mhXEAAQohw0Xfpsjx4igCDNAbm+xnFb9Ewdrp+7/Ayhla2CVvK7GntQ5Rmi4bPoFR9erGjzdhZ4pbm30RtX1VV0fWdwiD3Agb8xKEUQgFhMBXGS2tM/OODF/3JQkcY9IHcDtzb5dPGAQXG9ua2O1DLw4d6B2+Xtbm+P3Pmyq5ec/fzADHNiDjZAhCMcJL+n2Qz7L/s8wwz5D/uzP/uy3vQ0zzPBpRTtdIIBI2yCLDIy6qjnvjEhulPVIZEx4Z3X0b39x4X9789JVFDHvla4zhKtdYZw3TUTehXNgSaqiE3FMmzJh7nFzAIYJojgjUWFjMxdEomTIcuQddLrIcoiDmouDA3yLr79zuoN//PXP/umzi494zAErBAkVSMVnYA/20XfVdyM5In7QwqaPBbu3eJui0e7NtfU3fzG8cHYl81LkTYTkRVlVC3N9revrazcXjhwJeWdjFJa/9HlkioLVohERXIDVoS7Yc1sSQupmponGE+3qNXsXKFEJCJMfDUhj4ShcvbZ58cN5ZFI23kiI1WK0QGTMptGCuir38599mo4fbpAZHCx2vaO0d2biHIwqohFxAG1tjeZdB/3Fw5BbqzdvbG1s5m49lzcHG72nnnrxH/znz/6j/8J/5Rs4dhJFByzIhJim+JjOxicFQkTbhtredG2sqgCgampGDBJLxZ8IM0mTqUoxrO3WoL6+Mbq2MR7WTUOikpn3Kl5JIigasWQgUULUpP6fPBynd7btyCAkfZu9HcO0zQa26cGntNhghsxLrXFUW6fvXN69sro+FmlA0/6Ae1j+3X9FRETMnN4TZPvH23CXZZgwM8BE9/ISYmci5pgcwxPlRo7Ig10ZrdIYzJA589zAyliXMTCJ7Ya7Xat0F/zaA3VPy0GiqhuREsWkUK80FYMiMmULuWk/992MY9Mwya4M3xmAVLkjRXRCMFVTl2eBsDaoSmVlAQsYnFiPMGYjEgIz6B5fe8W9L/k+Xonuva/Afu4CEUSQmZ1Y6HUBNLXPXIWoImbCRlls3TuULYgaGdtvw7L8twRKrjQA4IwYoKlyIBGMyYSGdbg1rqPLLCuqpmEzmH50fLvbKnYdDO8GnUa39wwG0W4vmE2pLdPXr3j83PX6vAsm3sh3HgYz2tE2sY302Npl+XxPT6L0IkbV1MwSmqBRcxHR2GEcXuzPOWSmDsmSlZTJ2IHAD5140+3YjlJSqERt7xWxAKTRQiSNsOT1m/nkaAMSEmERIzazRuP6xng4bqKKiIgDgBBQhVCWdZHlDCEDm1lotAniBGqkRJo8lziVKm/vo3z4YGBFJpyRIyzMrTz1mc88+7Qqv/P2ex1kcy6Hz0BxrIN1bK4X41Aoq1EZZdzMBTns+vMN3zp7+Zff/dGRCF/WWFqkPBMLW+UwMDLvyBJFRREjADhDRmVONXiEUqvREmcYK157/8I//4tf/C//8uD6+Eiwom6a8TBYHT2NOYS6yQPXa0NPHSyv3GrqN8Og+43Pfv3/8t/i9KNgD2XJulmn2wgPCJrlFcCZba1emwMj2Phf//v/9D/9z4ur6yeb2CdUaMZSIxewcdMUgevVrWzpYKe/cHZ9/YK3x//hHz35f/qv8OTjKOZBnowciA1eIYaOyHb2nxBZG7IIUxABDG6flZo8gdrnWqzqdO+XdS1OCFxVZebcg3MFRaKGPHyHJRcwSMR7EFitYFHQcobPnJzrzh+4fPH9zRsfznWKMXz0OXccdz06zpwowYzYWNSTeTJvyABReBjvrQAAEIGMiBkscA7OwTs434xHRqzCjVlkoSwfBLtx5UoYjYssK/p5qRiWlXfeMzXjsXhpF5mKpYkbRw/3/TvDDA84Zh0AM8ywj0jlcdnWImwZMVR01pu4BYpFVgEXxvjR+1d+8N6lLb88kk4kCewixCgDCeDa7r/tpSrdR7ewEZQBiEKURA2kxhoB6nbMAmINjYCHGmLD5U0//OBzJ+a+8sxTLx31fSAHujEKIqxu5TdJImWBUAP8OzegMCSzTid28yqjWhoviW0SyFCXTU4yN7egLOtrN4vLl7F6E3OLUOfMlCMABwSowYym1DJu88t32CvdGwQAo/aUZ4yOqzM2x0hzIW0T2NNrUgBWk2CIE2GY5CQ4BbVEjDS3VmBuaRENcPgYXvpc74Ozb964sl6v5cXcF//kj/qPnFp6+lmceRQLS8g6Si4Y/N40XB4wGE2EQujOOgwRxJtamkQYOBJFTs0VqGoMq3pQh2FVj5pYmim5hkXhIli3xfN50jzbsud0RxfIb65AytDUdjHdG2wvk1tdGYBMU2e0E+OJdsT0Pf3wsRBL93o57/UIkIFNyGDESWQg5cgiwHnmJSOCxrqsxtC6KPxc0S+3xvttA7B33EkLNYLapABFiLAIijPr2l+Hqdovg+L0QwIz8+ToTaor+tHDPsMMDxemg/Snow8g3b8P1J7cn40HEbVsWaiYCimDyTSR2Y1gJAoAnHTqPvbN/iSxc+tTCl5vizpaJH80Bach2kAKFqgxnKFm1ibUW4PBSPqZ63U7/YI8OXNOgdGwtKZeWuyLZ1gZh6XkBaAwaVOI03vhYXYAIIONYQWi62jH/DFQ7o4YLxw+9vY//XflRrVUV/2cOouLS52ixNpwPOiSY7OsiUXNPoS+WZ+pF+jqX/2tv3Ll0NZG/qUXcPzIYjermnrt1uZyvkTs0ElZcQTCSEKFZhzKJVfM5X1sDvDKa1f+5uWNV96Yu7J5WGMRFRQDa+2sEShBlEOI3aUVWD5aW7/ZkaPPfW7lK1/UlUUWD0uZZTZGIFRABYyweQT5gcV5XF/HW+e2fvZacena/GjcCYERgmgtpqwa0auZgN7iCob1TYx1eeHgF56Z+8KLOHMUc3kSrk2d1DKtHW4fQRipUiqlJPEoSmbcMLOorX6nAc4xiJ0DkcSgIYoj1QfrTjRQaP0JmCkTqmGpI7l2hp5JINcjfPaooy888YPX3/3JpXOuRzVR9JlFQmgAg/PiO2GrYrAzZiMBJ1Eho73H6G1iQrf/0lLJz4FgyCqCgRsSsbjlm5ff/dATtDd3so+ik99qLED7RWeiS/zRXZ7RW2aYYb/wO5avm2GG3wqSrEr6mRFJBsE2lOucKuB8wPfevvHDd668vTYeH+lWkqd8IsglZheQelsBVWicpg/JkqzoXmCApQIAs7FCzQComUu2UNAKsaTQ+Lqar28+t+D/6KlTX31sqQ9kUXtsHTFUFShl/x3IRULYoZz4uwRG3uH5BVqarwoZcuiKJzKLSoa6qvKu9Pv9kqlevxUunsd77+HYiyn65Bgh6kAu6U5/HF5l1KowAo5RMDrOCmERIRODGEJSw6Rt2VQziynpr0QMBigSJCndGE++SaZCbWN1MLiM8dwzh65dnhuu+TA68cwjL/39v4uleSwvo7/QoFNCGoCAPuA+hZdF27ARjZTY4HSi4jWuUDUYlfWgLIdNVUWtjSMzRBQuEisldhpTUr2cFHuSM23bsU6K23PfKQV8f6CPBNFGKaevAAlIKIrBs3W8WzeVHX1LSGUAu49i412xh678JB1w74s2JmM2jukEEWGSjxBG08QmjIVCN6c86xKChrFsk2g/uubfApgmnR8wIkwJ3a1+PYkZqVEwVRDzw54s2ncYIqAgomR8l0ZIZkC5NecGyLh9pO7dd32PF8rDLtm0v9s/m+vfL6biDS2zPWW26H5YIntc7x4bkO7iG7/rZn6MYlN3aQ4gukvSa9frPN3se/AAaFWtiEHS9m+ZCHkmSkXH2x7xD1od+n7w0cfRhIaf4hxgeriNLfmO2kT7gzROSESlgSLGoR6yjqp8PnKwIs/BAgLU5Wo24feL7DyStmMtDNieh+gHB6QoGoDREIbi4eaLw3n3j5fzp546rMAb566/+f7NjZudoAI4chmcN3ERHNTFyDXloJxjTnTh7XdurF65eu3i8esfHvvml/GZM7kjk1BndWAlIiOKQIA2UCD2HM+hwcag/uEvzv+bv77x/VeLS2uHGlvgIIiV05o0MBpWNjZQY4a5PsZ6dmujPn3iiT/5g+Xf+1ZcWgF5mMOkkpf0MBU62Fwr5g8iKM5eGPyH/3j9R6/m1653WJgROQZBIxq5JS3BBP2F9dWbH3oqnnzy6B/9/sI3vhiPHyuRd5R5WtufFgDSGedJINX+i6ntqLbUvMtmPL1eyyo2DRMjc1BTCyR8PwysfUZyMgiAECTNHdMRDVW36EaLTcBjXg4/fmBex/Vw8OpwLXoOLg9wEEnxfkMepALnjFNthAhsiLTnaJJMAWaDGkwjAEyNTCjNblzNEOMAHWr3zWtlfPtSmS18/YVDpz3Uk1YM6Lxjsdg+wkgNPAtsZ5hhvzErAMwww76jTeulRB5RTW6tHluvUwMfRHzn9Y3vv37+8ojiyqmx5CGZ/RIj+Remv09kBI2sUUxTrivuvQUAFMlAEDKmqWyfKcYlCsAT6hrlVr+pjvj89FL+p59/8rNH+isAGbqwLhGgGiJnPsVUqRkhzaIeZrbNfYEZGbIDBzuHD5dz3dF40LCpmIZAJmYQESBSRCfq+ObNW6/8eOnzjyP04JjqwEWjJI6JWgLFzhkg3x8j1afLzAEQdBx3HDsmg5iycdK4VIYZnMHAAYhJRtVaiwmJBkMkGCuZCZOLykAGYaAOemtUHpQc/SJ/4blnvXZ6+eLzz2Cph46HywagMagGCMg/dazaCaVYY1QDK0nkLAANUDaoG2xuliFoGZo6xAqk5M0JWELqwUhKDVOtTGByhJRumxvrRy8Au387siQcwdNdQOJAWwMCsbEaGTyhyB2X26z/ne+/FUppKpXsReJMAdaUVphMBNNxrEeVOOs7YosuNBSDxaqu1GfLu+7Y3dQk9jmdpjBm7NSG3l6hUUtTD6ZRoUZoWZMz/Cqk7JtOcqNE5JmmZpXcJktnHQAzPPSwiX+MPaiFpv3WZL/ruP2xdLDtPZs81Q5ioiSrKKBMiAE2JdP0zJpq1n8KsPMQkWES2+yMdjD9ma01Dk0HwUiN2MzVoXHEWZYzMCaOVbNZBSLrdrtHlsXnJHmnBCQYKXynizgpMNB2Cvihpw9bO6dyQFAq2Wr46HjukRNn/rv/Bj967cO//M6lH/94vHq+F2N/sVhZnLNbFZmxcVQVUiCAuEt8stMJ67cu/OjGtSvnr1x47zPf+NL8888UR46gGZhIbTHAlMHMHZbCkIHiu2cv/O0Pr/ztK83r7/avDw4xLeeSVfXObjk2FgMZB+c2muqWxeGxpeUvv7T8lS/j9CmVTM252DL02z8BPPRIt59rxPW1+gc/ufi9l8PF8/OxyS2AfSQoKQDR5PDMgdmq4VXW+vSxE1//wsLXv4RTp0q4ABeJmW8n/tPkxWoTkyeekEkEMDWoiYFTUcAANS3r0NROhJgpaurE9d5/gif7niBABGgiAsDc9vRrbBjWJW6gY0NB+Mqpo3nWa1794JyNr5Vbm5qjN4eshxAxqoDMJp4+AICoBFC4n00iU5iYQnfc3jv6jEEuQgEaSy7LJ98bro3fOFey//bzS485cC5rw7rwnQzKMPqVym8zzDDDx4hZAWCGGfYTbQSqMCjDQA1xDUivMwLOBXzn9Y3/+Nq58wPQ3AlZWm7G1SQpP/lDpLx9SJG0mKLtHQZPrJvuGQoKxoA6kMCySYs1QyOIGQHj9c7W6knPXzh68ovHjv/hmbkCQIBn7UqbawokGacWP0YSOKIkt/G7VQMwAgmKgwfnTh7fWJob11sVB2YHUihn4ph5PB4q40CvWKurs6/+ZOnSt7Eyh36PQwh1xXlHmB2YJ2SKdsn3tT0MYyMjVVEwoWDOidjYVDT5YXIK3jlpiTAaQcMEYihnYCZmizAoLJARqQGOxJnl6WnhKPZcMHVMOLFydP4L6HTQ70NrRB4bNULGEEAA/2mZ094JYhCUJEJqQ6XYqrA1CqOyHo8rQ6qKORVSJmUxcDSbZLMZU7tOUmtnU3ccJ93tH/xRm+hfv6XQdr23+5s5IlWDGsMYRmZO0MszlDXvUP7ZVgG6y/L3eqHyXk0M9ojIAYABkQG0+q3OQl1uLC71+5mrhvVo4xq0nsvEfKey2FD20eX8CgbovoKIUkWVjZKaAZiMzJSJJBViQtRGY4Qwf8pcJD9+kOk0CWdmpCZMMnmQsSESEtU4ndvZ5HOGhxQTUftfo/L/8WLPHQC/pTvsrh0ARLTrsP7xjf8CAjMMZkaAMJy0rkIA2NBMHv6fgrHcaJu6uyOm2XXPVI2nPRWtIlCbuCcTMCEwAaSGqmliaFQVo7r2K3NdSMS8hydiFkdMotsyJKRG3HL/H+oKAAEOYAihCwqIATqANmrLJ04gnz8xvxgPH7z0yg8Gl8+xhjn1rMpmgdU8KZsnZYrqqOBwwHFVN9fOnr2yddOuXX760qXes0/hyc8UuS+yDF6gQDRUEXXET1+/8uOfXvzOy8P3zh0MONrpLUCkbpoQjRAYRnAKpxAlGIciPzfa2liYP/T1zx/749/DmROgLMIpcRQUlk4qHJBDGbrgOrh6E9/50eW//WH1ztklDfPznViNlaMR2OAjxDiLIKPS8fmtjfLk4YXf+9zyt7+ER06APIwK8pEUAkl9RTsVeziR7QBAjGUS0UUyMiMDE4OT07FClX3mQyADiB2LaqS7G0H9tiAGDzgCTVSFjZK7BgfSDAJwzzFUm8jHCrd8ZnnU0I8v3/jRh5fClo0lIs+NHSwCpMRpJqgUjYNxBGvbrnHPmFCZVNPcX2EWATbTj5AquOHMVk6NuPvuYLV5/TwRuecWH3Xo9jo1QMQ+OV61koyfzrnjDDM8OJgVAGaYYd9ABqMk38GkaAk/3AAALpb43hs3vv/m+fMDhIUj2j9QBkSKtyUEW2qDkhqQcriWlENbZY89PSnTylWNDQpAW4aJAUVBVvJ4q6g2T7j6sweW/+jRg1851VsEWCECISagrKPGJss7kdv9Q1I1nXB8HrSYaV+RTg4fPLBy+uS15fl69XJtmglxZIFoCEQUY0NGi3mnrpvzlz/88Oe/OHxgzp8+SQaOrXYi7VRp+Q2OHxksRpFoiOCATMQLkVkIYsTQtPBkPKcKAwdGTJ2hxqJETGwEJJ1x6LSl1ig3i4RGS/JJK8r8YoG5HA2gAOVqEEhG5NDOxbKHfP6VkvSU2tRbJLYamF0wqoMNgm7V2Bg1G8PxqApZlhkTizcmY4qwYBYtEjsAZJPsP1ptJW3vd9tJjVTQJHTmnUmHFK/vvQawyxJ26vsnyrlnKYpCNprp5zu/s7dV/pZgZBPJ1zSHUAACiMWlrtetW7eG612qnzy8dOrQkrPm2mb5zq3Q7Fa03H2X6RNU16YpK3QywjOByagl+arNgrdfDzMDGZFNK09EcCI7b6Id9fZPQQpuht9FpOGq9eZNAd5Eve3BwSfQlrDXDoA9PdhoknS7R7CBjJN3sEDZjKCOJZPku9PyeABVkt+gw+9Bge1Wj6bWbUV3BFGTzCxiCnx08udJFygSu0xi1GhaBxUDw7EXMFVRLw9qvTnqcjxzZOVgxuTyGuZAPAmhUsw6WcXDHIKmrmoBDH2xzHxNWpsZ082yXjl8EN/65ulHHzvwyJmz3/nO+ltvXlq9ekoKcB08Ny51AamzAITB6s3O3PxjC/Mr2lzfHI5e/fnbV6/1X3n1+Isv2HyvWFp0/R5IbDgO65tuY/zaX37Hrq0uXF87XIWFPOtS3WgYxzrzgHEqWWURouSUa+ZNptFS373w+OE//lr3Ky9hsVeNg+aucWCCZ0gEAV5hjEINlYUf/fzqf/je6M13e8Ph0nxR9GQzqhopsVOwIYtwkcm4dDxe7i188Zmjf/wNeuEzKDqDEPIq87mNHSoKjiBtZnwy4yboRFNLNJUHOP0jAkLUaucaUDWoqmo42hgNenP9XuYdSySQQWOgB6nBkmCZTRnyCsDAabdQdLfGNYv3mfSYI0MNBeFPPrM035GmWo831i5Vm9W4G71Hp4uhWespb5GDcgNpQIk4s4d8AsHIDGAmVQObteG3TW7rqfAxNJK/FV0+f1jEnd+89v3X3s3tdPbUoSc6aAAPVtJ2bkqwJIc56wiYYYZ9w2wOOcMM+w0FteSEiJSaxXurox++f+WH71y5Mmb0j4Xu8ggFYgMS2E5t0DaoJp0whpJItN1PPzJIwRVIVWFE1jqbCpl64nq8xeXGiY772qlTv3/q8FcO9o4DoYYQvG+r+WVQEvHiakCggsBmlJyIDCAGZ58OMdN7gRFKRW+uv3DsSGdpsXFUNerJWCj3+Wg8jpG991EbClUerWN49eWXX3zk+JmDB9HJhSYesxZdS4b6jUAG0giKLdHfEQQENY2EpPiUBBahgBFFRiCZFgCIWCaqmcZoYAYVkJKyEUV1Yk0zDKy1iHAeKSchUTjyidmeTUL8CKgqqYn7FF4MBq5iHNVxYxw3Sh0GGgXU5qJQFA8m5aSpygpTMiUi8PRAJK1/tlTGUyPF7bz45MVwx1y6va1+A+vX29z5SExbeR8iZaiw5F4mv6Ud3/wtz6DvPS1ihMgh1SZbPwBATJ3FngMFdR5HF+a/8PjpR3tkwFvF+Ozard/6Du4EERGIkv00aIcHQIuU4Ev2dA/Ulj/IICKQmkWzSMSpA+Cj3hjYo8nn/c1M9/Wc7fdkeX8vuNlU/zfGg9wBkIoUu4/nu33ISA06HwN+RQfArhf1rziAe3oepXVwOkwTCTJxQJgG+TsXd5/Cjw8OUpRCU4t126Yy7awO8MT6aBrPKFqL+5S3jUTEZEpgUlNHDGIVip42Yr22elNHW4Px5plDKytdv5h3lFhIp11c0zXJwzykqFgjyog+BFSWKTID2Efvb1EYEooOy6kTvW//3Wc6i5fmDpdv/jx++AFRbARBtCFTRMTaBQtcZVp2Gj4oUhhvbI3Ld85tnf3wp3/zA+l3isX5rN8HuzAq9dbAb46ytcES+cXMOyeN1oOyGbo6ZlRoIapKcBF5IB8hytHTZmhWPvvcwn/2BwtfeVGPLgfybiwIMnYwwDNEAYNEdEzRKH7x1nt//f3qJ6+tDKqcncSmVtQcSGVC/0cWWRSRUAkd/uyzy9/+Sv9Lz44X+hW0w7mPBbYCllDCHOCAyGAoYVpS0qT5Q6khNAIEdpwacdrbrq5tMByNRn/1l385qqvjJ0889cJzSwcP+G5OxPEBKx6RKWmN5PxHMGIliuQimAhBDAo36RvRCCYcFXz5yLzxY/nF/nevb50dbqDIuOik6boSGEElRm4gNQCob2WH94CWq8TQaMSW+DeTqt721gMkGnjsfN5ZcjFcGV750Wtvd+stfuzocwe6cTpFerCO+gwzfGoxKwDMMMMecGfO3e6Wg2nT9F6DkSpxJFeDS2AEbAF//faHPz579f3Nplk6QfPLozrCSnQK1CWmueCpbKIBZAaQaZwoiaSeWR9JiQxQMtt+ft4uIpTIpBSARkL6tdYumjSAAY23kA8qt37jgG69sLjyh4898vXD2QGgGlT9Tm6GukIT1Jjy3MttlIidKkT6CUzgp2WPO9hGd5NQ4f3knSkhpPnjwqJ1F2ruVxZ7yAjsvWvqcVAuup1yhGpcc5Bl53/x8zear17A088iy0AMM4JaBIm0rR2TnUnnl5K3MhHIjBBp5/QmcbchSU8m7WYkEAkY5GAuUyfKLppTE02+lzYV8VRwIz6yA6QVTBVEb+wQ1AgQOAdjJUBABrNO3onNKMQozBVCU9Y96risdaJKHlUaI8wsNlHVu+5+Hf37wnamnWwiu/8R4cppth2Q5I8MAIhggJNq762y3Cr11qjZKkNtYi6XPO85X1VV21rDMBAxC5MjCiGkot2U6b8z/XjbGGI8Nb9VtB562m7yfezvtvYuTxbCwET5gIk49UR7Q07sLHqLBjYSM245pJRkfHWan0jHZ7ILO4nq2+/00XdDMumd5FjVCHemPCiZT7f8poY5mYwlviQZxGxqmZCGAp0ovTbMY59FgjPNYsisyWMoQtPRiteHLzx26plTJ3serkahcITHFzv9cK2hEJgbcoEpUrs6B2NTsfae1MmAs1vS+NcjjVq/9h3GTESQiT8tg6Y5lLTLNjlIBDMyniVNfzWMmBLbdtJMQ4TUEND+HqTt6AYC6/5zpvd9+fdwpd3f+35vPMFEQabpSacTfZD0IYHjpDhmk/viU1he/jWYBnlqE9JzGiwicQSFiY4K2TSe2DPu8XqYPlD2D7tW6T7GhRvdrd63y16lj+6ddqOESBAwkZIpWySLDiKt6k17/bKxpIU//GP5ND7fJfA23mY1GNPEcX3nCWhVyQkxmoDEZexAphpi04SmsYpdILlRhStXr7+7ev34zbUnTx9/8nhnHi4HMiDlgpMmzGQitC3ydOcBboNAnQaBBjbiex8P9xUKNVgDRV37JiIwwPBE5uY6/tZYb5bVive9Iwf42986eegwnnr0lf/3fz8fa2VSYtVAEWIR0COHD8bN0Wj1phkVRd7JOyVZXTb1oOJB0LWK/C0V6UTLqpjVuux6jghqqGuta/VRHHPuQhUA5yPySD6ywQ293Oj69yQ8/9Jzx7/5tXDy+IDYocgKDhXyNCcgNA5OQbFOjPv1H7+69rOf+RtX+0WX1ZfNwEbRVI1DK0sJVkhgN3b+ZuEff+lzveefx8FjI0htsc8ZPFA3BC8gwCaz0J08mx3eV6RJhgsKQVLgiogB9QYNbnbXNn76P/9P3qj33Iui5J9/DscOoUO5CKAG/mhrSyostdcA6XRkoD1nz/d4RWyn1u9cUSdzaqgqkMIJMgEEG+PNI535bxxb4SwbbL03vr62Ooi8KCU6UXwUntx/TI1re7+TEFASUWqP3mTtaS8VbETJwIPNJs1nqaZntNN626YDuKV5TeYxLivW3uJSw/V7tz6Udy+VIR498EQN9JDlQAYVU7Ya4DS73bmbO/5xe9cm6XREnWGGGe4F8md/9me/7W2YYYaHA0aIiEnM01KwCKR6txlSc97kRQZijahHRMTEt0pb97IGvDrCP39z/c/f+PCyWxj0D2357kjJiMCGWMPSA5MAmv4f08USGZESRUIkYuU8eK+J2Z3sRQnkQA6WA75V+GGF1JCSNB7VTjam0jQUYj2zvLasXvZhfvXqUxb+5OiR//LZp750XOaACpDMOYYDnEPuKXckDEmPZZiAGAwiovSjA0uSPN0nkKVIz5QskjWwBhbQNiDY5BVgEdbAFMY7IsKPeWOIjMBM1eBG5vKj3aXxB9duvHelh3ypOzcabRTdLJLVUUGeIDnlUHR8fvaNt+ZinH/qCXQLxMCO1MgRt+XYqNbUDRTeCzHVhJCSsGRMDVEFakANKE7SkS1dPLSUF60iuwwB45+8fu47P/bnrh8otVcrPMChRi250xhQBRT9c0382p/+I3r+KZBaj8csG66OcERSwPWM8+igMiWzgcRJkUnHw2eQwheZSKtWLoADMUiIhZ13PnuwTLQM6cZJ9xQRgaEwBamGiiSxr02hjUYlIjKHRtA0ITTgQG4EWq1xaajvXdu6UWOgWSVZFB+I1LSODbHs4GwbmZIqYmQzbjNXBpiREcwIIFIItbmsZIhH2lYKJgo8ABHaP9/LtLNV+iEyELXRcdqMGC0QM0CqYGZEohDFu4b8xnAUo2VZUTXWhCjOMxFp4ywKIkOT3oSRAOQEwmBivv3diUu6YZNPjEECdpYxmIlBDJYklGQCY0q+bGAjImYjhopUkjUskRkgNhNTr8FbaEZbhbd+4b3nqFVVl3WoBkx2eGHosvE41lvrfmvtkI6eyMPzXfzXX372hYX8uOphpSWieaBDyBnLBxYvXxmsbQy0011TGXBOPQkmbJJFLqJm0Vxqa05DPjGlHPLtr1RZ+ugrcT8FqSy3/Z4yd3e8kzFHT5HJDAqYmsGMFBDxTVNnoMxUmnI+90tFgbry9DF0Dn1aYQTyWSQOIRibeNcYxjVFkc2yjMQRogAzMxNAZmYsRrT7udztpZN89D2+hEH7/LJkbbgP7/u95UzkLHhtDi7OeUEMlfesMTg4UibjliPMMI5sUdrx8HflDrA01KQCLpK2lYKgRJWaFDQGVreqcTT4TMnUlIXAtvPx8iteTGBwMhuh29+hmkxs7ngnS0Y29/q6+620y7BKRJMi/e7j6i7j8F3u3V0X0pYXUmX+9pcl3sxHXg1FhX70hWSkc/srMtjng9HICXeFdLw17+3k8sKcc87UmcGEIDBHJm3J3ezBkm3aC1KskRKH00BlcuxSLNJeagomiIKVSSeHi2Dpz8VMzMgMGk2jRQVAzOSyyK5x7tJgfC3aaPHA2Vpfvbr27qDS5aWxJIl55EBWNTweU1WBnRmHYCFaiBQMO2k0BgIiWSQ0SFqWzAomggK/9h179b/Y6/EkIkAg3uXIMuQFigxZRo5B6Hia7/jcMzFQCI4fwrOPHHvsgM7J26uXz69eY7PlTn9Zil6AjBrfaEauW3TyvEfs6kZ1FA/ni4vozMH3VLpReioFSyFevERCbaGMUYkyl3vz1piKItRLtXSpI+isg97p+bcPzP/j//7/Pv/Nr+rRE9H3iQoDl4BFdAboOChjtbwVadRxEWfPxr/4y+/+P/+HxfXNpYyIonmw8y6QN5gPg2ZTsry7dGBL+VxZ26lHTv3hH/X/u/8zjhyHZCrek49Q8ZEKFiMPYSKAI6Cg2Fb0mQEB2JIspBknoRqEGlv1GFy5rER549Jf/ssf/b/+H58bbD27urH09rnmZ6/Hi1d7qlhaRK8Ty3FgNBZLDRWUyKXrmYyozQK0YvfKQWG0d1OUvVwPAAlYUigNYkq2bQCDGBBCLsgcnKT2KWt8rFD1kJ/s5iezle6osa1hqMZupT/OFDnBO6i4kVspuwvSHfIWXIM0GzUPZEAG8mjDXsAgSj5yHsWpBNKGEaktChjRJFMxceAg3DYMW4AYSOsYGnHWmd+EO7u6ucZ9miv6Hg1g49AXUIxUVyRZmC5zoga0nWMhM0QjNQqGYKml4XcmHphhht8Qsw6AGWbYAyYMTGAS4yq2Wb13yvKQwns0zaghLYoSeLfCd98ffP+Da6v54kg6leSBpOXM2l0r2LtxjhhIjjmTzSADKygtKnHIuZXlSRlyRAaqkcbIyDwyhg8oBxgOdVyujIbffvSxf/j86eeOt9aIwxjHTVkUvR0Eml07apPc7CdVeE/sYGJtD3x65LcsYzZWaj838H3y3/YAbdBkHY/Yx4Gj8yc/s/7Oh1uD0RInccSJjDtS9hV51OMkYascvP42fvgKPvcMThwHcd2MyPU8ADgwk+RerO0/nU6aaLL/IJt8IMkkbOq3RICC2MEIw2FcHeHW2DeaOW/NiIjNaYSOx0MCZ+yGIVKvb50unIdAyUpUJQzQHOwACa4lQBPAqgSCo49YPRvts7XrxweddIjL9AMypESJxcQ+DWZtRgqm2hCRuCzCDxTrY6wOw2YdR9KNxEacZHw4WSq0a5iQNH/lRH5CfGPcQ9v/fdPNdAdj9CPr4WljQToazpCRZbB0CzEoTly+GJTMaJGCe7QCYmQh8dNbatLknenOT6ZHxiZp05bGTy3/LukGsBkhoh1WgjMYsajyxPk8MmC0eODQYDRYX70VCVm3W3S6ClO1yx+suUwOehxfWjiTLzzWk8e67mhGvcGt5SKHy0AR5JpGmwYmvMJ4bKGotLlF2u90R4KqQazQYYixKDuLRhxJFdy2l++GuylGTG+LXTP+d7xPqJNgZZAp7TD5JdupoUwKqO0z3eyhh4LJoGBQktXSpAXExkgJqW3f9XQbpqfqfm7SJzJOprXsx/u+gqCsYLRJOuWWaSumZi2TNDDSd6RVGnjINVP2iHSJtpesaWuaSjBQaDkAFI0AOFg0pb1IWiXwbu/xLp/vadn60Qj5XrZnt6F112Uo7X35dyrtTXGXDgDTXZd/l5WyUuL3KwCHmPjpk+aJtk+XwUoQbXXfHmrcPVC5Mxrfbqrbsc+/Os4xQlSMG4zVl9mcdea3QlO50qH/l69fOd3pPLs8/8wKnxZI4YXZqpKIATCTcwRCJFQBodI83yYGJTZzunJ2korv5X1fFeLJIK1XFEC8Y2W2cyJmAggDTN7jkZMHi288d+jgxVd+evO1t8/duHmEsxN5v2q2ciMC1WXZjMbqxBed/uKCjUOKqwgqafZkiIy18dB77zPHuRMFkeUqLnM33djMwjiGwXAQxxuHVrqff+bxLzw3OH0kHj7Q6cwRODMAqAnMEAZqBI6dwveowY3rzU9/ev17Lx8ZVgtNYIaS1WTC5EzIYgxNJ8vEu5vj4bWGRodWDjz//NwXvohOH05g7I0iBQANVJh9BCuzoCZY242uqaCcOGqtHA0hsrKKlDBFv+iIH2O8OnztJ4M3f7m0dnX52sbillHtylqrvFjvFgu50HNPyIFlMYIQYqzVAiuBSOHaiZnCUsyqOulo2T8YUnPwbVHfJHr/yMoJirDVbIjP5xH7kG+dyJbpmYLe+3cfnBteN3R66C0gn4fmVmkcw0YNzyEiTjh1U05SKpZp6g9QZUxGcqXJYHYvI1ci8JECiCRR8sCuZlex/94H14xc/kT/6Rzd3I/KsosG3k872++y+Om9OJnd0CT7McMMM/w6zAoAM8ywJ7De/gTeOQua/NA+jYyYoCNkI1+MGBeH+OFb13/y7sXz6yWWDkeSHV3snOgoe4ohDGhYAQRpjMMkfBZYhCqZiCaOM9RgxmS0xmQ+RyHkYHWDYTk/Kg/X1X/2uRf+4MyBp4/BR4xLoLCumArz9tTvgYExKwsDxAQkdXXRxOFkBphYCUyM1vhp3zYEaCx2fAddh6NHjrz0/OoH79968+1erJ1w4icm9kIbNoKKEIvR6Oa7773/3e+dLCQ7cACZC6E2l1dAxuSl5VqIIqhKftsM1UEdWsZHm8lOKe3UAUsYU8gzpibi5np5/sNwbbXTxKzfrbRUik3HNdHKcd3Lu13p3qpj98ASLfbQ8XBOLZWhIrfWqTsuR0oxNNzDyk5r0aoWtGWZaXYVIKcaQ4hqgPNgb6AIapSZuTbbquu1Yb02bAY1xiZwxQN3X3wc8F4cg2Oi8kxYmMkuwHgi2nOfUFJ146CeuQAAgABJREFU9WTCoMkTXVJ9zJAqAryjtzpH6NEmKBpE4SLEKKsoN/AgSIO52Cmcc5x5TWWt4cZTYXSk64/1F08sL5yY94c7WGL0AId81OhgsElkxVxH8owAB8xHfOZIsV6tDwbX+pk56Q4CiMybI4SksxEJkSRSSmHEXYU1Pj45/p2Pl+0VCSiagdoVNRqjqczY//cAS9p4aixk1rosMCbkYqId/sAt73hfN2c/Fz7D7ygSV161Fa+fUOeBuyTQ72P5H8NSHp713g33QfDlNgg0MniWbQMS4PbRfoZfB2MYyjGamoQ7xoU4h4aHNdZXN7ZkY3Rzc7CxvHGkf2IOvUyyrNdLbKBJeIzEM9CGkafTqHAMtZTRhX6E3PJQgTIcewxHzxw7/ezKyqnX+K+v/vQXV9c3YlUd7HVDE3O1PMt74poYNrcG19ev9g8djO0T0MhIzJKgqDmDKAnITDVGDQKuhNV1tsJoM5RqIssH5l74zPE//EbvW1+qD61op8eAM6AGAMcwA3I0oULURS80Ggx//uaHf/P9te+9cqy2XjQVUzFNkwshF0VqLnqdocm10WitM3fwuSdOf/vL+PpnURAcqxAZPImYJhX8xE9ihWOAkuczE+BT35pxskPhyQ1XqnUdMSmqBm+cPftXP1j72Vvzg4bJ8ZyD5uNQX7t8rnm5mtu8mb/95hN/+qdYJnSKjnOFaRNiJNYQyWdAy2s3kE1aOn9bZ35XMNDzfYZEC7G0Tu6ePo4BPU4Li//szTcaYBMEzsm72OGNGE1rNkhg0sQqU0VIsgegBhSACIIxBXGAx96jGZpqAbUEPoskkeT81WtFOejXJ7tPH+p2wb5Ag66x8g4OTVrCtiicTqWGFACYU4fzDDPMcG+YFQBmmGEPmDKIJySsaW9bW39uk/ikBkS4m6VJv1MTzg/x3Tcuff/1Dz4s1fVWxpwFdjHlIu6b3kvWSGpvDOAIBAAwJlUxiKrohKSgrCyNsHYK+AzeuB650dZyHZ+cn3u+d+h//7UDBxVxgI3xiH3odDPbTjA/UM/UdmPEmK11DGPjJKCRviAGJmYCwPSrOUW/8cYYSYA4p1hawAtPL779+tWL564MRwe9LwKc6eTsavImrddvLTle39xafe1Nv7J06tQJPP3kQp6VHmPT2mJGUoCdJY1KDU4aqEzI/s6AmPjU6aIzADBqG/IFQUKHBaHCh5fGH1zE6pqLEZ7qnEurzbnonLOiKHpC+bgaLJ4+zgeX0C0gMSb3X4VnllTpmrIvCJHb1s5PQPx0v0AmbZtooqFP9jDxKMEBESzEbuqToCpVFW4NBxujequ2ypy6rvdFrTZNhbdEvocfbMi9eMeiBigRT7MdreJC+x8RSOiu5Mm7gjRwNAJB2UAKBpwlZf82UbIzuyIWM4yBGNjXpJE6gSlQ1hCPxqFbZN08owbVcGDVuHDuSOG/eejAkSzM94u5rs89MgUrKuD6+nB5uddbXAQwxnBU3chz38Fcl/nRFffhKs7dWK0EvrvUjVm326dBLaZGpoZIFMgF4rTl+3+qNbU1AZiwJKd1K0BYwTHGqPagZcceNKRGMABmu9et0gGc5PzpE7NOnWFXzK7m3wRmiBGqOq0B3MdCHqhQ77eIux69PQ4RpJHI0thCRN5751ziJbfU2bZVjnexw5nhIyDBcNyUVVBxUEfmWFwTqbd8tBwNPrg1uLl14fyt+ceOHzh1tDjGOAh0CeoQo2rdsEGEOoVLmeNkR6TWNiai1Qt9aJ8CLOgfgtaQufzzxee7By4ePXPh1Veuvv/+wsGDNhyMt7ZQbnmlTu77S73ukYVL9VZgFoUYnMIpTCHGnV6hMTaxERHzUGVjbgq/TrgJlm534dSh4y9+bvlbX8VXX8CjJ0PuDOLBWgUeG0jgmMiQE8h6nhErvHfh4t/+6Oarv8yubSz05rKICrEhUm4V5AlSoNAgm3Wz6aTzxCNnfv9r+OpLONgHWJ0owYE46sQIbhK/G5yCJxbAZGBKSlRITaug1jCJpeEsQ13hwocf/s0Pr33/p3zhZo+FSKLz5DMXkYdQ37i69sqgfO/dk0dPds6cwemTWJyjTDJhJYrS5s1s2p9hqvQAis8kqwT2hHFZbmw51y2eOYyDxw6sjU7+cjh+e1SvDdZiVy0r4hwjECv7AE7TVksdt0oWo9ZGDUgTWSoI4v+fvT9rsuzK0gOxb6219znnTj6Gx4xABIbAjAQygZwzKyursqpYZLFYYlMtim2SaDLpqV9k1g/qhzbJrH+ATG9tksnULdIkUsYWyWZLVZU1sLISOSBHJObAEBEIIEaf/Y7n7L3X0sM5190DQyYchUBGJO5nYQ4PD8e9555x7bW+gZitCQf7aNsGQoIKucBZqzP/ztb69184l2soHj5xTwfmip3BeCHLGLHhZ9TCTdTWtzXDUqmxowNqxecdvT6dYYZPFrMBwAwzHAi87zslgG2fJNQa5zsjU6AEj7qtQLha4buvXX/m3MW3h2XoHeLeYpU4koDcTWsuO1gJYVybZdR2pREWYBBjgbJBzLF5MoDYSMSywIRuBhCqEY/7S8PRA233zePHv3r3wnFAxuAwWlrw8JQQxzZIyVpu+ePYaR8zdp1h9/jCdlPdTgRpfuPAkvMDwaNIQKIohceZU0tPPiavvHLj1de64p2GLMHVbUTAWMlUqvGRzlJhePvtqzd+8lzv0NJip0Vn7s6JxoTKUkAkZGSQCFZUgELr0tLVTP+078NyrSdn5aSEqpFZl7h2Jb76WrhwqTOcFGQBVehIlVygRPBZ0TbirfFkh+z02dM4uoRcoAYWBpzCMdzeQKU+n5u3vaMfGGQAklgzqNs9Y+pY3ERqktXDlwBMgpVlWZblYDjZHk7GSc11uWiRKyK5FONNoXYA6rPxdlsCHBC550yYKQEQsibry5I1g00GlA2JtZbX8AfI9t/3h8YWpTJO9WyJrV55kmgd9bl3J2yCBG3qimNs5Gq9cGBOQNZ2IJT9oMOtbDI82mnde3zxscXFL3ZGSzqAKGQSLI9KiWAOhw91RhGrWzug0OvIYt4mhISt3HzOC3evFBfXHVu5U/aTZnmeqYWGIcicqPlj9IEKmA9qGH30njJpbcWGqTnSHreXEDUFTeZYze5kyuIth1njW1WDqPHtoibvAzI9cNzs21vo4Vtv0C188Rk+rSCCGVSRUsLNCoCP6fU/7vvb7f2+H4QP1Ae97+YQzIyJGCBNTOYdO9m1y5y1+w8GJZDDsEzjCqlwsUISEZerQdreqD1MfjDZWV0fXlI6EZfvns8/N0dHGG1AhKMIh8DMwgZLAFM9A6hJXYbdAIk7FEqiLKFEYUzHzuDQsbtOnGofOXL5Zz979rvfOZb7w3NdX7lqOKi0WvJ5Z6Fta1ugVN8vxFgM9R8CYoxqlLdzzrKYYhnDwPM1jTh8ZOX4qVMPPzz/2Sfx6AM4uTzJparDeE25SggJjqGAxITkM4NWuL567Xs/Wv3ujztX1u9rz3dDhMUklrQZfzFAxJ5a/SoNMs5PHb/rG19e+N2v4NRKSUgsAHmrnf65icqjXdcXECCJ92ohwpTXQ6A6EZ1AqcgiNGD1xvZ//O6Vv/yevH59JdF825eh3AzjlEr2xUKnvWASRpPV0er3/tW/OfzUUw9+8ans7D1YXEAnZ/bs9hw/QXWmhU6FobfRCJWAqipFxElrYSFHwGAQC7jjXfzJ42dWLq3hwtvnhpvrptruolVAnfXZJweT2nLSKJIaUcUok6XUmMGivm6Svr/50C+D8U0XGLlAIPad3mKw+HZ/7ZlzF51z6dEjJzx8t9UC8un6F6R1/MK+V9td3e96Yt1G+3+GGW5z3NH9nBlm+ESh01bzLqbO2vt4xIREZKAETIAR4c2AH7+y8cNXLl4aBls4zK2F7UgV1wE7e06CZPgo3BOeqhsNMIipU5CSNAskNWLsmgTWk/MwxKi/HMODndYXDs9/6fjCZw+jpTBUWRvwFZDKMBSknp+7raphoyaOgHY7jPu/3vSru98d1FfpQKC64hypdZh5vtd+9KETn3vy4vbOeGfUSo2zee3ZTzCGdgvXKbyVZbazPTz35qVWkXXnOotLPNfJMgnkFFqZsnILcCy1trHRW+6ea/u7/2IVp0gIUCDmMKyv60uv3njuBb18bR7czn0Vq+CMiyyNJoTULjqbO8PBaEwnjh166D4cWYbnqlLAeZARO/C7/X9Y7d3u+Xcipqz/6Uer3ZMVUFAkB5IIVIphFYej8bgMg8GkrEKlJFkv68zBZ5OISYg1ZW/3PJwOAu/w6pO0cOwZTIrdJilBDURirDwN9hKQ0f4ZyoeEGielSAzUwb5gMmMjnsp3AKRpYmqCqPaMNJKv2EXytamaN2hVcjVux/JwS04fXTmz3Dm2gJMOi1UfGNeZBR4slCVCAjY29cr1Kxubq/Nz2dK9J1pgghtUY3KiiEsLvbuOHZ5sVuNxLBMm/e1CsvoQa0OH+liMNH4F6sxoxp451a7emajhpzM7AGXSYFAWpPdGO8xwE8xsf9OubuHx1AsIUwUAzRQAM9zJMENKqVYAcCPYOhhuq2Lv14v37fMTYGofPlOBDUZ1Li7BjIicc86hyVXaByOtjSLFZjfzD4QBFaEfywoGcVW0qHCFN8P6ZsidFN0ltDujMLgwDpfeWX318kRPHrqn7Y4e6i0BGRx5l1AFqJDVu5rAbE2GWJ2yfedCCdsJiX3l/XwOeI+z9y+3i+VHHhw6pOvXrt24kavMLy+I0bXhcPTmm0W35QGn5hLXX8UYxiZSmVSOQpZVjjZDGKZqkIzuOnXyscce/dzTOHs/jh3CfLfM/AAQiIDFDARkAlfb8ShTCVOsrm//8EdXvvdDXHzncOK5+R42N8AgKNQYLCCGECQyjViz44cOf/lLx3/rK7j7eCnyzri/1Drsa4ZNszCZZtLWqSjNYrfeDdN8jX10nHrdKBYRRthYmzz7swt/+8zo3PlDIztatFuJ8lZvuxoOyglp7Jl1JHfBlPyz3/t+v2itnDpx7Mgy2gUygRMDp9p8tlm2YxpMo7fVPZSBhaw7LEdlGLeLFjy32qhiylQ+exgpHhqNhnRj89U4vD4qwT34LsAwAZxBpsaIKmZQrWvhtGvKQ02s0kdZXzdpJwwiI66Afqx6vSUTvjTY+M4rF0v2Tz+8dK9HBxCw1FRLMjI0y+AmxglWx69T7cx8h6+/Zpjhk8VsADDDDB8RZLsd2Wb4r4REFMEJnMBD4JUS331j9LNzb10ehqqzpO2FMRUlicGjif+t0eRxHvBpStNXEBiLsVOQgY0NpMSRdxUGtbN8QBxhuL5QlY8szH3zxNEvHG0/sIBOnWPUUqVQaUhVgFkv7wEedhsp6gyoI0d3DUP2N6lvqr3eowm4FSBA6nw8V4w1dZBw3z33fOWLw6vXRz99YY6gqERrrrQlUpBSBoSxTcoV4rnKNp4/94bJfUDnW7/V7rWt2w7siEwJSSCgQmHE02kHNQe8UZkgslZkARZgESigxXioFy6t/ey5G794sbWxfijPJNd+NahSml9ajKEkQ6vbervc2vHuzNNPFvedwWIPjstgHuLARNNg4f3+P9SkDNzRmHas96g6tQ9NAtfxiREYB/TH453BaFxWZbRKxVzG7ChrJc6SokqIydi976V6Z89HyOp0cHJ1BBg1dbqh7k3ctLiZJve+f9H9vj8kA5ky6c3ptWL18qlxU0Wq/aYICblKZtg1+lTRmFvpraTx1uGWO3O4+8ChhdM9PuSRJWTVpEplnjE8AzYZ9Fc3hptbw+Go+vnPf/Hkk0/+7uefZAY09VdXnVhvYX6H5Wo13igJrggpEHE7b4+DQlBb8RhpzTUj/DKvto+dqarUuIfxdFxVy+RBlIySIhrAbPoJWBLdwWj2vxoTNf24emJXjwGmPR9qHDnoPTZUH/f23LqXvvPxSQzZfkNRKwDMbPeG09hafWyvP1MAAAARve8D/n23RwnQ1NxQVNngWDyDddc5o74Z3fnUgU8ERhgYdtK48shbPlYpmjrAEmKEGGLmyDtzbpLG4zjZKUc/vrx1raDjo3TXofnjbVoE2sgMVQ4wGZvCtHaNh+6FAN+hMCASrEAiDBQZLBPBqZM4ceRLjz+KZ7738z/9sysvvTgoqzknjhzBZVGLWBvGslMiYwMn4kjZ2NFAEMB92LDXai2fWDp516knnzrywIM4ez8We/A0YQzBISEXygDUeblCcApOiBOygI3t/s+ee/0v/nr4/KuHg654j8EOOClpgimIFGTklI1kC5gsLq48/sTKN7+ORx9Kkq2iUp/XhbWkfQtlBgQJUFJRbtS3xnt9f64lOM2+EQM0ob81+cVPX/vOdzZfO7cU9HDW6hrZOGRt7vjcHIdU6XgYdJAlV7R6i/PtuaXu/OIc5rvIGJSixshZ8xYGQVMx1FL72+oMYmWQdV1rNBkOxgPvhTOXZWwmHeChJfDZu+fm5uTKlXJre2sY0XVk7UDe4NDolLSeX7KxWnLKYE5gUO1Ky43t8AFAZPvTjBmkhqwUcuS4tRAMbw53Jufe2nHF5L7253NkcAkqUEA9J7Y6PKz5iGQwasKKGxOGGWaY4cNhNgCYYYaPDtrtJxKUEEkquAjUfwbAD84Pf3D+6sWtCbcWqLPQj1QKZ73FOBw3V9+0VV1bCSkOZFnDdesflkhVoKTExgpn5BIkMdcNDm7GA6kb+hitnwI9MX/o62fajy6gA4TRJNHEtSgiTaqqYD+XdRF4tLHTXjp0+5AalBABraUTtE8EQM3+T41jCPgToWKwgRJEAKJK/Chqu9V2Dz28cM8La8+9NhZ0WQ0mFtWSGBJpaRbKvk7CkblF354rr12/+r2fEPD4409wQs8X2qIAgI2mXc9G81A3/RkGJEZqiBCsMEJyMAf0kmJzyG9fm7x+YfLWpWI4ah1ZsVzDuBqPJkfmD6VAai7z7ZJ9udg58YXP4fAyHBsoGDKQgBnupsUo6XQ319S3O7jBvQeqrzlKcHXfvz6vSmBQ6daw2h5MqpgSXHtuMUEUFJKVk5CMSMRlXvU3stBUTyyUpI4NsUbg0OSoNcX1R29VMCDGqizKokxW37tcnaKm4ERQrgcAmgiJvCUAEIMDcou5Dlo6LHR4dE7uXe48eGThSMHtMmWD0PUeeTaSuZjnAKvZja3Vc+deO/fq66vXVv8P/9X/MZZhvDEwpjzPegtHwagYI+D89vr1frg+wsYgRN9tzS+gDCkmImWDUs0OjGIOH2Bt9LFCQfuUzaT1Smz6vgQmIyRYgqXb5s58p4BqztjNLj/1MGCmAJjhjsb+AcDHbgE0w0cDA2LKRGbGIGbem2iQke7e6FUJjaxwduQ+AIkxTBhYFTO0WgJNFhLMLOqhBR8mKMuUyoSc2bezPJc8uzjcWe2PL+xU94zCwycO3dOjFaBAxlAgZgSC0tTu0gCblrl3KMQ1qUEjwzhVmcY5ZvI5QoWvfO3Jhx958oWXXv3+9y+88NJ4fbOXISsjKIkRMbwxiBNxZCop2xDa8pg4N+kVnZPH7vniU2e++CUcO4W5HnIPi2PmmHuoYlxlbTSUGDawwmGCiDQsSLC6PnjhlfWfvdC5fv1YbzlPtnP9enexO2YEQiKIMhuzcen8NSSsLB5/9CE8/jiK/EY53EppqX00A7LpmqdZ9QoqIEAZMIZT8K63Vm39uuckWc8agBCwvTV46dXVF553m1vLrc6COYxGqQrb29t+obM43w7IyuFAYzDHbi6758x9xx59sH32NA4vI5cIGyMli47c7kKonh5R8/HpdqLMYbS23Z6f73a6O1V/Ow6yosjAcTx2VhxpF92jyFuLG4OdtbUbiCWy3kRzJU7ESmRgAsSEyTlLrFBSASu8sQM5gADFh+aGkYF3ry/jXW4iCL7THfQ3QpJeZ2lkfG6rX56/4vjYww91MsCBHWqhDjzV0ndtXmTPwbF+2Vuq+J9hht8ozAYAM8xwYFBt7bIr4yUkUARvTsJOLFvdjgIXt8O3X7r4Z69vrOULOr9SclapVOKNsvFwjLwNENSgSilCDfaR2kvqAEC1JsWLmYGUXZXIzXWIYYPSNEm7yIjdYCO9/vzX7jny+48/9vTx7l0MjKASsrZNwCNYgpN8TuBTyiRQu73yEbfq1sCAoSUhAQFqLlpd85mZOgq8xw4Rgm/mMrcQBOQMNVQEJzmLIFZYWj7zz//X7bXRO3/93bfeunJ2aXGh09lauzaKo+6h3tgrGdpW6GSi/XhGWgvsbzz/+vf/y//6gT/6veV/+Ad8NMspTspUgck4lwIEIw6C6EipSQGgKQGDyqqAZi6DKcYSvv3My//m39149rkz3d7J5cXtzRvDndHC4lxHsp23b8xLz/fmL1y+Mfb56a9+0T94H46sBLAC7fa8AQRzLHviianUQO80fwAiUlVVBcDM079G7xmQKsZoSVkgZEAEErDWj6sbW6MqsMtcaw6aJlHHURMcACOBE9m1X2LClDtcM43YMCWh3KlgIAYcXl4YVJs3hjuUL5jqqBwXRVYb4LPVFT9PTVWYDyK7JWMfxYjJhI1ZBcoJLhE7z4kQDGUKZarUTArnHHUEww2MB1XLdro8XMmrM4vu9NLC/Yfnl5zrIHIZXOIib4GgCdu84IC33l79H//Nv37jpecfu//ef/C733zkoYdg4yyTrNWG4yiYGMYJmwl/9ca1y6PJje1yqJ5aRyTvDksKgYWJEY0SkMggpmyqxB+kAqjPtAPsav4A4QQ1KQvU8KPq7AFOat1u10KKMeXtTjXpr2/vHJkv7KAErE8ZqCHtMsEsqWpiFmbkeb61MzHJsiIPIYDMMZcxGLPdygUk8Z11H/1EcWvTF36jEULKu+JKR0RZ5hNQVZWIO6io4qCn/gfcx37pW7zfQf6g++dB76sfhINGIh90Fvi+ry8gES5ci8pSyDqt3AuFSnPGNPsX044mTb+fAZieV0RUe9+pKhFJhhurO+hINR7vlDu+aCWyWI3aWaccJVFuERshqsWYVAxUVN2WpTCuhqtvrb1+6dqDR+a+cPbusy0QGMgcqSPVqoQZu4IIVRXgRETMLKVkZsxcF5C/7l3yq0FAMZXqsgO5liCPUJ8U2RLKAMrwxaUHH/3cg5evbLz2Rv/ChY3nf1GOxmESwjhYGWJMERKZQ+aKIydP3n/P4YfuX3rgtDt1HMvzaHfgcoiD4yQFCA5cMPtWB8qYjAFFK4Pojg0nZIc7BTa3X/uX/+qdv332ZOI8K1CO0O6knhsVPNS0MymLorXYWwyDamttu9/S6v5TT/+n/wl+76vI/bgKWd45ijwHtxUSpnRzRiIMULueThlJPBUuE5SgjHFImYMjC5OxJwdLWL3R/x//7OJffae8+PbR3mJXso1ra1mpSyuHeEdFfJzEZKHVavFCdzAavbJ19Xf++X+F+87i8BzCYCyeWj3ABaTaV5don2rNbr81kqHdWUBSTUmynCElkkJdS3JIKAOiP53jHz9596kjR779wgvPvHauuOvJ2M0qkzSagDz1cmhe7WwT52IiZjASyqJ5sAcAhINtEhkbGZMxmzgwgwnIxsMRKBsLkoasmPNZ8dYw9X/8vNvo/f5j95yZa2fAxmTUZcxnTpLmzPXdkgAy/jjFbjPM8KnBbAAwwwwHBu83viA2oDJMjFPR8sA2cKmP51+/8tL1nb7vjKSVSCK7BDHKQAK4/erE2pqcPkI+YMPNZlERU9EMpEqsJtlCpyoVamhnTkBhUg628p3rv3P/iS8d6z25kN9TYEFBVoKjoraRoQRW+AxZ0/TF7TVNV5gnqQtcImPmqUF2Y+5eFyMMgCBUe7Deym5OI92A1HwTOKXE4uFw5LHHJ1dWb2z2N2MozFpzcxhzVcXQIhA8ITNhtVZKbEzEG9fWbzzz46qqVp56wj34QDE/B2EEg1UAG3MkKiElKMIAhOFgudXpEoM8xhXWr+PyVVy49Ox/8/9o3bhx3GcdwnDSj2J5UeR5PtmeLLTnHPcGkzgAt08dn3voQZw4BsdpzySKBcxGu87juwMA3qNY3Bly9RgjEdWLt/onIsLMUWOCGXtiByAAZcQkYmMwHkzKfqkK58gbSyRSNSNX75+aWbK/eUHQqQmY1o5bd76FhbKZmDkGkyVSmABQYnk3zWfXdfUAPQs2cKpLDqkZQAZnRAraGUxcy2eF+NynoMFKUPKWNi9O2orDbT013znZax8vqlNzcrwnbat8HKNUS5IXi/UpuTnGJMN/9//8m7/+03+/0vV/+I0/+NpTnzlzbBlekBIcJccTYFNxdQdX1idXxpOLFa3GfMiZci7okrqUEJNmYjBlSrWRg9QZgWaA3tJQ8X2eckbT8615Q2NFbCRiBCUEQ3ZLt+U3FDyVoM8ww28SGgXA7NS+bcANRUBrhzGu43NMuZb81iLP2maPGmPrGfCeAUzdf1dDZSFQUrZUGzdSTVCKYipmYlAopkOjwDzmosxaOReR/Hq5/craeDR+41xbnjhz/EguK5lrgV3GrFFjqaqSZWAhEBGxYzWtxw8id4DylWEOSfbZXCYwwCZsZXBGkrfQmsc8sHx06fiZpcfXTjz5uKtKnVSprGySkJBAiah75gy6bSwu4NAC5tvoFPAEYhCBKQiHOgoW7FMteE8whieIlgiJ6qI54vvP2htvzW2O2iH6SUVeIqq+hRT60mp5aTMXI7VSrWq37Mihe//eN/H4A1icR+44dw4uapIkooy0p/YOjBIapul2CSCwAFpnRxECoBwTyKXka5LPtRuTn/z0/F894y6vLZNzMUx0LC1PVFWD7VycliljL63iWrm9NtzpHF+5/7FHcfwwDvUw105sQRigBNC0b9ZcrjedqrffGqC2dUIK2BWOW4EozG2ylpB3SAtFPHG07Vr/8caNIYQ7C26+FSN0EpQkW5hPO0MCi6kYjCSxmHITwnxA1HH1ew17q00KHAiGrCQYOJCIpcz1zq2Nem9eHZ2991QH3aIbYROrWuyU3m0YeOcvvmaY4ZPGbAAwwwwfFjwNiWrMWQA0xvRSRoxYIjAGzk/wvVev/uK1KxdGaTS3WEpu4EQEciBqqvzaQkS1Ngmtn15kCjroGqBx4m5sEI0iu8RMtTehNykoq4axf72TxvfN8R9/5p5HO3xmyXcJjhERI0IA193/BE9wtQnFrU3P/ahoVkxqogolmMIIFFkyJVWwQgVMUCUm6C0nFRoAiDU+6QYHBjzw+c/dPRiWW9sbr71KoTycFQXp1qgfCgYQiJUIxFDK1ZZCius7l3/082vvvL11+fI9W1v5ow9jaQFFgVBBvLLAyFTMDKYcdNEwVyWEhMEQF6/gxVdWf/LzrVdfxS9eP77Ym5tfCGEyjiXnIkKj/kASuXYXyd2oBtWR5RNPP3X880/h2FGbBlFQ7f9jtUUjAIBv6ncz9o8BbnfEGJ1z+5dtZmaEaJKodo3EBBhW2BqWg0m11R9HsBGT+EROjdXImBLcnlvv7slUX63vedOPFoh1+4AMsOAYTkhgasYCaoxmWMFEiQ2AEng3tPfDj9jIiK0+Ii4RG2qhMSkh7xRBw2g08RnNtTzgR+N+2rl+LIRjeXF6ae6+I+27urzkZNlpjmSTkiRHsQDiinB9Ey++uv3q+Uv/9//2X1hKX/jsI//8n/3Jlz+zTEBjD+zdBH4HuJZwsW9vrvbPX9+40h/T/GLFBXwuXIAZBgWUnVKa3gWVATJmiwROB74/HwxKU68l0um9fV+z2lhhRlKHzCebUUZ/BRrH/+nAflfPxswMYkP9pxl3EtEttoC4bdR0tyNmO+fvgndZAKHpoh7MDGh2BH45DqgjqB+pRgYBCcHVVHLSvT1Ne4lEsxnALmrK/+5fmwGAIgY1s9oHD4CxmSRDBKmguZnXMaYCVfC4NmV3mdECk9uqduLOeHWzX5kc7/gzhxbuWmj1wJ4zk1DFcQsMVSKqtcVMbGQp3RkBWGTqKQCqQKoF4YDBRcBcppR5o6bj4x3aHZw86p5+AJS4DFxFVIpkSAQSGME7eA/vwBaotkUM892ONUasLLUtT91XriJywHGyKlHKQEkrrG6e+/O/rt58qzccdRNpCpJzyTZxOghhfq5XFEUsbasKE7bO8SNzjz+49Pe/hXtPovBKRMg9gHHwlsBTfTcDjNh8xsaDpv6XunZKzQAgJIsZTGDQgO3h5IXnz/35X67+7MW7fdbLi1CWA0x6WSHsxzvjrOhYiFCOLKtBL4MefPjsqf/0T3DyMJYX4VyJFKbegbVOk6cMsP0H4BM93h8STbeCFdyoQ4AIFZiQOpJDgmIRvTN3HT16/O0fvngubIz642zxCLU6wQiJTJDIiTJrBCDEAkTWjzAAIFPUsdsG0wQAzA31kWpSv6sYYhyhIyvObW6Oy8vbyX/hkVMPtACQUOYoOSgBBIY1YU4HNE+eYYYZZgOAGWY4CHbnzPWz3gAjSnDqoMAOcLHEj89Pnnt76+KQt6Qz4TzWPda6Zqjre0PDUtHEmsQUMCZLB64fatZ7XRzpbh6OgcLA0BKfgSY71dpbvar/xF1Hfuvuk589Pn+XaIcgBsSglswIYKkbfGAHlinJ9N3Jur9uMGCIhOSSsQlChSoChozJag/GZIAhEUCWYADd4lscNcu8aaQkQxwyw4lj+OLnTmxvvjzYuHzxLbO0JCK+QDIABqoIXiBEgGWmi0ajwVjfvrxNeHV9fe6FF088+kB29l4cWkaeOS6c820ycJ2bBIwD1jdwdRVvXMTLr2+88NLay6+O337nqcNHC8dlVfYnw+i0nedahsHO8FBrYWcyWauG6+32/OMPnfr6l/DAWeTtBAJIANrl/gNGML6pEUZQ/wFd79sTNd+//j7GmFIiImWBkwRUhnHAsNTt0WR7OBmUgbMWi2dhY0oKU6t3yV6Hdb85b1P43sR/t6bVcmcv4FlT7qRwLMxKJCBmAqbpqTeV2AfWgrBBjMk4ERM4MRkoEYysyEmULIDC0MrgEJeQOlI9fXblqOcj852VtsxzzGLwZQCBuAtqwzAJ+Pm5wd88+9x3fvjzN99463Cv88/+8T/6z/7pk22PyQRra5vtjswfmiuBTeB8f/LG5vhiv7w6iqvG/aKd+Zy4KKRVtw9qL9fMUbJGBMUAar/RTyL9Qpu1zM0rq7pDvUvvJSJlirCQMF37zHAAkGG/sYOZ3VLbnxlm+ASgClXdHQDU3ikzV6VfO8gUdZHNLFTbEda11F5+u3Ld+p8drAa7pHtVre/VqhorjWWEihARnIFBBCIjNbLE0zjW2gPGIKaFwwQIEUhg3/LOlakcpvGL17avFbI2jOujxbuWu4dy5OJ92ycYQqidf5xz9eVzR/j/AAApWzQyQS0qkbRrWSkEQUqoIhATJ3Og4CxmeYSKLwTmoC6xJIYhjkoiInEmDR8kY2T1lJHUGs5QUzI1dDHHkBSRcoggDS+vj1967cYvXlnZGi5B2qoJLCLKxrm3Up14GA8m46ERLywsP/HAkW9+BWdPo+2HZQnyuSdJoATvPWzPMd5IGcqAgwogIN7dmIaGBQ9JGlx93AY7ePnc1e//4PqPfn6MsmUuImEzhEpjFIZ4LthIkbmx6fXBcKfVWXzwwePf+C089TR8G84lUDALpswhQwGYA3mbrghqJ1CqiXO3U/1fL0pJjViaZp/W5kUKMkuk0aI4Rk9w7xIyk7/3mXval2489/a1fhjyobulPZdKhGGaVr9MBpBOY6kOpgCuIWQKE1PoTcun+vUBA7kEBajkfJO6cTBI72z6zrzcM38mhwdpEwtcU3SaLgXXpMo75EqdYYbbAbMBwAwzHAANG3ZfXzAR1x7iAbhc4dlzwx++ee3tIY86x4PPKm4Y1vscP+v40Vi37MUUpvUL8ofP02ne3EABpo1pO9UPdxBgqXSUy2QQVi8ujNaeOrn0+w8c+8Kp9iGCB6nBkpqacS4MNmZCBlZAoK4urB2agvq2AUFTGntwDo8EDCcYjpB5FD2OSerlwNRRlRRsNdvgVtVkRlan7e3zcqIo7OBhhvtPd8ZfnL9x+cLm6tWNbZ8XvbyTl2XdRA2MoTdv8AZAu1l2nHwb6F9b3VxfW3/1lf4rr648fN+xz38GRYa8g1YLWRuSgRwS8NbbuHJt/MabO6+/Wb51Od64UfT7814LWNjeWo+Dyhs7F8rKK7rtHvL2pc2dy6a9sw8e/e0v43NPYG5hVFZZkQkgYDLenWnp1JSqhhikHnJYE651+0NEat//um3a9PtESmCQ0B+kncl4OInjZJNoAb7I2omb/yVpMDMREfHYTZNuTqP6+q3zJZqbgE5PML7DE/wIClPHLvfimUJNlG6407s3gr2OM5mSHewjc510TjCCEScyIwBxuDNc6OS9FqWdsty43hbce+zwg8ePPLLYmkfKSLwhgxPfhWv65KM+Xr+4/rfP/vxvfvjj85evSdF54PTR//N//V/cvQLncH3VqlQuHlukDDcUNya4PByfX9++sD1cq3jkcmr3et4nJE/iAE5AABlYIAyNClIjTaiN21n2UstuLWozuF0LLpAC0pDT61UmsxIntahptuL5ldib2e+j6DliIdrf2akNOuwWr+BnR2uGWwQz1K7lRIQ7pWV5p+Fgz/dp1URqDHNMdesauKn7P8N70ZzGUylAU5gF6Ng8ZUqk6iIYxMoUiJQBA6TxzdNG/JvaApcQNZlZNB4hqxKGCS3mwXi8WY6uDsLpfnXq6NKJeSwD86DM+5SSqsYYP0LExa8X1tComcHa8LoAIFQQgRLYQZnV1FjIySomASCYAD6ZS+agztBbbANNoUfUUN+lXhvUbju7xRADULQEkkYUar9EbIzw3IVrf/sjWtvKYW0SScHIkGIKlJGfK3wGF8axP67C4vz8/ad7X/ssfudLyGXMEiCO2IEtRq4dd5p4NwWrERjahqWadgM4wBvq9B7GVMaJ6JMiKd54c/W7z2z++Kf59dUTCyu+rFIZupIlxwhVRCh8VsVI7dZGVV2qSv/gg4//w3/Y/cbX0ZmDiRklIqg4M0eUkTE4M3Aj4zGwGmuENVSq20rEI02t7sBtcJoOADwEnCAICBSdOXKCFcK3HujNtSSr+j95Z3XLzK+cIenGGGi3LKIE0kYMToz9q98PgekQR9UgABRmCWCbmqnu/92Ks3F7GbF9aVjijatsaJ+dn3cIgAMLMetU+2G1XmdWX80wwwEwGwDMMMOHBcHYmrwZggJmRAauXRBvGF59Kzz35jtvrk5GxVJqLQeRlMY3UWWb56WSWh32CNguf7/pWx+gBaHgANPmxaiZ0rMxFx7lKPavz4XBUyeX/vgz937lrvYRoAASKKqKkXOZ50bG6FNtl69GCkSwRVYyZvK3D6mZAY6pJQQFdnbC+cv99bXO4lLuTmCx61S9cIBKbVao0+rklhUFNUe4jm+uy6BEiEyJeTKezHcLPHzvXV99erR2ffiLl8aj0DMpUg4gsiZJgYxNM1On2oW0YRytY7EItjkabW1sX3/phXd+/uOUuyxrZXmnyFreZZllOWGwtj5ZWxvfuIad7bycFBrnem5hsVvdWA9Rs06Wd/NJKkf9wZy0FhaWN6o07ubu5NGVrz81/+XP4sghiBuNx1nBArAydn2fAKPGb1ObgZKSgu4ofkVNGatXj97XcVWIwNogbZdxMBz3qxiVonjKCk++NLKEBEWKZhAmYalXf/vCDzBNxlC8X92rd/4MgE2dkBcnXMtriQjW2HTuvw8o2YEZ8dN29u5LqBFASkidgtJoY1IOlhiPHj90emn+xMLccgtHnGZIMJY6a0UBYDTBiy9tvPzqG3/zzHef/fGPNvqbj33m0f/ZP/uTf/SHTx9qo7822B6O2ktL8wtFCQyA1zbslXeubkRbG8ftJJFz4dxToYRoUVByNKqYInPdXDcTpNTY/XNiliSJ3NQW7VYx7vcspMjQrIjqfa6YKgCsnsAxJWhIyWRWwv0yfJAzLDOYGdYYp0yzZO7oa/c3ATMn348GMzPFbu593TydUnVn+DWBlE1IDZqYIcyNLHEvR2b3UcJGdcbMDMBUwoKpAqD+ppokHZtzmWUuKEdiIiSmYFA2g6rWLcnGCx6kOuw7Fs9CPgdBFRVlWnnXXqjK/mjU39gab4St1ZBWq0OnOvR4GznIiYMgadp/Nd0BMDaa8iOMmhlAvTBRIyZhEIOFFKYICunAR0hNmXICFtQN4lCzvxLItLGrBZmZYwFBpu6gyo0mGRlPEEZIXTDKiIvXJz96ZeOZ5zpBPSHFikMQhVahQvTetbKCA01Gwbts7syZI1/4bPvph3F8cWQK+LwlEgFjMShRTeky0voPAA/LTI1QQQDOjEUb+aYolJVhOQyTCS5fXX32R28/+yy9ffmokSvTZDgOkrq9gsXGox0NlWZI7AKnvhd/+MhdX/j8/G/9Fo6frEKVZRklYqKWuZyFIE657lw33X9SY61gEQpw/okIRT8kjKD1kTL2CR60W7SLAMKJES0GrRTGRAXyewndu9sF3wvgR9cH/c3r1GOfFzqOgIJqu62krM0AIB2kP0BKMDIDmEnVwGZKsLoOa8ZN9a8yoJH8xHvzrTTeSRvbLbqyXGTzZ1qtZn3KRrrr8djU5nfIlTrDDLcDZqvHGWY4IKgO/wSabhArcGWI5y6s/fj1a1c2QyiWymJ+RO1gBlTAfrJPk67b6AUbTV1DFDqwhx1F8ARIZqwsYhkMBBJjVo3j7XmOT9x97A/OHv3yXa17oFQNNeuVgAmLNFReF2ATsANqj3NJkBg5BESQy8G3D6OBDC2IT4r+YPjGmy/87Y/ePn/+0IkT9248fOp3vu5UWeChDnCqU03FLYQCCWowQV1mw4AIlETjwmVirYVu6wufe2I0fjvR5MVXx1vVfMoYGFIaE5UuKpnTmCfTybAN6SQqArW9m3d+bTBeXV3dvnLJhAheSIQyR47NCVm31SrH/RTHrYx8puA49pwLzGuWt9DzmnMaR5A4RUppddiff+TsyW99/dA3vo7TxyyTSYSTXIxp9/yc+v/U9pr7fjY1u7SpvOIOQc39r78fjUZbk3BjEIYqVVKFkC9EvLIzRopIVndPWMTqNVJIepPHPSnv4/7rdHc1PjFUX8p3th+LIXlh13gVYzoAYHyEiPIPegfAqA5ZqEeeiSzOtRylNG/8wHLvc3cdu6+DAqgGE6KkLlPjMqEMWNvAm6+Pzl+4/L3vfu/aO5c21y4fPbTyD373S7/3O1/+1u88jVxBg97CMFvKk8f1EF+/uv1Ovxpy+821ckJZoJaw70pGyjaxUJVlNkpIEjKXvLOCIaaIIYpLOl2UMCiRIwgbg8LHsxs+CFPr/ymUjXe1OLW/h7EoWE1jQ6Oa4VeAd5eIuz7RDCJio5qlO+s7z3Cn410ZAERkVg+tP/Qr3LJt+zTDzGh6RGo/vQ+i/9sdniH0MYKImLk+n2sdp6rGMvJEsqJFIsrEjEicSCNMRBNxImXsRSuLRZlMMhbOO8aSyAUBMTjL+wkuXxDKq2pYlYOd68PrI73mQu9462RO8/PzwlKTSIjojkgABmDECQIIwARuQgAAMjhHCqSYjKJSMo5JI1SOyPxNbdMpAah5XDrcpPlVIChYxZDqZQKBHYy0JOygKqFdMLaGePVS+tl5nLvSPkQBcTKpOFkry8pYWhlbkvnEMUQfaeXY4ROfe0K+8lS6//iQqCJqgzw8LEDBLIlTQgqO6nBnATKYJK3F8rmH1TT3aUQwU21xU7ZFMBq+8/Ofvf6336E3z99T8XxWlONJBHn2HJVjyNXAYKEgdH3Snyyt3POlz5/42lewchi+GEOy5KBwTHAeEERDTFCC42Z3ERIsQsvGleg2OleMUIkC7BNcfcB2/ZoMlgMOCiklJEQGZ4jdUHX8vN3VK+2B+Nq159bK7dG2azGZEhRN978yTpDaL4Bg2QG3qwlzYGgyYqspdM1P9+5/BBAHKZIq5Tax+M761o9efLk9PpGdXrmnI1MZQnMvJbuTVqYzzHA7YDYAmOFTDdpH5q2jQclu4gEa1fmudf9LjWJtjkImBh+IJ0AfePHa8LtvvP2jtzcmc8doeSWZD6U2fQXj/dmhqGluZAaQaZr6KdadRJ9IiZp35Ok2vstEqHbfowgkig3FIzKCRJiSJaeKrf5C6D+83PndMye+dDJbAWiyyaaEngN2Lf3IEALCZNLuFM1bWfNf3PrFiBECFFABu9oGqZ6BcGPkmWorS2gtLCVNhUVMAq5vlC+8fO0v/ur8Cy/0T5/Md66f+sqTYMmYJyJmpOZE3xVbq7tvqtPJDfY1tOXgn5Z3iSC1FHVfCZLl7WHZb4nD4cP4wpfmr6xdvba+sfnOw06KqEQw0sCaWAOZwqo4kbzriHVUUWWLnXZH5pdy7+czpZgiYlSNptHqyUYrxrHBvMsLB5cmIQzGI2i1zD2yWA3K4ciQuWzhUGV+nehNtccffOjYb38Tjz5oPtsuRw5FJ89rOsZNn4p2C6v6b/v+4ZMosPYlv31Az3kqwoGRKSKA+kCzEe3OKgisnFRNOALDyq5vj69v9SeuHUggGYuHy0AcEkJQnzEnVmJiuJo7FlOIKRMHAozf1f3HdBeRgan55k4HG8ScU/bEDIAicSJiQAkkBlEmqBHXYWsAYjP2aFzRqG7vN1MjnSqmgPpGaoiyd7/NVQkp05hpcFuDh46vPHH67rsKdAJSf+y95G0XVIm8AeMSV1bxixe2vv2X33/22R9fvfJWJwufe+T0P/uf/v7//I+/ShkQw/r5N/xK2+Zaxp0t2MVh+VYZ3upXa6My5b0Ap+SZRViYQClqUk5QAyyxZN6BwVHT1PS/Pu6o6ZkwaG1+imZY+yu//hK877/uXYe2a2kLBZMxw9QSmdbph0SSyNQYxmwAWH9FINuBAxt+M6CEWl3HtC9OmcAEUAVyIDJWJRjJLETuNkFzlD7gCqqf4PUVcmePWw8O21eZ1Xugvg8ngjIiLFFt2UG75mwHei59FBrKh8buE/N93/eD8GHutPVXxkdM8P67388/YNNZmRkEMFkSkDMIAWpGrACopg7s3wOfohs1GZhUgWmdsFerM0gYURWkiSUyTcBjw8QswoiEoaIspAZKGhlUCysUzesYFOB2pxBFsDgZD0cJATn7QjzK0to5dToty2Uw1EE5XF3bWbVxD93Npc6pjixlcCBy3jcXWnN4jHYXYPVnAE8LntoeHdhvaD79pT0PxVtdJvK+r9OtAgjQFNUiKIonIgdhJtb+hFUgBCIIWc3IJnXOKU3Xr0jN62jt+tKMFoxghMBIxAFIRjm4SMBGP759NVy9Kts73cWOmYUUgvPtdo5JomC5ZCHaGDYofOfEMXn0ITx41lqtbaTMHBMTUFaVyxxEkKiKgfYpHckAY5hO6XM3USYI6jXFwRCZw8Zo9IvXNp97ZWU46i0d9hEjs9x3M41pONAw9p58ux2KfJDL+bW+LLce/eLn8PgjSLa2MZxfWrZRSckg3NgeBUtVRFLptprd2ixGmFF7IzEZ7R1k2/0PAbY/VO8TKDb25ZdNt8KaTRqPSoeMHBFIQAZyYEGiNNakK8Xyl062JuFEGJx/eX11UI641YvCkbQm3ZORC5KIDQlcwVwtOmlOPNr//kaKemnGxmBr4rvr6TTMiIHdp47t9vGtsdz0aiFlHcv46tpw+63rzqjbnVvptAlgct5AFI0qIzOQkUdD+Nhnztt0V3ZXJrtLFXx6brYzzPBekOqnrYSeYYYGBIVFNMFBpMQwJ4pdrwkQjBEZkVABQBnsRo+8Q2FWlFXRBy6XeKPE/+nfPbNadNfz7tC1IuVABhUCjN7H1f991hK1sDFxHj2AwBpEUxMf4Bpn/mZMHsABXIInFLm7Zr3OwqCFHe3DBfTyDLG1ta2vv/bHjz38J0+cfWgZSx5dgmFS6qjD8wRp2lhTOuR+gQJqtxdq2K9icuuekRVpHxWgHbhWFFSuyUBgREKZNR9aEIEyU/VmuHYVr55/+3/4i9f/v385vzG85/ixHaqeXb305P/mn578w2+2vvj5ijr9ytrca9VH0DWHoF4aKKH2a6pgOk2yqnOPM2UCPoIJRCOGbfZdsy93+lvL3a4kw84IibA9XHvm+6//D3/q/+a7p0j9XIt7ReXTIE1Gk3GaVLm5Ducd9b4iqUgiW6CISrqUOGkzDqHEqENT83YragihrMLEUmJBO8/m2BXbFZKW7PrObeX5Tp7tZK3N3P/Jf/6f4+6TuPcUVpbAqGJQBTNnRXvfR2kWKra3kDbUzXXb5azxraxcSW1vxdIQ6vfT6onroK16WxJrSUMCCTzBO7AoUAGToDFxr4CgNFxYH1/pDwZgZEWTwg2qhbE6je3a3zjg3YXcTWXiL3tQ7u6TO30MoEbR+x3BGxuD8+s72u5S1t1Y31lozzmFV0UdXE6onCpxMIZx3X1iUzFjU4JqDCADMQmTE3GOfQbhteGAiNpGRUrFeNQNYZmxksk3P3fXvEOb4BWFg0MkWIilSEbILl3Bt//yhf/wpz95/tylcYhZTsxb//iPv/6f/ZPfeeSexTwB5QRlLJmudPNR4SrgrU196a2rl9b7JRWuu1RC0pQtP424jkaWmgNHZMzTiWs9iGwcioD6BkjKDAjVQhDUy+Nf/vUjoBFeWK0zAxpaKEc15xyYLaUYKyZr5fmy2BOLra5CFVUsmdl7r6QhBDRD5+lSh5oWi36aFjxGiMyAOgWZMqDgyDwRt5X0rbWNQVRzRZVU2OcuC2VFwh++h8i7fZ/34H1dI2xKTZ3hfSGW2jCphg/efaTDwGgwV/hqUhJJQp7gdNeIGFEsTPtqn5ZTetrf3EvlMUIkLh1XjgcJ72xsrw/HnLWTcpgEnxcRdrDntb7/bevjckH5CM73H+ZOu/s1fKS77oe/n9sHkBLed/8oZBLQyQuZ7HS1vP/o0tGecAiI0YvoTf1upV0B5qfmfAaUkQAkkkTOwAATlEy92Hg8avVaxrIxLH2vPVH85LWrN2IxlkKJlCwx1V0/TLNAsVs01nMjqGpDEDFwIjYQ0Nzh2UBQNqtLF4LmKWTjnUO5nFzoPnB0+YFld9yhA2Rl8hoFBhF4nwgBGBlSsLmMBM0MgGrXvqbNag39qDYl2o0rrWcTtwx7F7vddEaS3dT9rI10yJiMb2pF7yv733/oNV2ggdVqy1NI/Ykno8lSnmEwXvuX/+rV//7f9y5enh8O5h2IYxQkVUNiRWHOxIeseG3Qn/vcE4/+83+Grz6NuU4ossAZwdW9dsY0vmD6uabbU8/0m6Z6FJpUEzeJRZbD5WBNYSKTEdY34Frlf/Pf/vX/9f92plMc7mVXN68X7U4Yu0U/v2zshiOMB4m17LrNOf+D4dqpP/jmQ/+Tf9T77NOYWwHliAWM9ghiND1802Z+/ZM6cCKxJkDAPoHStM++uxqc/nLzCnuORrfWXWr/qmRvLDHtiaOJyrB6jK5Qgw11J+cuoRgYNgJeWce/fe61f//Cy3z/2eHCfIRDv0T0c9zrjtEfbg0OkTmFFtAc6gEP1BPPOhhRoSoJPrFXBlC6EOpYgvf4Crzvc4qMjJqELmeTTpwsT4Yrk8H/7h999b4cJ3L0gNyXwmWFySiVXg4zcge4BE7Tz0swqQ8TFLG+2TaDsnp0McMMn0rMFAAzfLpR14vEOi3R9nS41hC72TB9eipRCjBFDspDjrUJfnEDz17bWi0W1or2jm9BPNRBNVOQIQrSex5s7/eoq7uQ0+5Pw1pU1JlO9dOqtn8mhilMgSSGTmu+HMadGLDg0BPYqNpZbe9s/f0nz37z5NHHOzgGuAQ4G0EDkQDu5jWM7WMlTLeEa7LCrRYzGmqnHm2ypab/BSEC4upo5WBpMsegENHv46VXf/wv/9XWD3/+md7iYd+58urLUdJvf/bBS88/v3pk/tTRo9mZ++ddZzhKopLlsJsL2V2WvgHahGXtEfc/gopw17updtLhKYOrLZ5SvR4VZBmO9g599WvLi0vnBuvl9atrg+24Pcxyyb3rcJ4cXCStwmBSusQdbhftgnwrZ5TD9ZraZqTS0F5gwLi/5UUKkbbvECks8YRhCiE4F5U3QnUDiMvLvYceXrn/Xpy9H4eWMLcAycCaEcyUxN3sE2zTvfRuPYSBD7pnPhpq1sY+FQBwE7V5yvohABCDp3o0USdXAAxyQOGZvCb0R/HGcLxahiHl0bcpc1ZF2hsn1F8U79V/vHvl8yvG5Hd6338KZoUonCBjYUpBg7PohOpQjdoNjIxBsR6fKLiWjEC57h4pgYFOrxtjDCHU6v1UVakqg6al5cU4GdFo0KrC0UzuW1l6YHnuVBeHM2QGiwhVUkcoXALg/OZm+PM//49/9uc/vXBxZ7NPOondXBaW8v/F//KfP/LwkaPHu4liIPXtDFkRDKnAm2O8ev7G2zfWB4Gs6FFrLvi8impgpdoTVet2cD0LUGq+fc+Nmm86rLVvw7QT9GG+4uAnxt4m2PQ1mi6zkikbktWDAVbjZHvGTAxBbQHy3v4C7V/5fYqgAKC1dl3Auzf6WsxOdegzhWYcCBgdbLqptJuxN8PHg+myfO/rux7Ke7EYVLfwPl3YrwDYj4im1EwMoYZNXdu3HWjgdKt7IQe9H9oB77d1s/7DY///+GFe/6BQiBrEmIiYjBraOykcUNtYg02ByJZwpxsIHhA8rb6mS419al0zJiNNkVhFAmGomLCUDmF6z/0VvXSDgpXcvl1anxppf7E3rWEYQOCsyHtvbm+9/fbWtX41jsf1hJwAOrmwSZ04aqYKNkJGkIy44YsA0Ib/00zebd+0i/dq2lupsMFN19d7VnmYbgz2gmqNftk1+a5NJcOUWGD1ohlTspwARWJUjH4lO0OZDAmlSMqUYFYxgiOoCMGiRJOtlPyxI62H78FdR9BrI8vFvCDbpcvVBq67Mqbdb/Y45gQjTKrS+zz3bZjCIiwKJzAgRfzX/5+3/vw7Z6W9CI7DsbR9zKQlHR2GySh2kpFrMdsYtgY68rnPth95UO86bgtdcy4F8apQMYe6UjRCna2+f5/su9Ww7O7I3R/uKsT3jxBq819CrXi/pQ24m50M3udhOV3oNU/dSBpI6oDlhURdwHewffpodPHPrlyOPMTcCuba6NPO1tiXvtOaG9t2RGo6EjbV3NMuHS6BVbU+5erKm+wmlcAvgxhcMiNUxGAfhbbZGQRwf31ua3h0IT+JogAjCxglTCBq0JuU67sXvzU73PZKCL19zI1nmOHXgtkAYIZPOXYb3XWujRJxHTu064PDpr55irOmtogoWhPQDeClbXz/0lvfOX+5312ciKsFklC4xHkkAOkgi1QDAiuAKME4Th/gAktQJatZQwqDWi2Rw6CFoUUUSVqZpZFurS+H8QPd9j986uHH2zieo4hICkMiMJvcVitmAXKAwRkYxpDp0RAkaX7BRsP5pGCPSzfslRd//h/+/bWfPWdrazvGHcp4ru0FFLH12qWh+5HK3Olvtd2p++ZzPx6lQYl2tk/BYCCoa3rZtsdlAbxBGkki/d0LdAWKdptBltQIHANAOLxM3c/eu/ZHay/+YvVnP9t+6525YTyW04pkXeMMBovJJc04SbWTJsNRKGPZ63WaF204vCYAKSTGTJEnFoIF1RgtWSQddou+xQ2NW4W3w0eOPfHYma9+LXv8MRw/hlaOIqvlkeqY6sXL7dQVJJtKqGlKiqOactR4GQtQE+fIuDbvzhOBLQmScCCMAXMgh3FAfzjc2N4ZlrGSQnwb4qwxDp3h/cEGVSNDxsi9E2KEBKe5FwD7KUQ1IYuBzFLT1IABQlAGAxiNExREmXckzplZVVUcKn37rQ5Cj2mlnZ1Z6t53qHdmDj1gNDLJyDuIkyri+hqu3+ivrW/9d//i/33p4vXr17a0YoY72us8+viZJz/70P/qP3kyKwBgklLlfcYUHFZLPH918vr69uVrN/qVus6iFN2xYntnkLe7H9QYuiP832um2M0G36ZqMTVLUyPsj2m4eXQB7C5W74QP+wmAaBozuY+CZ2afjM3ZDDN87GjirKfYH+JyoJf5mDfrE8ctvZ8fdG/KlGvrhByz1P1AInrXoMJYKd0RT6JPAE0/khGtCQFWRRkOKmY5MMhYg2vlSyzZ9cHgb1964+2r7YdPLd97qL3C6AgXgAcsqVNr1WbvVrc2ay3ObnSWQgxggbKBlWmX23Qntxybp+O+s5QbPSUB8ESwiP72YGNNh8PcUs6sajaltTFIAAUHQl/TygP33vW5z+DEEWQexFxrEXbj9abvuIt3GfPWyCzLwCAkoAqTQoxUUVb4+XPf+Tf/1r958aljxyf9zQpVd35uuz8opK3lJETVohDn+hbXXdrx2Wd/65vZZx72R08i62gitajE5nWS2e5lWY8AftkBJERhkiZzSEybrvt0MFDbK6WpCS0AgdxW5CE2IWJCInUtxvE5fD6fK44+fOmvN8+Nx+txnRcctdqprDaIOq0MgESmOghRVRGNkJBAofYoBsGYojjA44BPFzJkiUCmhAiAGOBSXN/LX7/6cqpOdHp3S4HDoAItgVJM7Jig0uz2m2ZFRo0tGOpDYTKLDZjhU47ZAGCGTzGMm6aJ8V57i9R4OikGYCBTV+vIQEAXaFfAVcMvrk+euXDtJzduXAxV5n3FAhMou8RZIqcHNoJQsiCqZMYRXHvVAMakKgZRFZ2G3igrS2QMMMaS90XBoR83r62E0RdPrHz91F2PLuIYUCRYCZNAIA8Gu9vqeSfgFpgw5VEywFCHUqZKUyvnQCgN71waPvOjCz/43tVnnz1RiF9Z3tncALujx1YUduXKjfksW3vx4vnJ37SodeTv97Cy0ur5G1vbBS0BENCuioIAD+V9rtmN6dO76BsfAnvCgimvZ78XZdRETNJuoYqoKoDQcv6Pfv/YvUe3Fufij3+WLlwZDcswiaxIo5GoSsZSOPMWERISsy9jKcZsIKsdmWrXJhZiMRNVMyMzERHH1nIX02SVU+y1586cvuvpLxz+whfx0EM4vAKfQRhIVYoqRiCYkSYvB01wuvWwplaOpAkaofXeFUBB9XEjBZRhwBhgJ60sOZTAumGkiIzVrY1qUqZUsfd51hLJkVBVs9DUX4F6BuMZ7czn4sYhUYpeXK0Srvn+SrprrS5mYk2prQSgdipDOZlkTvLce2FStRRZU6a6bOHuhc6pYysnD7VWHNoAA5PJhNUMLQXM8M5l/Pinr3/v+z97+bXz5y9ezvNWDL4cbp0+uvyHf/DFf/wn3zr7aBcGM1SEKDIERobVfry6M/rxq+dD1nbdhSXfKuEmicuktBfMxkAiAzepLgdefP0aezS73b3dYUBKKSgSG3M9EoDZp48U/cF4l2/X/h0jTWd0OlD5VYf1gxp/B+oH3lKD9d8A8GxB/lGx2/nfnRGi8WI4wA2L7YAn9O2H2+0SY64zWlREpLbeVCOm2sG8+SX7FQaDn0KoxjoEOJmJy6qE4TimW31ojbQi12oVndZk4C9vX129cuNKOXhzs/fwXUeOttwxonmgJcwaUVVgATFIwTDSOgw27uv3ejCTZqREeySkO/kWR7tf9v+IAI3m60iWrY3+2moaDXJYJqaGBDIDGzkQGxLxmFC1/LFHHpDPPIzleZAFg1dG3V+/+fX3h0i9e2uMMk8wJMOwHOYeJIT1Dbzx1vf/xb+sLr9zZn6ulclONeGCPWXan6jsZCqtTkHt1lZM15KOl+c7Z052nvo87j6J3iGYpGhqMAdziBzT1L2pHgDYPnJgjf0jgbSbcEsapmyC3V+e3ot1d62pt1NoMAEZOw8mwDRY8AXhWA7N8SefefxvL739w8urG0Hd4lFe6oWJDSZjZ+wTuF6LmQJIrGQpaWUUarkDyEVBImab+lp+ONQGxayUEWpTIZCULP3Mb1fVT25c9y2LdvQzR4q7qGihEBoBRNBGlrLrbdDQMqcvC2ZjbqQCt9TSdoYZbmvMBgAzfMpRS3F31WEKgEilqWsAAKa1ZNfg1LIK2AJeXo9/8frF77999Spyf/LkSHNQhuQkSZbg00cJlbXaEZMVZKAICzCINUQSMcfmyQBiIxHLAit8RFdSGMX1K4fGO186efSPzt73xZPZ4YRWhCUlDU6MIAoic/xLGQyfMNiQ2W72L0OQGGNGAEpEQVomIhZcuHj923/z1t/8oLxw/ixn+WRsBFvssWFt3JdIbc66lvtB3Hnt8rW//N58t1f83tdxqDs/z02QAQCiPS8ZZTGSvbps/+rrY6jHDAhIMVSeWLIcIsg8ksIZegv40hceOrRy6NTpje//ZPzCuY13roXh8ORcF+XEuKwsbFdlnyvrFr1eUa0NJTFAVJ8JtfmvwqJFYSWFUGIyJnLSb/m3NKYjR4/ee/bsU093n/oc7rkPRQtM8Iiw0iyxMYMJqoqkzmW3FQNlf2pT3f2PMIUykIAMXHv8NCabiYFuXeVFYFXx5o5en/QrTqpBPBW+1TLP5kUNgZCMeebB/Uug4tiSsnHboe3coJyQmhOYau3to6RG2njIwrxBDAozcJ0ercRsmO/lGYM1xVG/Go9IY6+VHS3cZxeO3LPYWjnUalN9pVkIo3I8PLR4uCxx/sLotXNXn//FWz/5+WsvvnTh6vWtu+59YDLecRaffOzhf/qPvvFP/vgrbg7YGU5SkIW5lHMFXKlwYXN4aXNrtT8eZW1x7cR5FTFOKRL7VqfTcjvDiHphcNPRv61O/V+N/d09M4uWoqZUCwKoVlwbmd1SY9k7DrzP44ynTgJcz0xqVf+HwEEHAB/kFY47RHEyw50Fe88JN5W40AEKGsL7GIjNsA8fdB/4oOudyWCJoZ7FS+MVw+/rHLbnPfrpwr4G3N5QxMxEpEwpGShDKDEaT/TgGTZ1/PuHBmc+Gw6xmcaS++Lo3STlW5P18xevXEvhzHzrkcPL93h/GOgIQxNSRB1O29D+EYEIVcBgAkatGKApv+mjUA5uLzQF1FQpR41BDpMGMCFGbG2ON25QOWoJe7OSOIKTmVN2LEyoCGOGO7yUP3gGdx9FTtsaHbxP9QsST1fOv3ImJgYkIKEfxz6T3BlCWb300tW/+u71H//4/ry95P14uJO3c2VMNodznLXK0CsynmttWLw4Hmx3imOPPnz3V7+Ik2cwtwB4RKSkxA6eTGxXOcm7Fj6NO1G9tXtfeZpZUPcQUmOs32AvdW+fDoRvM0EIgzNzQuRghgRVK31L+IjDH9zXWyjuo5B+8M61NVU6cgLdNlK04HximNSabKNIakQVo0yWEnT6adlYk05FMx9+kwxi8E0KtSQBxCakrbtOvtm/MbpwYRwn3t3XO+Q8kFm7Vgu8W/9aay8agkHjR9ScuR+hTTPDDL8pmA0AZvg0g/YzMrTpK2qCurozsGebwKRQ4pJwvcTLffz44upPrq6+MQx2aHn+8LHxjQGSSBKfWLT2SERiPXC3kbmpEQ0wiKlTkJI0Cww14qZJXf+gxaj6urmxMOk/dWT5Hzx89isns2NAppYhCEc4gggMDsT7mCi3BQyI0/KJoIzAiEAARnHUc8JwiDq6eOHVn/xk543zR6tyuUuUUulYWSrVGCNFalPhK53LO9sq629cfPXb3z7Jo0O/+8X88DFDqsM/axZHbTE/TdOrFYIK3FzK/Z0/EwCGSOZTFYNGzwIzqKmmCXMrb9MDD60sH11ZPHx9bnHzZ7/Yvnxl0t/xVuZCeTsPJONJNRmNyqRzyKYrpNrylBMYzMGbiYuOKmBkcWwWLG6ZymMPHXns4Uee/rx/+FEsHYLLoBaQiH3JMAjBSV0RMcjdVmcDgGa5Zs06Wam2PAIA8NT0VWlKmzEgJ0T0K1yr8Oowvbx2/Xo1SJnde8/d3iJXhtJiWWXRvGaOWQ03hwrMcBMycSFWiFku6PlsiyZJE8glqBEnakKApyM7nfr/iFLjb1tn63liihXGAx71O6la7hV3HZ2/b771WIFlURuHSTkyR93eXO477cXOdh8v/OKN//jXP3n22dcuXFgrx67TPfzYQ/efu3BhZaX3ja8+9k/++Eu//cXjrgXbXt0ZbM+fPGMZ94GrE7y2Vp3b2HpnPBhXutxdnpQIpSViylveZwkyGu0qjJSssQ5vnMQPsh75NUqGa8+f/T+pFQAxpeiEGGCyBDObNf/fF/vb7rUNtxAxyIjYjKlxGT6oh/gMM9w+eJdI6CPgoA3u2wo1Bfn2AcMMxjAGnLCrS3sz5qkB5fs0hG+3kuwWQnFTd75xqjMFQGrsxVLSBBYEw2gSk97a3UMGCMiDfSu61GcYLHCXivjzq5ubg3FV6XhhblzkR4QXxTvXtMKNNU0/wr72rnLTcNS9n97J/P8a75IJ1XWgmYIFltDfCoN+prHtPYXKuBWbpGZ2JkSUSEto7+4TOHUcOW9aCFIIeYya3Llm+UvNe+E9k4C9yDICBYSJOU+dzCOO8MaFt//2exf+4i/vabUOs2xvrnqhw4eP7uzsxPXh8eVlZ0PK3Qjhajm+lqN79p7jX/tS+5vfRGcOroCJxQQYO1HRBHP76BQC2nUIpH0n4rS0YMGevY8BCt4v7aFpx1+m3Pbmp7cNyOCVmUEw8gxO0EkG11WfCX3lZGZ2NoTwgxsbWxvXsbiEVkEVwwRwhqm9MKmYNdFLrEmn6XHEdQH+4SvuOraXEmAsCg8ASKSQrDi8tBlHb6wNsqurK635No493MOKRw52TVaiNvueG614fURkqnKeSjXeN+p6hhk+FZgNAGb4dMP2fQUAKJRg1gwAqMndJQa4YqwZfnYN3zl/+afrq1c1s4UuWktlYCQv0eeRndaJmBro/ROAfyl260SBsRg7rbsSbCAljrybWc8EIlNK0SZbKxY+f9eJv3/f6S+fyI8Dvgqeg0mVhIU8YKaQxIL62f6x7LiPBdyk8xBAvEs/Y2jm2MOAiDhp9zpH7zpmV26Eq++MhoOVljBjYzBIhl5rrsUubo9aKDyZdwjD8aWXXxrlY1mwxd/9PZIWc4ZpNimwz5Nx96A3DWY1+niibht7R3KWcxVCSEGIzTTESo05k0IES4v4ylNHDi92z949vHjx53/112lzo0jVStHuFj5rtaUKLWZUVe2vYuAESsTKHJiTlyFhwDZ0VLW7brHXWzk0t7R0+utfnTt9tz99L3o9sEPUESM6J8y1/Q2jps2YB7P8au+LTxJGUNFpxawM5M3O3F08CcCJODGIwAIxXB3j4kAvTUav7Gy/ubNeeuosdSopLAW2igFPTCQEviO6GL9eOAebJETkDm3nckiZknICNQuW3fYoQ8lARNOIO6pDJ9mSIIadHa/lHNKheX9srndyZf7YkhwTHFUgMohb1kUuUAwmuHoj/at//e/OX7h+7tyla1e2yzEXeXuh2zm0PNfrPfjU5x74vd995NEHO4PRerW5evjQ4vzKXUZyo8S5dby6WZ4fD66rDaRAW/qRCA5eOMvJ52ooyzCaVK1W630GP0a4A+v/XQVASCmaJrBnGBNSkwLM++5sUx+73R98urAbIfjun09h+/bnJ7Y9M7wvPm0n58eID1IA8AHPOD3APPQ2xYE+8EGL4YMOSISaXpgwmgQAaGPQZFPt66cZxlq7Vd0ENTNmVtXE5hlRMa5C/Ejt/w9/Phhp0JR3Jc8xqGR9MBzHcavIFxdPTLbXro6rdHl7c32w2mvfs9g7vTC/nME3a5g6aSx6sAd2M6t2/WyUQKJTt/w7GLa/XrLa4F2pViibIoQwHsVy1CHLyWIIVrQSiBUEciRKMKAiPXHyOJYXILwVyrYUjAwpYGJ4j0nteykau2WcACGBmbpFgVDiwtvvfPuv15/5UfHOtROLyxyq5CLnxcgqi1igwkcPg8VyVSfrXtpn7z/zu1+f/9IXcOwYAsAFDETsWMhRhEUN7chsUw3Vfr0g7Uuy3cuSZam3jlgJiThR03qm2urWIAZOU88BAvytDrY4AMjgVaBqoiQGQbJoqfLIUPnjmf/yiTzGhzi/+KPN7dXhFlqHAB/I1/RCAIASGYPYWC05ZTCnJv2huUY+/PYkwsTBEYsxGbIENpTwiTAOjNaSLaSrqfrexeuTvk7uOfH0XVgiEBy4FvvWx8Iavt+uwMimRMAZZvh0YzYAmGGGWiDWfFs/nI1gxMSAOWse5xgSVgnPb+K7F69eKCfh6OFiYWkSZbI5keTyyD4xG0fRSlDups8exPWubv3DEqkKlJTYWOGMXIIkZgMRwM14IOU7W50wfHxh4Vtn7/3Kqew4IQsqGEebmFfAC9iBRQ1N0/R2a0K4Pas+NEGvAOZRMMo0HgkUD93zQPW1yaD/2uXXj3fz9f5mEmm3uqwShxOr3FLeQaQ4GqTErTkpRtXg/JvDF48v3nMfziywS7UIUYlQeyHxlKTRgMGaGErqjN6zGvlA7FbD763htofbvU5PwN7n5K2eIEnyzBgOdiZVtdAusNDDk4927ru7c/nK7//+b1/64bPnvv/sm5evuJ0Jj0Jh1Muk67qem2BiMlbiRFwKTVi2KG2yVr1i7vTJe554/IGnn8juvQdHjoG5nqkkpphndYJAAk8Fp4RkZsrCfHv1/5EIATCAoQJkBt5HxzVihQuMCoiERIjAUHEx4rXtrbf6/Ys7g7UQOovzh9pLo2EqYsyUMvhOy/uINEGsEvlf4+e7A0AOZmbJHKjFLidEM2gC15kZbKSAgZSs0dAq2KgWZiiZeaizQHEwJ/FEtzh7bPHssdYKIwM4pPHWTitvwRdgqSa4dMX+49/+9Dvf+8n3f/AzUN7pzJ+8635Prr+1vbF6/vrVV//3/+V/8cQTZx58CN0OWOaAPEEub/T9Qv7SNfz8wubF/rhfiC50sg6RSOpbnreMpIpx3B+Ykc9bS0ud8Vhr+5epZIEbEdBtRhr9Jdjv/1P/1cwCNMEaUdOu5+x75AIz0FTAUTsC1ZmEbGgSlO1X3PQ/RgugGWa4bXFHKwBuQxAZwRjqavICVGFTQureLUep8an89W3p7YJan1fPZWu3QTAiUCmU2A4oYT5YJgQllWq71DABxHU67a50QIgpLiydjjurV7ZWdzaH28Mw5Kycw0lgAcgBARzIwzskByJjNJIAGEHZEqmBAXW3Wejr3x1T7XS9hE6xKi0FEWKCWjKwGpHplGnBZinBOguLaGUJXJJ24A1AAjTB3P5Dttv9fy9dviHKCdgDqhiMxj994drf/JDeePtuzsLqajGXL5xYGad0fWNz3vLl9jwGpSJuIFxzVB46cuzJh0997Uu4++4QgvddCIEAdc6pQhUaY2RtIwnAIG047Dd/7PqbeoObZDLU/X5mBhPv9hbImgi3PcdhvGui8utG3Sk3JoqJEZESBbhAoXIoKMhxz1853ar43vLlV5/f3BlWLiGr16RKjduWmDA5Z4kVSipghTd2IIfGVTn96i2pN4dRMSpGHpEpXOJ6V5XkJpsTtDrFSjHe2njp2o1RPy4unrj7buQAEYTYGYspIRo1pkwA8z6TsRlmmGE2AJjh0w3a35/X6R9UKRbSMrjhJJQAFxyBdxL+L39z4+frw3dMwtyy5Qux8pgYV1REySM7k0Qw4ZgRMoAZk3CwUbM6AFCtawUxM5Cyq+DyuQ4xwiBaDFR40kQ7A3/97W88es8ffe7BJ1dwFCgCMgnMCKAKSEiCWIBanL3ro94eoP0zElOIwSgxRWItQJxliCP0Cjxyz93pG+3Drdf/zb8+M9/pZR0u1VU2x+3MkY4nXLQDQmXkpNW1sHPlyuXvfC+UduafHsExRlZMxqNKuNuZTwwNlu3XHgsSIxAMkI+jHiNgrjMH1EmlddVjDIgQpzTX7qDTUVIjwBHnC7Q0j2inHn701B/+I1y8snPu/Oqr59cuXuqvr/bTEBagBLAjNhG4PHjn53vLdx175OGHjj36AJ8+joUuPAWYd15J1LGCE5GCFbXnP/FUgupIiIhqz02+jUKQDIiAwgQqCWwCpaZiLAN5SqRjx6FABYyA64bvvvT25f5kYxgql2lvoTCY6frV/lHfWe61slJDf6iFZ4cAmDDdMf3eXw+Gw0mWu3Gs4jif6/heP9/ZHsi8h6rkzkTMSGOVQiWmxpwgzrETIaiGCrG0OJY4efDUsZO97MxCdqRARy2fDHNKObsxEdoFDBcu6p/9+Y+f+eGLb5xfW98qq3D0+PHjK0tz21vXzr35XObDt377a3/vD77xrd85U7RABYZaBhsZZRMU/aXWn37nraEu7mivai+oizFVNi7ZkcKNQ6qlRC4vAMAwHqtj1IbMBGtawKj/kfkgS4KDjsw+6No6aEOtMfTeB2YW76oQeK4dgGoyKXLvwKGakJp3TVLGLupR2m03/73FaBz/3/ORQwhZllGYjCcTksKJMzVHbB8QCqD6/veNj8tOjPnjWZd+0HZ+XLjV2xlCWOx0yjIWLcnzPITyQyQ0z4A85+1RICLvvaqyeJdlIUb7mPqNBz3uBz0PP9Cz6IDFiTuI4/svIeB/0PYf8HOpEzfe2ex1/FyvE6rgEIvMhRDqJKMaU0N11k9fcaLUBHbu/gCkgLXa+Wg89t5Lq73Rx+bW2MSBPNeN1ffgfZ+nBPBB6lsjrTBUr6IeUARD5diIjLY3R23fKeaLGAZvTHbeeWv1p9ujY1332w+ePAW0gRYwHsV2jD1imEIEQvWQ2SwFgYIIwh9LyNjthMYWkYByghRd5oOmKkVpFzURQcQ5IiiqqkrE5LgoipQSJhMAucu303Yhi8g9+hPY+7SkDCBQQjJToTpWQw1QUH9ze/HQMkI5+s53n/t//Vv36hv3qS+qyvc6V0ab/Sxwu62C0XBilSNVXlm83r+2nRdnvvz5+//kj3H2volpyDvIWBRcs/LB9QAgz1qoPCKQAGHItOOviEnZMfk9haUaEDVTQBVgCAEkDCIoGj9hjVAD6zQuwLArQFTV3RqvLMssyz6h4/fefQ0Cc4VqgpiQBMg8CrBoQMhPePzu3dly+/H/8NNz337xTT3SprkesVgZIM71HGte7gzqSYCYwUgoizbVxiAcYGMIKBzUYkW+Ik7kVcRAwNhMzWLhXb4Q5tI7k8mfvnbh6kbrf/vbR08QPJCCFkjdLCPEmCoSNz0Oulfw3zYr3xlm+LVgNgCY4dOL+mG3WzlO42iVAJF8klKZEL2HYAt4axPPr5c/39g8H2XHtZNvUXQaTCrJzWURLjHVdpBsyVmTLnygZ0xDCmBREVPRDKRKrCbFQmcyMcSEjLjIOJZW7XTD8A8eeejrx1ceb+M40A6QmBSTiqsKVk2nGR5TxeJtJnwzggnM9owa2DQzMiJTY8cAwTvkQLGcpXsXuOpdeGXr/Ftra1uLmh+VtpihjICCYnLJMiKOmaI1mEzOXbg40N6px+aeCNl997TbhcQ4qUbss5rjwbUOgFhJE2ktTdSDF+j7Fxg85Xa897BrIwpOAJQQiSOQICCQoCVOljpoLWPl9Nw9j899cXDv5gBlf3D1NUMgtdoJitnB+SjcefhhtAvM9bDQRTdH5iBwRJVpovq02w2/bLj/exJUQ8NCu82gQEBt9EpEQCTEmu0PVAQvvoAJtoCrAefX+m9sbb4+Hq5GLQW5z7y0SC2LiUOiEfscRWQ1B7U6tdYczQy+fwmUavczBYzMMlAG8gRSgDRqLc9Qx1TkWQZiZuI8hFCNd7SaCOJ84Q/Pt5eLuTPLnZWMVjLMA22rCgbAINda7LxzrXrm+y/+8Iev/eL5d95+exhiKytWTh5b3ty88c7FF70bnD59+KnP3futb37h6afOtFow1lGchEwD2jvwbw5Gb1ytrsvcmHoTpglg4oWFTUmpNL5ZNwKQsgFgMp1m1gGYCrdvr1CUAyOSJTJCHVvfYLebVpOytJa43U5Us08ejb9/reM31O4oNP0532ZPxhlmOBDq/metCpo94j4kGNADMcQPCLLGgFrIhFAr5NjIoGTvdgf9lN+fa+zNa7XZF2aIimAcIVpLtj40+MOTjZu3j0qVcSKoJOU6cUs9GXtkTJIIwck4502U65HXBiG99s7Zhc49S4vHHI62XVcdRsBghEIggBgc2BGAAAU0g7ujOci0S8jfR9LnJpeLIY6znPNCicemURiku5wbo3pgzmwYbW/NDScC7SAbQJNGkKCV7b7Lu67KiChgIV+nHSmMDGK2uNLD5jW8/ubmz58vrlxfHMQlECAxKTupyMgsz1yr44kzRH1rONDjR4+fvefIE4/h6FG0WpPIlrlI0wCyfdegAY3HE1DLUtQQI6Im8RxSSkkViYggzMyFA4YlktaKCIASWW3cWsZALN575zwESkgJKcUcUnvn79d3ev9r0ilP7YpAnIDQRCwDAGPsUvLRdSHHPVIbk+Mncsv+7Gp/u9rh1hx3c40WBhXEF/PduDUksJiKwUgSiykfmC5BACuYkmqMlBORslM2wCQrqxiRlJz5ThkZIenG9vfOLz56KD89j27GlXG/iplLmeQJdToDMyKQ7fE8Zg/LGT7FmA0AZvgUg2A0jYdtGo1x+rjncUhDhc8wBC5U+MHFq99/e/Xc0Pr5PFptzgoNjFLZOGN2ICIoa3IU63bCAdJu9kNRqwWV2QCjyC4xMwOWwBHOuTjEYH2e48PLrT954syjLRwr0ElABCyWpmXSJKyQ1PBbb9OKc8+5og5gBBq6jhGodlDiisVlTJmXs6eX5lq0uX7xT//q2tpziGlZOGoiJMl4oqMy09KBOHUlc+2FUJarb6+f+//9xclRuLvTwsmjeeYno2FlqZ13ExMUXA8hqCl0+OBH7L2rR8a7eVz79r4mUUATOAFTV0QHYHtU5uZayLidw/dwCAgKlN3WZ8AJyaB1PCWBXA6GOFh9jhkmQDATTkIoxKY6x3rT6lu8AKJNQdUEAeyaJN5OiIgEITgiIBkqQ2QYI8/gMRKsBbw2wLn1zVevX31jZ3uw2Nt2LJJ1sqJDLR9U0yRNYhgGaUvOiHCsFiMpJZLbcexxWyFSInbExjAhyoU9cYJlmVekSgNBWVXVYkqcLCsixyoPE4cwn7tjS+27Dy+c6OEowxn8JHhCkeUgj9FoMiy//bMX/+oHLz777Cub61pV3Rg73faRI0eOe6ZrV9/Z2Vq/7975b/7O03/4977w6MMnuj1Koa8OyjyCrAJvDcYvvr3z2uWxtY5HacY5nuHATkXJKkNq6FV7vG9qzH90f/zv7j8dDLd4wXCg9E4iiilFGDPpVMD9S17EPuIj6TcQQnvY/eEnsHs+6En8cT2hP3L664d9/Vv64rOT86PC7P1J0AcNtf64jsCvy0rolgYAfASQQQjCJAQBcV3DmRrXjdE99/D3lI2fCtTMn/0/IVNAzRiAGpIhKZJCjaPJRyhZD5ABABjXa0AWsEvRJRZlViSIGRtBs07MZKSTDYrb1WDw9rXVtezG0vjhQ0dliXNGJwOyNqIiJYiCiHzdWE4J+hvQctl/tIyo9rQHmTgHp9Lt5PMLwft+0kwcGaTOCqDmRkRQr7z1zpWjN9aR7p0XAZOGCubQkvd9wBBgqsKuXi9pSBSTGIEVVukbL7/x7e9s/+An+eXri6UiL0AuhpLzgk1DCB0u8lYLgcYWz6fq6EMP3ffNr/unn8LyIYjXZLWus24F7N63GKzgbUPm9jaKAHgwJFYJEsmSI/PCjhmIZEBGSDRNCGAhCDGYWvAwJEvBqjIqSOBZ/HuliUAtW/n1W67V8y8BKAFlUjLNLUqUjOFbaN3VXV7pXqpef7nc2R6MXG+58p36QlWmRE6UWSMAIRYgsn7E9SYZgCCUhNiUlR3EkgW1FFRz5qyr5NarqhoM//Slc1unVtKjx844dAiThI4hz1mQABgiwYG0sXeeYYZPN+74p9EMM/xdMK1LlKGEOPXwcwY2YeQ8AN4Cnrk4fOatKy+tjya9k8h73uVkrCGpghIiK1jAakKVaGQFDEmBg66oFAhTrzolgxHXrpjVjqIQ9kKTrbh+aSGNnjh9/HdOn3z4EI4r2goEkCq8OMmIlFHz58lBZOr9fnsaQOxO4mueLqkBDGKYGfmEVKoJ+wTvjxw99FvfSDvlznY5uXBlfRwI1snAGUczcxQppcmo8MWhvCfcaSle/NmLLsuPLMwV+RdwZKWXuSEsITBldTusER/8HRZg+5eR9bcfpCHYFTvr9JfddAXYaeeisARTkMAiKCOD0EIPpNgzjmQkhgE7AzBDMnhXk4oIcILK0l4Ja9rQZcCy64K9u6GEjzTyuIVgwIMI5ECmSDAiYs9GoA62DG9t4+WNeG5z88Kgf6PCMO/G1jwxsRbK7ZgyDkk1xRRGwyouFpTDiQCqqgr1zJo+jcvsDwkjRJgTs0iACnPmJRMuTXnvzFUmiCmHQGU12dnsFsXiXOvw/NzhudbReX+4haVmdocW+V4GJIzX08s/e+MXr731b5/5xVurw9GA2u1Drdb8cEc1VsPtza3N64WPX/rCY1//xkN//w+ffuwzc04wDNuRA3F7jOxaKF+4tvnG6uTKSIZ5T51XAhN8zbVStQRLCuHdIQ+hXpkCgOBdFsu/5vL/Y2nUGqFKMZp6ZtQzAGtuoh+UTfIpRC1+qhMg9sJmiIhImpsg4XZ8MM4ww4dFPQBoFAC38VV/qwdUtx9UGJ7JCTGMtJEfvb9K9FMHBlQ/wJq0fpYlQ1RU0YKxEektnpSQ1RRzqh3bxVRMAQgkmqqyeogvvOQxhRhoVJZXxlV1bXs0tHJ4pFx2d7WwOA8bMSnXJqBm5AAP5jv/gUzY58rPu272bFAvHhkwv9A7cmTjwoWd8WjBeSSIamIYIXHtaktedeP8pfLiO/n2o/lS3iNXqSoi8/sMAOqFoWNpdMwxYVwJCOIQItYvX//xD6/96Idy8fJSVbXhoYoqBELu8nZKw6pyGUfSrThZhcbTp+ae/Kx/+mmcOg3nQ0z10WkMIesj1pglkgKBkaYLulpCnRMcAG+w5raLyRiTkU5GNAnx+oZTAzswQ1zzhxknT8B7cSSOCyZYKq2KaoS8lugDUNWPy2HvI6IeVzYFMzuIAQRjgCg6ycgEQa3kjsfxNrSLv/fYPdnFd3568cpW2ZflU6mzgApVP073GZMBpFy/+NRg+cPCMM3SYCUtHYyYkgIco5KChVmFs8xcFnw5cfb86jtRA9pzfLZzBsgLZ7FWH4MaVVEEyNglYrIPzHCaYYZPA2YDgBk+vTAyhdXZPYQktVOCkQLBQJ4NuAJ8/3z4q1fPv7I16rd63JkTallUhCTRPDsFxhZ8xoktkSkryGCKyhqK+4cHGSjApg1fahwjCbBUOil8HIbNdxYnG0+dXPq9e1e+dFIWCJ4QExTIHJNnIfLRPNeWe3X4DgGAGIhuq1VHLQm1eu+jsWNiBghidYuGmZKpRmYDJyr4xOkjX/utMLZLeGbt3BtaTVYyr7lFM5dJpjQcTSbjkRMtks/MluI4PP/yxTy/18F/+fN89HBHZBQqco7qApbACpGmCjvo7rF9pvK/snbbn38kYALztDSqP7UJzEGbgpASZ4NqkghMxAZSY2VJRkAx12bivVFDXZRHiANsjwG929WaLrxZb+75E91GrGABikR1ZAGEtC2phUSogGtjXB7gtbXh6+ubl/rDbWO0F3q9ztBFYtbkLXGlRHCZy5OLO1UYJvQIJMREsGRIoN8w/9WPHwlJWGpjKkcoxGfCFbSqyiREQo5dZlSwyyEZMWtYacupQ3MnV1orXcwBbcADsUIvhySkCuffSD/4/s++97c/fvH1i5shD2g7zkkLZ+hklqph2d/qb1z80lce/+M/+cZXv37/XadhggSoL8ZobYOuD6s3rg9fvTa+OkRotYv5pWFQkoa5pQmkyZJFAwt2Y32bM77+3va+r81/DADp7db2PZgCABRSTKbv+hBNg2mG94Cnhj/EDff/k+9Ivu8p93Gdh7f8Af9xbefs/PxYYQZVbSYAuxNQInu/AIwPwsfojzcLE65BtfMdCzPRL18LGH/KXYDItHZMIsCmRA0zVBEhaVLYNCv5w+NA/VRTJ5YDXpTZqO5Z1+m0oKSgmMwCs2Q5EcOB2kX3cByPbpSjcn3QH4Ubg4WHDi+cmsfROWSAaOYIRBCklqoqyZ1cgZLtusg2Vkza8MRJ2SkZJ4eFxYWTd2/PvzoYT1qEtjaN18QNh4mM86jl1dWdcxdXXnsLj7RavTlmJIvM+fteAAQ4iACkpuNKFPAZQBiX/b/8i7Vnv8+X3lqKaTH3nEQ19GNMjltozZcTLoND2tL+iMqtxd7xb/3Wwheexl1nkBcwhllOlO19oGn339gIDM6AVH/olCSUXpOrF9GaMB5hawtrN0ZXr65du7q1thp2hhuX3nFGDBERRw7CEBcc3/vII3NHj3TP3I27TmChC0GOlCsbOYgHQESq+mueARAgjZ2cA7XhIgRQAZBEXAEvZqgUrPCCBcZv3S2ZrMh46yfvbGxtcmvFB9eJo0C7S1NKqMd2DNBUev4hYUBpdZvAmMdeS4EYRC1MghPOmTWqlsk8iW+xw2boPb/Zj6+cF/dgccbfTRDPUTUnUG1sCk2UDHV3hd2BU71mmOE3B7MBwAyfahgpkAjKiGwJAIwZnKJVDjcCfnGl/MG5Cy+tbW5mbVk4nJQ4RC0TytRi5/IsgJJOUm6QaX2UlFLKI8hQMaUDiM0UHGCqBihb069kNuZWRtU4DW7Mx+HTdy3/0WNnvniifZjRAWqfUSVTJiEQJEvekVMApLud33oIfls97MiAVD+YkRiRmokJGRwhM2aCl7YgJYMRExzY4fTZk19JujO63N/pX7nirUqwECe55OJcNytMwYGQUCjd7Ysb61vrP38uFe5Ut9UrnuKlpZraQ9aUI8QsCuNakn2A8sveL1J2r+duN/0mACau1Rj1u9R0sBrjUUVEYDNS4wSGsRnYuUzI7R/c1KSTwCCFhtrdxhgkYGYip3LTBuw2Q2nXG125GbqwYZf8cjuAFXkwMEyQBCUwIWwDW8Czb9+4NgxX+uVaZQMuSs5FOp5aabQpjgCOwUzVs9MsU4v9atBXWwB5hhNAQUEtxdvp4952UEIyS1wLodWJ5F4yJ2QQYhEGw1KsysBJc6VC7bF77j7ccofm5VAHXSADvEESxAER167gmR+8+uff/tFzz7+5tRMkO8RZm6MhphSid1ZQNBkH7f/hHzz5O9/68h/84f3zy4jA1k7pMuIi3wBe2xy8cWn9ypYOrcdFW/JcAZYAiUwBgJoYCYHVap/l2uWq8VIDwMbTbMibr277tRkvfFx955BiUlWqaYtQM64N7tVqa7U7nnP4d8MHWu4wCahOAsAn2I+erTZ/OWb756Nhr/kPoOmzNyf2wSgot5gO8KkaDDCU1JghjrxAopklgxHRuz7up9OczXZ51+9eImk9xDKzqIiqIaVobHTL6f+iOaZ3oXoBZaIARCRpMoNFw6j6/7P3n02WXVeWILj23udc8YRr95CIQECTIEgABCWoySQri5Wdldk91d1pbdVj02bT/aF/wZiN1XyYsbH5OmZtPTbWNlY2NdPVVdk1JTKzUpBJrQCQkIQgEFpHeLh86opz9p4P9z0PD0WGkwgigPBlz254PH/+3n1XnLPP3muvRcwOBjXyrdoJwa2HUVmUq5cuXKx6h3utTzwwPwNMMXIgAySAAwDDTkyJ7z5M+la2XauNemokCqCEFbNzS4cOX5qbH128VIMJJqb1VnGR4YOmkZKyXj160n7x6nzekg9/KE2ysq7NArFgG2tu63w3Hcta1awGn4IEa+s4dfzod74T3/7VTFEu+k4GhNpqpSHDKeeaUBmsJCS2adVgxrefevSBf/i1/EOPo9tpSHOOHYMFiDd0TIrx2Jsb5hAzASCoFaMCo+H6j35i62vDi+d7585vXDg/XF6pBoNYFgkJDGYcDY1feCSumN946dVsYW7q0MHp+w/MPHD/9JGDuG8f5hZ1NCRJtpL+27q43oOrZKyMb4CxM3PNsGyegRADOQFBHVQNjojRBu4D0vtaGT9ARM9fGvTWL3Nnr89SHTXOfNEQQFFZxwWA6G+/KieqSTAjlA4mgGvMmamOhkCJE28UyqKqAlKh1NdCMr10ZTW8vrzWeevYvB1pH0wzjzQYuUbuV21cuBpfwu6D5sm9i13sALsFgF3cy1BAFdpw/4GGjs4gOJaNTX39zJXnjp/91eqo71uYXYxZByuFmLjIZsoGgZWeYIwUaGRWgiJYGtApIwBNXLz9KYYCuACiGSuLWAIDgcRYzMJoYwrVk/ft+YOH93zmYOtBilL2LJ0qwMZQUYW0CBTgao/GQgCNFRUgTSec8l1V8TagHvMOFKgdAqxZILXAtcLHxhhAXLPPJKEoXdLCAw8ferbnh71zPx32Vy4LR45a1YWLPqXcJSnAnn3q/EwcJlYdX10/98org9n2A9OdhY9+LO9MjXkdjTNvHCvxx51zL8b7Nfkv2a8jeDZGvhhHlk03rTarmqwlNO6RbCLqGhYtOtIUAATG4180olWhYTCkbIljulogMA3N4nL7V1EoIE25ItJVPSEmMHbKqbqTMHBgmEYfg7ghcMZwdH3jVG/0xvqVlZH2o6d0ilyXo1f4WLAvzaVQoSIyICSITKWShdiH9iBttsSxU5MAiwEs77n8y90MIxibMZGCCM6JiCBE51mdGDRUEXXtyM20u/dl/qnDySyQCdIIrxANrArIyqXe0WOXv/+TN//+x2+8+taVXplPz98/P7O3K6Jln1F7Kob9i4P+5blZ//D9s//9f/fHhx+cn5tHZBQlKsWotBHhlfXB0SvDC2tcaofTeREEVa1HLAPYkKg2QKkNyeDbbAxUk9T/1buAtrithu3WAAAmGlm3e3DuNHbaARBjjDAjGF/9w+vaemzidLKLLfBEBQjbjvlW2vT9izudOPhAJmo/ALBtuBsu4fcw0b+z+PbOHyshEmLmxngcbDCoXtWDvMdxSxeE5lIxgyqCTloC7uT5YhPEtKEgKSkoBAYoAMoUwGP2MWJtFQA2OCMOSMVLzJJe1d+oNlZ7K+fqtXVX3t/NH56ePsgsgNQRtTYal3fD7fnb41oGt01UVBUIhIQdOlPJvgP57NwGSxWNDdKcRxovthjqlGeTdHj24sYvXgkLC/sPH8Z0wp5r0+RmCVkGNAaLxnUEMYjRH5x89fULP/xWPHp0fnV1hvLEwigEY488A8FGNdfcGhHVUk8lSGLrob0PfvOL+ROPh6mFWIeodcslpEahgjgxVdpWkTJmA5EKSmr8KGLEqMD5C9XRY8XZc6/8zd9m/YHb2JTNXnswmq2rJKowTc3OAKAIVmNjM4pGtdCl05dGF6+sHj1+vpuke/csPHbk/o88lj/0cHz4Y+rzPM8xCUjeQ5E0I0QoiJyCokMENR3rBBcJDuZQkFWizNKs2mfLzam0Swe7hT5UJZdevlJuDjdcPhutMd1tsv+VcYQoGvtjS25zf5yiXTV7IIUYnMIJDIiKACWWGmpIjShSqGJNAbMdzC4OV5ffubj8XFl0h/s79y1MdwQWAGDsGsaGEMcjDsnuenAX9yp2CwC7+EDBxrlVG9OfryZoGSC7lgIfwRUIgEDZmvQqAz5yOhScKvm5C73nzq6dlYzn9/judF0BCudd5lygCmaBLCJOuNx2tbI8BouyazK7TRxB2ghQbMvHNLnhAABmrmpsexGYa1YlwFQQpTfslhuPziRfPLT0yf2tJTJfbXqONWIER9QxBlKJSBwmJgLXH5m7NfK0iYJt1GYuNovMCQBV4+acRWs6E+tSnSdMT+PJJ2Y2Lh67cGxQbrDpvk7HVjfRq5nIgFAjeBViRzyXZOtWrJ29vPHiL8tDh7H/ANIMFEEJvAAMY4A5MitUEK9ZQSquPaWNkwJP4uBIbIAHnE7S8zSJc8eZRmUDTMcuRE22kRgEo/GXU+K6HDFM2BwrUYAF0xqqoRgw5RCCFzAZI5AZqRIYzCAhxrhuoGxNsel6ks62zg/9HdPf162uf2NW8WqPhPFYnPharo1elYY0xwIkUFSKvuIy4eha8fzJi68vL9Ps0go0cNLK2nnS9TXVpVGMPrg8zdQlIAsEEtRqgdQII+ICcMQdAbEoBagy8t/l678PcRNHaptww6/dMlsUqxJwJKoJ0fngEYUsal2MkHIO81ZPJXpoKn98f/vRGcwBnUZdLMICEMcRxf/yv/zdy68fe+6VEyub3J17cN/0oWGdra4ON4pCtJyfclkrWtXL3fALn/3kf/ln/+jDT86bwyiiUCBDlqXrAed6+MWxS+uWUjKVpNO1ohhZTYVnNQsmSqYEIYCYSYiILSrZWD2twQ35IAWNVYDozmdhmuv8xqPdCEJc9/xOoeBorOZgjbaXSpPDtqagzUasUG0cgm3yR/fSgkcBhhpYSRmsBCUFmK9KPMOgjS+ckZIJ3+zeuOUWBLLmL3/jdjIJ33SLX/vbu2f7bu3nTd8Hu1nR34Tm5lWbzK1KGCssmCjxVU5B87K7zOuQbjbuGQHRbv+eu+W9uHMaPQPXC6g1+3nrN9rR/jRfmZmJGmU2nhgv0XXjsJLyPTY4T9pTJpc0qUIJEGNTZWPAkUJVFTFQBMs2Q9Y7tEsEY4Ni0o7cqMFXMXjH3qWijZODkrGyC2AFmZClPnouKJY6qkK8+Oaxx5cW6FCSzLVZQZqkZoCCNFLcWkZstQNsd+cia2Rpm4v5Jh0D7z2FiwnESqwT2hsBZoAocsJCN3Q7I5+UGoEoqj5CqWmxp0oAw5xPl6+s12+eyO8/hY+vIU98gj6cIyETADAwoBMpmRjhorLGsSnEuXMrzz/3q7/8m48PB7OFthOEerhZ1NJqt9OOY4rDAKWoCC6tsnbR8q0jD3Q++yympgpwqNRFhglCWRelJ6Usi2NLAxZAFKQgKFyA1Shq9IY4da73/Iu//N73zr7yy2loosgN08TTSdbxraaJYLAyjASBsKFpMVSCEzmUtkcePdPVjVGvd+zS+TMbL79WLSx95f/wf4IlmDZOiJmUJWDcu7Vl2Gc05n5RUz+6w2ffbvyPNcq8iBF1XQeOIs7BE6Jns7o/56eePtjaqOeGg9NHVy6U1ci7biSJxMoa2DVrX1BTG6lgDoarZnk0+SRqJJm5SdaI8tW6oG09DMQgjYiBQMLeiWQJaajrUhVpd54jn71w+rmza1Ot9t6lpcUZOE1FA2IgVmENkAAQOIFMRqHxWmBCBplIhzbph8ZJr7na3/O7bxe7eJcg/+yf/bP3eh92sYt3BwYKgBnYiDRCIzRA45jXP5acmcwjhJpoCOrDbDDMA6CCEjFmK45f7ONfvrb6lydWLnf3yZ5DpTkdlZ0kq4MFo9piEARBTRobZkNQ1IbaEMZJzcAcSUS9V57wahWskGZydxjrrxhIwRWkSoI9YHtljTaKqF6s65CWSEbej/Tsm1/cP/Off+TBrxxoHUkxRcYSajZHqQen4FxcJo6bJj7X5KQBBwjA1jT30V1F/2/mWiE4kINjSphT4ow4IxaQA1ga0hTgCJ7gyJcKMKxCTv7hQwcfObLa3/zFc7/Ym8y0h7ageVajHowkd26+PaLgW9moqhxk2vvi4vKFt95sxbrz4EFwVefWY9ugOphkzI3UZ+1QEilMAYUqtIYFWAmtoWHCphU1RCOyASPAUjOuCSWjHsv8D+sqJq6AVQj9/qr2NpMQwYRiCAdoLENNSWrMSqgqy7z37MUSQgrzoJQkJck5zSlxlDAJkUAIwuSJElBzhnnycCCmMc+Mmh+3HsREQmh8L8Eg2bqyEKblAACAAElEQVQ0dsIMvvHiocljXHSgbU9Ro8dSwWLDvG4kGJt6TxVQR9SwyBFQRVViWEaty9RS9B3evoIfvnnxZ0cvnBtxnNo3oLYm00inDC5WwWLtVAWaslej0kKkEKmurTQrHKI3qvrD+XZ7uoXBRiHOutPZYNBzkt5La2w1Mlx7UkCmZARSgMBKRGOlMBbUNLoynSLJ0pGGK1Ucel9myQgBiEk1mNPyidnW1x7Y/6WD2WMZpsr+5pU3TPt5NtNcR6/9Cv/q377y//wXf/8v/8N3L/Vj2p1Ju10QWYxW14hxdmq2laVraxfOnXljz2LyX/3ZP/in//SPHnh8Hg4jK4dshZd14NgIL5xc+fmJC+vcqiSPxJXWUSO54ARG6jlxSJzlYi2xhFXYiCy6xjCDZHwPNPcChIgJvMWwIiIio2ZAvP743PJBBIMpbVuMbFHiiBqW/XWP5n5jgl27JTRn4ZotyMbF0BsezYm77sEgURbjbupbjuKoSAntNCvLgthHcoFYSUAgmEDFjIzv2kLwuw+C0fgWMLZIULJIZIzaEIH+YDgqqyzPTaSoA3kRZgcTYrl2SwY2ZdB1W2FhMgbf1paNiOlmW2ByR/6OW8Od3b5L+3nT48CkYpolrpv6ROBihEWogdjgDON6OQEEbdp6JvX2ewSs5ABmM6YImBGUEUlU6MpGUQRhn0c1AN5xjJF4csdf+1DTmwwyt35w02Z47aOpJtsN49KvHcduMu4p2Y0jJE/0KLZO8Pbt1qC4fWsA3fZgjnFIDCLwDh5MRNJYiG/bbm8427Y1xNhptabyNGdOQaKGYKQC8jCHccikQCCKk29671zPEGNC472mUdTIiMbKKc5lSslmUZ/v91aqokxBuTTdbjdenzdenM3DeFuIvO1xs7gITE3eMRIrkxI3iw9mYseewBZZlRTNxMtGFDWAFKZV1GBsLmfXArWTZHZzrb54drW3prnvTHXhmYqaCz8IPKKx2CvqSCGQRjCNvwoBBINFWABFI46T/OjWY+si336h0IT7duewZWJRCYZMFcgUro4uaOaIUPVjj+NIOvmePXvc2uid5148lLXbEYhWVvVIoybOWrlPU+sX8ypzG2V58nRx7kSrHfVQVokLSEy9RSCAApovT0BdhpQMMeDyRfzsZ+f/+q8HP3t+6fzFD5GboYRFakfW8uq4LkdUR6oCWMrEXXRuc8/8/d/4+n1/8qd48EPgVmRui0slgRqEXerJcxQuEAuLEfAQp0ABHfUo6YNGOHb89J///9765/9y5Qc/bZ+7PF+Ui0nSEhYBEBEtVtEXGioqkk7lO5q2Ytqq06z0vmAuBcGRCSciXZfMkp8qY7Y6wMWVl//NX7oLl2Y7OaZakDhAORQroWVZpS5hUFFU8FyDVzEaoc7g75xmTRMYjzPfBDCNcwiTpSYxUieZcwkai0FESQqRiNBi2T+T7Glx3FhePn1yZnYuklScVS6PASgiOOt0pqrQB4exKS88ICAHJrCNqy4wMXaRsuDYpBIUjgKTgRExzrHUCiM1jdAmD1MiRhgcuqkvesNAWTKzb52yEyuDkcrMfGsuRV4ahQowCmG9KnreO+SJQuI4gjcKhEAWYQZlGMNgQMWoQCPEAHN4b22ad7GLdxO7HQC7+EChqeHKlkcRJox75m3JGkw2GBra5KbacyhLlDU4XTN3bIR//t2jP1sPFylHPutdC2GU1EGGNRsiIVwXZtk2d1cAQCSOAkeUxyaq1EZQsuEVTJoAAGumvggDTAlcj5QtS3NXdoCkQKhQrXPR//wj931uz8KTM/n9CboEQEtIJCTXSLgYtpKwN+CuSv03MLq6W3S9Fo1te834KVKCT0AGZ+qMPduB/QtPPvXYxfWVl37la8yRQ5rmhhFZsKJyWKvUVFOSWXWksrY+2Pz5K5Rgz3/6TZ+7xCdGqbKVihTjD9paLzc7wUCNrcZ1i4AD2ST4bvgJrNe6GxGSdtJDqFFmwHy7hTjEhQthde3NMycPPPbQ3KMfTtNUtR4GsEuzlMaFqfH3dmBWCEgJvP3M3XCUbsRETfJmv2veSXbMk7sW277mr0EjMYRGTcau/lEjYZQ4BCAYBVAACC5Ao8vSaZzexCvH+69funyuDv2kE7J8iLQiCcQwVuh4wUg1GRMlBCaqGEociJQa+hS7GLQIiAD5LFpRx0iO7M4uke5GKDc9KM2FYUqECc927AnRNJEQxLibdKyIo7IfybfbLedofdAbXD6dEu6bnfnI/gOPLaYHCR3ADfpabe6fm0PSgfHKCp57YfVHP37jhZffOnvhou8cRIIialXWpOIkJIhMMUvCxvqVxJePPvPY1770xBe/9LGlfR0wRvUgpD6w7wFnhzi63D+5PrpUgjqZjq1QmuUBMLZyFdh1S6Et0f/teZhbHpXf4kj+1krNk+P8m7e379g5BqWmrqmrjfXHqJkFxtlSIxAYxoTIdq/xqxXNgDOpQOrkDFIj3wCSyegaWQHxppPI4Zot3fDMNc83reW/aYvd7a/f3n0hyl2H8QTGCgipEhoepQEKAdSaqlfzWlKimxf83hWhCbIdn7HbHwkbjyLcLPtP2xpGblIb2CFuHhjf4osZ3ZjlnwSBNzw/Fn4kYm5IzUwQMmtsva63XCZVguxAMPSDgEkPlUZWJWOoGQxsMAPDENXMVDmYABxpnMK/I1DS7Qypqx9jV89qkwOPNN55hsJgxGykJgYfyIOUECVzvWL05uXNzbXh+T1LH3ugs2caJTKBGRpNU3JCrpEhj1cv6fEPBAPrDS179N428RkABEINAPAgpyyqCMFYg1AhklCGubmpB44ceOKJ1eMnBOoT3wIPtRhWpXjn8iRJXDIKySBQf3hZRxvWn3bDhc89C5ke33o07mumWg3asgADhj2cPrXy0i9Wf/ECjp1qr29KuwWNpY/BQ0FGcGAhm9u3tLI+uDQaxb17lp7+6MwzH8e+Q1BWcnKdTCvBiEZWGjkhEcDKGrWAmH0Ll0+vvfLC6e/8bPOlN1tnVmdG9TT7NGtv1MNKEBiRUDE7QcVkkOikJLM6qAXAhCFCjtmiSow88aLKlVSpC0rDqHj+xRPVaO7809Nf/HTn8IEA6seQJ1kzrIupqlYcIqyF9E7PkFtHZvva/JoXbF+BEtcgBecoOwgdpjjrh4dmE5e+dPmSunnNE3Et894qD6urop4schXmSXncoNZEraSAglgBMiZjAyqhwJPXxOt3Zqtk2kCMeRR9oMonlc/qlo3K+vunLpabV2a/9hhTOoeAMEKSzWYJkPVjPUW+ud/GTBEoXU3OAARWMKNZM02mo90SwC4+INgtAOzigwOdSJ1EBhFIBQ39ibhJOza6dKDGIjI4cFqGVpYRECiJSTr0eH1Ff3h25fmzp1bbi35uiVoJYqCqklK1rsgnt7/OMHAlRIbAzaJMYQZTWICSqBPlhsdp7JUB44tUoOvRSVxSharEqN+py0Nq33ziY0918XAXnfF6g23M+binZiNDwjAAtRkBXuaWHvzY0/dT/tzp5fXR8nLAUuqVE7XK6pqYihiYmcycWsKU1nH1V8ePX7n4jQcfptJaD3darCPTIgZh5wRicFsB4lhGA0yqE+OghryjBBEASBs730bW34/Dg+gQANXChWLKp6girmxs/OzFN1979dVTx5/64mfnurM4cIBZ6o1NybrpVEcJ4MmVRTAarzHcXVm5+Y2p/8kPbOSb1/NY50cnf+5svJoSQAJQIysML5ytTlxaP3bp4pUy1t1p67YCpKgjxDcy56KNEuv4BkCzJp8k9bbaZkUk1GFYaDBOPWKwsqydczcGkR9gNINes4zEVsbHrh8xeCyCzzDPftEQrSrFQsJVJzGzkU/CgT2Lh5aWHphOm/FnUMKjnWUdOFRDvPLy2e/94JUf/fSto8cvD8rIPulMdzRqqKEhSbjluc3IJanXlt/xvnj4Q/v+8Buf+foffOzw/YCgAuqkXTJ6wPk1ffvCxqmV/lphyq2Gcfl7PGa/JW69kzu+e2/6Rr/mEKhqjACDiLYc5BTX5PrvqUniNtGwdxl0jfPeLTTK3xcX4S52sYXf2xV7+x/zWwQyt5LEfh95UTiGMIhg2rSKEcb+oLu4BrzdvYLJmGJErTGaEhERNyf99uPh34dnD5SNRREFZCCCGRtQhCpPnCWtXq8+1tvYONe/FPYe2TPz+MEkI4+J+onRRIBq7BEMQyPp6QBndB3L/y7ATbpUCOA6BiU2ThSEjLG0sPDEE51B+fKlU7GqprzL0iQPNhr1R1VPEnRyMTWhtM1JulJc/Nar6yvD/gsX7v/KN9CdwfQ02m2wAwMhUFnAeZw/F1955eiPfnThhefD+YtzhqmFTr8smUJgUoMzFmIhYXKu3d1c728mbu+j9x/4/Gfxyaew0C1CELq6uGuEWMGspDBSraGWQBJlhIBeiUFv5S/+6thPvr/8y3eW4PdYgmJUaZlMt6xR/CGK4MAoHciITTkNGSJEG/doB/NgVqqqGoCyGEGZiIWcCNHedvvc5eVTP1rN15cfMj34pc+7vXumgrFzEEK0hNmYKwueNPlta5x3CATyaMgm7Jg8+IGp2frRqfY+Pfbtn/cwKkJfzaVpq/Jey7oqRsROjFl9k5wxQmSNTbuHNitsNdLQdF1Sczvc7pqNDDqoJRppIB+TdmbUXd0cPH/2wrd/NVfeN/fR+XZeObbI8G1YLGvKfMP1161aGzHbxChOAUISIaKOzLBrGbyLDxR2JYB28cFB0z56leNPbCzGrCSRmix886tACILAsBYnbFyU6CltpDhe4dvHLv+HV9+8krVsfpE73SrE0BtKFXPzQhKE4g5WVmyQIFBWSAAFUISCDE7FKTllMWIjMRLlwFJSrLueMtViwzZX5qviyan2Z5cW/8GjMw/mmAa8IgYEVDVDDSk5vruigjsIAqAKitE0aGAzYgeXc6frNoflqOj1N2sNtdUsJqKqMbIYC0UNVclG3onFOOyNoEggycw8Wl0vSa1agE0oMXCjCG0gJTJjY2myRSACMWjMyicGyEWWxleXYQ7qUDpUFAod5NApYgwrnD4ffvLCO3//wxM/+/nGxQtc1bM+6SzMo93OmcWx8+mE1g4lKGskVagBDnT3rAHoJj8Bk4XW1nLrKtkfFIl0LLYSQIGoBlWGelj1IwGUNsSOvmJlE+d6+POfvXCiLvppWnU7RdbqEw+NAwmxgBolCBOzRixiXCIhUo7GjW+biYENKTlUIReZa/vcQ+uKYpn71OIdZJDddSAywqQfHjeTf6FtlrhGYJgk3nmXoo40GrStPND1j+2Z/fjBvXsylwFWoyxgBp8QOxw/ih98563/9d98+2+//ZOTpy4wJ9Ozs9PT06NhoYFIvZc8kbajlCKbDjbW3vroE3v/6I+/8NWvP3nf/VDBQDEkRMFKwInl6q1zq6eWBxsVUzaVdmZqNbspEekWg/CtbpV3h/GK8cG8KW7xuTt4/2syINe/z01+w4BTeFgnS3IPDipkjjmGaOzGlhvUKMCNJVMM95QEkDUz/hZBuDkCRtRkXAZlWYRIPo2gEFWcF9tZ1mi3MPAugmCsMfPSSVzqyKuSRTLsSgBNQEo8uaMjN3ooxJGkJlob1GU0Y1FVEnbMUZVZbjpeAbcaxnYwuGGHOf3xDXjbp4vQiLvc4rc72c93DTsxNyYYRe22stlMcoZX84jSyBeRM6I47jY1QImU7aZz9AcZBDJSo6anBSBjAxuZgTgpgLWiWCmrEbjyAvKkdBNR/Fu++c6uN+Cqys3tvr8pwbRxFGpmFgJNeF6RFF6QuaHg/Ob60dNnDiwctABO4KmZiSnqoK43nVOiuukCUSIlp1fVCa+V+rlhu/35OysB1GwINY27EFghSgQocfQUQIAkEHYJfO6m2xdPvVmE4aAYOuFWmjK0qkdFUbRbrRijM0592nI5F9Y/s3L2tV91Q6yXL2T1EGJICKFEfwPra3j99c2fPvf2t7518YUX+MqVWeHZdpInohrUwYSJBBCBCCSwX+6PNhM3/aFHHvn6l/CFT2PvHDIpEi8kYnT1sDJFpsgQcqEc2aDoEEMJ65v2i5dXv/33x/7tX8Q3js6N4pHOzCy7srehocrytLZok3BKlAEIWNk2y7WoI0LtKXpTrioUhQ6LnJ1gy/GMIkGZiaWTpQyrqmJjfePK5ct1f7iQtXh2AXUNA2KAdyQMoK7LVJLkbpKgYRBFUDAJ0YkJEYN9wllXVkYUSNaGo1FZQNh5iRZQVYklPjqJntWxMQMNLdOobg5MI5CgcHFcLNHbr/g5pSyIGNcx1LGCR972zlOM9fkL533WmpnvSuJCEGj0RLlzRGwM5TARhwaByYRA29exbNFR7aATSeJd7OKDgN0OgF18cMAYu/waOBLHGzKSAAhBUDMCITY2UyFwAdpIcGyEn54a/e3py68Og86lhqBlD4MKFSfcyqWlQgOrb39/jBC5YRnouMHNghhEHauIEjddixBQ00Ia0Fa06lCX6K/M9FYfn+58Y//BZw/N3K+Yq5EAVmmg2lIWeCa7t2YjUoiBm2Qyh1oTGHwL80v7/vEfw8mxerB5/sJ0KJacdFlQlipC3kGgVRBDx1wC8WqXv/+8K6k9tYB0CvPcTvyylVWkFiWI2FJwbXgipPAMIwhDASNWQIm9AQEwQBAFJaNqzHgRxUJLBMMavzra/95PT/7oZ4NfnVjo9Ra6Wf/tY+/Y37aBzpe/hKUFn7iy6HGW69hdWAE1qE5ay+860sHt0f+3/qtj2zsT1IoKiAaoUzAMqIENw5llnDoXTvY31qfne20BuWGNYVkE8j5L07xdVYENbE3ex7bEB4gJZESNmkcju85EUCMWHtVVv8xnMhC7UEXK7qGldQPbLipDTbcKAExcwq/qELAB5ooSFpEJpihJk3I24z1TyVQqgrIKoQwiSYY2BiXePocrF/Rf/0///uKZlTPnzxSVn1+Ya3c7QWk4KrVmJ7n3HSGnlY6qgcboZO1znznyh9985mt/+NTiHvRqFAGWoiasVDixXL599srFjWJEHW5Pk89MAAt3l2/JLVR6+Fa5pzvMVDWmoCHo+MJXg9rNc9g7Fhf6oIDsqpbI9mMgRMzM3AiZW/PMLd9kN9G/i7sYZtfnoLclxW9y6b6HDPodDUTv6w4AamghTN6BAbMIGI2dDd5LHZe7EGQTHXxACUSsgjqijBoMJM6zq+23mcVu+ie3unx2+vbjKHSSquexVyinrXZZDPrFwFndSiTPW9JK2sPW999cub8zffiAu28J0wTfBGUu2LgpRAwWwTYJpO+68iaPV0XbRa4MRDJe5UboCNZJHJaWkMoD//gPT/7ou5d/8nK90TvS7sxKwuQ3iyFCCab1cnN9bWM6mzvYXVg0XOj33vlXf84HZrsPHOwcPsCL80EkjkoeVmuvH5Ura3Jl9XAVO1Ndz7GoRuv91XbeaRqNxaxh/5XAyOGt5Qv7n3n60X/4VfzBl3BwobJyA4lD20Fdw1kHjMeqAACTxRb7JAGUsbaGl3759re+de4HP3moN+zGVAC3Pii1TgDXaWepLwelM45EW0plgcwoUpuMIyKpGYzEkYMwExGJwYgiDGaqiNFE62J1dTrPXNJyw+GFV948N6gWyC/C48EHAEMMqBmePSyN4pqC7l0DMjiDM4YKytokeqcdThaArz55MD853ChPD1fWKqpJZj1LzcIxkShkDtYUzCI1/tAUIodoADmQQtSU444FWylxKatVOgzlINKoZ8IG8vnKZs+dWkY+85nD+YMZU0iyEJ23iBAJQGNEpwzWxi2seT/b2kZYJALk99FXtItd/H6wWwDYxQcJKjAbq7VcjaIayDj7H5vsPyGAGPVI3VRknC/wwxPV3/zqzNsD0z2Hom88pGo4TjPvIVWlZa3IaQdR4tVAqfkjFUQxZgsMBzglADzxuSclRaagAtXGXCw/3G19af+eLx+Y+egcZICEAVhtlTGJ+G3T0PtgLfSuwAByBoC990SozaISMbI2Pvzo3o0rq6ONKy/qxpmzHUYXxtE01o68OPJZJkEp1GnN08S91SuDV99cn52dydr4+BO8MN0SHiHA3FVNV8KkE5BhoMZbghEBjGsAEBsn6SOhAiooI3iEDgFr63jn5Pr3fnTsWz/sv/XOvLmlqWnK5MTK8spLr51IsydmpvGpT2BmmkOQNDFCHOsMqo5XKHdXrGF0PRvjOu7/TbP/Wz8qtLkbIthzu0DeA5ZLnLmCE+dGx8+uHhuu06NLq1LVdYA43+22JCNyMcZG31xsfD8ZjcM1sNnE3NUZ6djhFSHGxCeVxt4o6JRz4g2s8V65U7bhJlkGviqXD25YSWMojEMBdTbfSfbNzC/kEB3aoEdqqWRp2o5AaXjjLfurv/vxCz996/iLl3LKfD7VnZoWH4dFWZaxqpD46dR1vbQ0hFGxGureVDdZXEz/9//dnzz+xP65PSgMvWBoUSCsGV48sXphc3hxsxpRkrRnJE/LiMEoOv/7Ok63h7stEUxEQbXWqBARRojNk7e60PmGm/QDjEYTbLvWdjMhN2MrMzHz+FipvS9SirvYxU3RXLxb1/AWx/9Wr9/pOPZu3R07iZ5/XfbzVvt/193FaglTIuAIaCQed5DhunHJwMZbJjf3DsbONxOBbUzOuDIZoSaUUWs1EhZyYeeHh+wOJuyMtLHbsPG3aHjdiIQYY5JlPnUhFr0w7GnwSWqSPPeri1daxWqYWw/5fQtYTNFFnjEiRgIFoFelMu+6+lDjfGZkBGoU6ptdVII0RnuQAJSICZBkHjI99/Wv1gmGq+Xg5Tc2+mU7y+YkS70ONjfa3Smaygdh2C/7aZKnaWePSD0YDc721lcvnHvj5X7qKiKJlNaWrg32SbbXZS1wHA2rakisLedjo34YI6kz1QAqRDbI+PDBxU89RV/6LA4tIfWXev0q4VnHW4sSI45jhUyIIQyKVpoCwOVLeO7nJ7//g+UXX3Lnz+6bWfIuretRWRYu81mnE2Psra5nSWJK1jT1E2qiGhQYlqW12TDWVJuPnMO30iwlh9oAVrPIos2xjMHMPFkeQ+qF2EupvVPnTn37+yunzz323/432LMI71GPUDEx5ewSdnfb8AYCBGAPjVSXHKsssSlJP5KhPtLqjRajVueGwzASTVrCngMpfHOvTGIzY0RYAGKzZB+/7Xilt7P0xqCIqYhPfOrT0tUwU2LkU7zUeX1zUL9xNujh/KGkm4FUEApyTGh4fA3TjhthIh1bgm/tg0J14razi118QLBbANjFBwdkcBaNEMGNLsvWaC0AAd6UKBAMYz0EDDUWjFMlfnys/O47F361boPuUjo7QygtFi7WacaofV3oyGIU99vE6JNqspgKlA0gbjQCzVRBPFHlNlJYhdHG1GjwaO6/dnDvN44sfmQarQJAAKlxjBRUkqYPLQbcTYSAOw4j1BaJzMOReCiZmYkSJXBEH3viAarh9XLZ31xfn44gIBdvQUFwzCQUy1oMLZ/e1566fOHSyR/+9KDIQu7w5Ie7s21HBkQIrgbf29oAAaAh5/CYPDKR74TxWLLfI6SoW1bj4rK98fbFH/z00s9eqN45NVtVS6nMxwprQWvzdbn5xq/e6P79/RpaTz3p9+yBBSEAFMdvCWB7F+L7AFs3xradNhnfaxFQhihYQTWSGull1RPLw2PL/TNr8fIgbhANut2NshomlkqWJ508aZMhFhrLyhGPBVLIjDQCRIjbPrNx95CJGUAVQ6fVCqX1RkWlncxzGImGO7kcvAth3HSrYMyD22Zealup//ERYQNZ1WlnTtFNabGL+TbEgGgUCGkXSMseTlwYPf/a2e8/98uf/OLNM8fWlrIjzrd9XgYMhoNB1MpJnicdDW2mnOFDOULsz87h6WcOPPPxQ1/44qPsrFCMFMhpSDjfx+m18p3lzZ5JmbXhsspLbSgNkYMw3VUSZ7fKrN+qA2CnN/Ct3v/XZPKiaYjRSIyoMbw1urcu81+PLWEltmuTbgQhZpDqOG34WyRM77qE4y7uVdzYAfB7+NAddWfZWENkJ+//Pr/vxDRhdgJWkEUCg9n06t7bWJoPwNUf7imMs+c26bg1VqJIDEEFK1SjAiwOrtRIRrffBNCM9jszed7hzkce02IMIBtnCIkQy8h5Ipn3lGuVjKp+L9RFVU13u+cU/dWVixWdXUsfXGwdWcyWuOPhPSpGUwVSQk0QA989+p8NjFS3VIls8sUBInCTIAWxSa0qgPgE+w7sefZLeZGdo3b10uv9QTHrMEOp1EGqWnIvS+2qoLWwgWrgEB8+tDdasar1aqg3Yl2DGJIqJexnjbKq0rKohgPl0GplSavdGxQAWD2BVVxM3ChJNrP0mT/+5uKnn8b9+5EnBYFb3dylDiwIjWCRTiwDyeAUCTkMC5y/WP70p+9862+vvPxqezDcP9Otqr5ZrBMl5ylLlKwqy3pUzLiMlEy5ZBoSmVDJMhTt1XVgB+eZTZTFODE4DWnqvZkHJ2AxsKqYssVuux2HBapyNk3ztHW5ri//6ujbZ8/sPbx/5vPP4uEHIAKtSNKEHYzpFv2d7wkMiBWcNOkVj1g5jWmsSZxCHkthH5pPhZ4/dv5sr1dXISZTBbK64dQR2BSkREpQkE2syCjSzRo2bwOReCRUWXCmaZakHiU0iKcsY3N9W//V+kb29uUO780ecEmGJGhGJKagrV4WwNgMBkSeyGWOh6Z7rjq7iw88dgsAu/jggAA0dXkABOXxJCKAMwi0UUPGWMWFK/hB5paBVy6XPzh64o3LdTG9303NlxEItY1KxML7RM2GJshavtWqi97O90thRgYxYwCkBo6igRQIMJ68QAm1q0ZusL6nKD68tPTZ+xY/uohWjcGVK+3FNryWiKWOo0KqUBch67i7LES8syhiCcDMEs5AbAIVgffDUW9qaT7/1DNzKxfOvfnL9X5vBpqJTGXt4aAIsQreEdQQvXOtPOlk7Stnzlz65Zvaac09cJgP7EEquXeQYELWLEuM0fS12pZCILB1/JsdkvHzAqQIDtGHGmWJY2fWn3/p7Pd/XLxzYpF471TXhTBYXU4G9Z7pGZ/nb19ZP/GLl6upzkf3H+D9+xCVSRtfAWDLlfXuYwFNcCvu//aYjREIAQgTvVCn8BW4AlaBU6t49ez6W5euXCpRZ51kz0JnqturNjt5lsGHsl5b2aQ6ZpK2khR1BBSkChjBSCNp0z3T8Hy3FpAKABzUyCexqoch1AbyIBLVrd7OewpXad9kypMtm/HYR0GbRTWbzrXTqYxm2siAqkZZli2fUbsNQ13gl2+u/Mdv/+w/fueFoyeXk9biww88HgcJqSmVzJzlbaAN9RTSqqDaGaSu64G44YH7Zj7/xSPf/EefJY/V3uZIyc1MAbg8xBtnVk6sbG6aoNUVn1VGZVnV9cinaStPQzF6zw7bzXC3dQAYIZpFTE4kXfOr61ZQO19SfdDQKKwRwDymSI9PqN7UaWIXu3gf426TAHoX6di3HIfvpsJAo1joYG4c2BmRjfd8G3O8eS3dttflBwmTszWZuAw2DvAQGTVRIAtNrZaYzXgn5/e6iu+7DiUEAtDEVCAwm8IgYHg/7BfFRmleknba7iymWmtRdGamys3e2Y3VS8ublzcxKBdY9vIC5pAa0gQK1AwFAlApGMjunkWAjUl1yhAyQzNnNopWgFdYHGdyTUM0NUZvGGfve3Dqq9O6Ojp+fvX88ZN1iFNsM7NzK5trg0Ev7XZcuxVqY1ArTVbPn2QzOO44ycTXzETGhoyE61DVMWGZmpphRh3KcmXQSlsKZvFBRL2vsnTUTvutdPFP/hD7lpBLP1ZBkpl0hoCqKied82oEgKXpKo4ACVaW65deeft73z/73PPu8vLC9NSB+bn+ldURxyhmwtVoU6vQ8fmevfswqABWkkA0dLzhbNNh6LPpA4fzditvt5IsA7gaFaPhcDQcnj59pmU6ZdIBOookqA9gU4v1YLgRRnVnemZqajZLc9Ey1tVP/sNffHFhtn3/fcgSOAcSRLMQSO4uxl+vLLMszR1ADCFE9agF7tLa6p7ZxTxDvG9u7cLlcmVtWFRlJyklq8VZ45cNAwVABersqoKWNsPAzkXSIiOdzcphXcWiFSLHKtRVlJzyPHAinaVRcG8sX5qWamHqcPegLCYtgSaoycbp/a0W9zBpAhBMuvxxtzXk72IXvyt2TYB38cEBWUQMMCN4oibEhhicouwXmYDEEKIqIGmNdANuBcn3z1z6j6+8/dryaNDew9N7TUABNKxSs4yI1GqW6BMkTtWAuJMeZgYYZrDoLIpFNhgoCMUkARPyjKYySghawEZtKoujr356bvqfPP30P/7Y4uNdtEaQOiQtC74uRAuCsWN2AkkNmWO6lzzDlAwMYfGcsAowEd8nwKc1xSTh7v69D87ODq6srpy9aKMoJc20ukHrSkN3uhsZ/eFAnNQhkMiB+w9dWV/9wY9+fN/UdP7hx3F5GXk+QCws1IyCdRS0BthYxs2uYzpAYwfMhM3NQdZKiFEPeuhvpnXE8hrefOcv/o//l+Grb831hntIukxUV9FKB2S1UtrKWjmy7FI5euPM6TUN9x8+zNMzRNz4m7E1TQUgoy0Wwt0CurYzv8meATFGVdWxxC1qjdGUKDqMHFSBShmUB1BPcbaHH7+2/tq59aNrgxX29cyUzrbXfVip+kIJ1eBCJaBlPuckNXbBHEGarlE2dRYF5mAsTacmwwgq48UjGVFQa7da5WgYy9FcuzvlwXVIie8tE1RQMBPPqSNhIgPDUuE8SSzWmeNUCDEU/b7WxVQrP7DYPThDnaR2MDUDs6ROHUfCsMb/+P/64f/5//b/+N6PX4NNdTsLGbctgsgkqSFliCONkTlBTEMlexYOjfrDc2ePqq1/+euP/bf//X/y5X/wSJJUkXyJFK0sEk728fO3Lx5b3ix8K6atgqSABkSIsTdwFbVis5smsG7tVnnzp2+V8LpVIqkRh/ndTSaJd2a2aWpsoBsewsyg6x5EqENg1txxO01ajjXUGoJPUlXaMgGm8d2x1Qpy71z/NjEuvKoE3ZgAB4NPaVhabzCEeEmzCIQ6OL4nS4R3B3ZNgH8TbmkCPAy0MSprI4gLIRhMiKLGhm9iN+Dd2iFHzEQ3Pkz1xkHMALrFuHrL4XyHe3rLcfUWX/nXzAs33x/awf4LrE22Z66dMawsc0dCGkMQkWCkRBPP2IatpM3q4F66nsf8fDLj8cxkIFJIdD44XNosLm1s1pJEcqMqCAkzC3MzOzNNBB+3haV0bYh6q4LTLa+Tney70iQQJSZmgQjYGwtAwRxx6pKUHNRiHRHUCBvlepWqb+Xwrgzo9+v19Xr1St3u5KmHJyK4oLVQ8AiMSEhqVVMVFgIRqCiK4XCYpSmuvVDomn/uDAgGFKFCQOLEMZxAGCJADTb4oL4o3ajwIYgTztKyFjPxnensoYf37dvTr0dX1ldHsWIn5OASb4hqFSgS1yGOyMw7l5Nrw7eDa9eUlMqVOefZ+UA0qKoQkbgkd63MksF6r522W+3pzahH19dW8+TQlz//yf/mv8JHHsFUNvI+SubYO+M0Ug4hi0pGTABpiFbXiRJUsbm5/Nd/85N//a83f/nmAeYHOp3pGKp+rxKMOJaISvA+ydIsIY9g4tL1/mglVL1WtjqVDZbmlp59+pk//dMD/+S/3v+lP1z8yjfmvvy1uS9+efFLX9j/xS8c/MoXHvncp9DJzq0t90YD7yglFg0Cra12qZuamhbT3spajFXebUsrXSuHb5w4Nt9pdR55BCHWRSHtvKoruZs0MSMT5858UxlSI2PHTAYNqfNmRuLmczx438Jid39/efXoiZNuz8KIFQnRVEYdDzagMgfSxuONYAw4hQNkwoW7fclljmB4gwSy4KJ68mypRS/Oi4NPclPtbSxv9K64PF2czlNQSo5JEBQmYEegwbCmRAIjMJRhDOZApCAC+7vQlW8Xu/jtsNsBsIsPFkxhACsZNzlbBgToZgkQUJV1VPWZIesDy8B3T1/4+aX1Y6O4AjcioWikZBWSyIl5QYhMCoYAojDdmYKyKchg2hANxBgwY0QI57nWAbGwOkAjMISN0mrwsb0Ln5nuPp64/YYpRQKACvWhdFqCKggAApJJofzeymdelZ282njb6MsMEBGDMOXTc3jkQwc+fu7YymD1zaPzSUchAVKUw83BMEmdz5P10WCqPeUTKfu9aScHk/Sdb3//k2mOf/R1aEhFSrZAahB4X6tWw3IxT8en3sY7QUAE2lPpcDigusgTh7SNS5f0Jz+98LNf7OsVc0XdruokBNao0MBgRmRwjFVVRXLiPbMb9geXzl3Yf+h+KMZmWkBzUvUuXgxex/1XVRJ27Jr/NvUSAob1MPMZkIPzjYjVIU5dxonV6uhKWFa5olnfU0zSOsGIYyDLApLAoswG0eauAZkSsZIyLE4+PVLjLTxmOjd5TTFEYoCJXQACc4CVUWvl3KTRabmnOjmdiAatzMhUyAQWa62qsh71a1NPSBO3Z7bT7bSmOm7GAXFNwyAiTdJpgmzUOHseFy/2/8f/4f9z8fxGSYv773vQUTLYGGoVmUI25VbWl2MoZqe6jtNBr+Lop9qzq1cuF0V//4Hppz7x4a9948NHHpoG1vo6qu2ApW4InFnDG2dXzq4NRuQheU0SGJEBGKCMAFIyBpL3+hD+/kAGxs6a/o2gagrTCduxuSN00qCzS2zfnv0HwDaeNrGt/DO2X7/L2jt2sYvfBWb2Xl3RdLMPFsDuJRE+MjiCGysTKkMFFBAj4nWDPNvdG+ndOYzbsQE/ZtArWaMGgsgogQpaMxtYQWTEkB2Fb3TnmwCaQFTGvXUKMEHZmFWFOBoigY09ITIqF0eJamKm5ENaFNBgGEgxUrPq8HxyZBFzLXSlBYwCBkVdpL4NsJkFDU0NIM/yPMvfq14+BTM70bEHQAgA4ARQBRhlHY6eOPb2m7VVhx97sPv4R2Yoq5XNamqn+PST97WBPdPLL/x88+KFOZK2F4kUyyFCnbB4l9ZAMJJAaSSKAHGb3chxv1a0EiSpgUdFFXuFL0Ioqn1HjvRH/XOXltcSdvftn3/6I0uffAqPPIjUj8SXcAZxYB+JawBA6pljiDHGitRSZVQDDMved7576aWX/cUreVlNC/JQSx3UwmYx7MzNTbdaZVlWg1GIoTaJ0aZm2ssJrxBnB5bmnv7w7BOPTT/xKA4+AJoH5UgJCcMBVMEqxBKz7SPTnYUH7l977Ze9199cPnVuinS2nfc31yVGZe0kWXemParq4ca603whT8uNzbVjx/dcuIh9+zyT1ZXzd1H2v0HTGK8EJmYiMXampNqi6K1KY5IJk6Df8puLM6Xpy+Ua0hzILSpMEAM8s09CXQuBFDLp5Y5jG4ydLNdY4SKgMFUFGYsygaFcFbAEwWDkDHJsFJ67uKIW/uDQYkLIwGwp1yUkQJI89fXEGSCOJVPFs0waXnaxiw8IdgsAu/iA4WooTRMNRW5kgDRqCJF98NkQuBDwqwH+8tVTp+p4ocTQ5RAyrUU91cErizqi1CiOk84UQTtnT5rCVExFicFKMGMQKxgMIEArhAJxkFkxWw/+6MOPfayTPzKFPQ6pARyVqfZcQisgTMwMxhmNey+506THFMy4OhczwKBoVATLxePwQzOfrff2wrnAl09crOPIt3Jx2i9GbU7TPC2qcrPsd2fmN3oD8v7Q/OKxN955qTd6at9BfPZjPnVO/KZVNUHgjbkSrZpMZHPAyQCDGZFFKzn2M2Ko4fxFfP8H7/ztd9Zee30/u1ZVJiEwNBACoyaQI6T5KIbzmxtrM+1sz77Dh/fvffiRxb37xk4CWz2PpJic5bvqJF+3et+uwe95PJvYuAoHgwVKSqSKfBO4sIljl/Sts5vHVnrDpN33MkrT0KIqCTXHQIGZkoisHgv7iCk1Xt60VXtRkI5bQQwAdJLipIkBgAGRQE6CIRLXRIOyquqszQmzaryXCNCkiXNVFeu6FjIRZiLTKpTl7HQHoXaI3Tyf7rbaOUwxGo2kWGu3fJJ2aiSbES+8svyt77/yyqsnf/zD16faCwvTi5Hzqj8KZchF2qkb1htGQ1AMsXbs0ySjWqDlpUsn9++fefYLj3/zjz/59GemulN1heWapYAbAWfX8MbJKyevrI840aRVqplzRmP7u7FJ+9gp/Q4foR1myHZ67fwW+feb/slNnzQCERkhqI4lyohumu+4Z8sAtC2zdp0CCQPSsJVt0uG9WwDYxfsTZg2ZfYuo/vu7knc0Xt3qV7fCuzVu3erWvrNSSGQO5BqVFItkBiIbq7VBr3Vq4Rsl2+4B2LXxmzUZdEIAakNpFkEqAjAbGGJbVkbbV0C3EvQn4Nrq76/Hb1cqaDr2AB13qI6/gUIb6SLExlY0MgicaCArWTSRpDU1hC2XOirtyvFLlze7/WrqwT28bxZTyBkhkKYQz44ZCo0aiUjoPTYGYHZOYBGqGkMgAeBQDkEOFy6uPv/8G9/7zqjs62ef+mgd8OBTvtXSRIaZpDP70vtnF/d2w4H5l/7V/zos6/kY5pi6STdD6YdlEUb11FSFxEUzJYoMEzjyLEVVUuKR5NzpuMzayi1lCYQ0v7K2dno4kKUDhz/9yfv+4At45qPYu1AJNdl/ATtlbvK4Ta8NKMaIuk6ZoBGXL+PE6Zf+/b+Pp86lK6sLhGmwUzMjkGRErka9OSr6/Rgs73RdqxVAb40GuG/P3Ice3vOZZ6Y/8wweOYJ2AksxyBEBAQSVR+VSQ+rRTrtt2r+v+8iD3YP7l/P8isjGufOD/iBLvK95va4B18lbGqtq2E8zN5enV1Y3Lr3y+kOPv+6m55DnWgdJsrtJ4QzbpfEVADkHBiBUM3OqmliZI08caB7uwYOtvfPHX3utb1URS4QaLgMzWBQMcmYMKBuLkbHG34KpRQYum0WigQ1MRmLiCXVtIFKJEBq65GxZxbNry5dWDnYWtY39GTJHVLGrA7OIl5rGbtHN8WYwUSJQumv0uHaxi98duwWAXXywMOn/bKgZaNKCBFANq8wxpZ0RcBF4+TJevDR4ayWu+aR0uWR59A5cmkZmqCKSgJIIVSgMsHB9lva2oA2xhQxkbmJtT+gPkTskDlUPo9WpMDyQuQ+10i8+tHA/YTZHxkCEcVAHoyY2JgGPH7a90nHvgLdm5HEgROMOjzY4uMzKWNfqXY6HP3RgpHk29eI//38PeoN93blut7V64Vw5LNvTU+28tbq+MbOw6Bij0WhB6XDWXj9+/tg//58fnE7x2IO0Z7FFWtgoePbIWnkeFP7qsloBUyhBw2C93W6jUJw60/vLv/vVX387HD89r2g79RoYGmGBLBIMXDHb/PTmYHRx1K9b+dKHHtnzqWfmP/kMHngQJCC57tJSwt0ccGzX/WfmSSCoVawBMHMkMrfYA21EnFsLJy8Xx68U50bxCntqt2PmOGX2kbhALJk4MeeUxbYtxEiVABiNZRqVDWxj1v+WXCwwFhnYcmMllspUhSLxcDQq8kR807l5DyntkkEIXoiMWSOZMQID8DxaX23nSSfPp1t+NocDwNDEt9IlZonIL10uv/ezN//muy/99BcnTp/dePCBj1J09aheWd90oWonLnW+DqO14ZWp+S6Z668PImNhdknLcPnSiXZ39PQnn/ijP/n0pz7XSXIUNookHvPrwNtrePPEyoXVTU3bSWsqqJVl5RKmcWONNVq6zZX/bl3974vcLhtoxx0ApIRoqqoKbsaLCLsns0m/GVumhVDDROhJzaDGRAR+f/mu34g7fZ2/X8xX7zXolpM10CiZvLtXwq3e7VbOiDd9PQF2hxnZO8UdvV/YkDj2TWOiGRotK8AQ9WY6EmRoSEL3Fkhh1sR1OpnwI1BGDGOsiJjZlMkg4LCT+K2p/t7+gNVIMN1+hwoRiY2JyjympGgTuBgBFDHxy22YY6Kcqi9jgDFxwnnGTmKpwzIM1ysZluHy6kCzzZgdmHPT3M1dZxSrVJjBBGo6AEKoq6rqtFq3fxzeLUw864gbZbGoRMZisAircO4snnv18k9+Vr3yWqwHy7H/1sr6Y98QHHmAD88659ahQr791Ecf23ewqLR6653l19/YXFk9IHIwmRYts6oaURqYjNmkae42RNSoZ6em+kzDsixClGil0kgdgM0rvRUH/9D9B5995r5vfBmffAoL08oU4BlCYIdJV3ITXE7OSiIAC/qb4a03Tv3wx5tvvDnbHy0pFr3PzYLCxLGTqVYyGBahKNmlrW6uWdIXt+ap2nfg0Oc+vf8PvoLHH8NMJzoZwo2qcsnnjZ7XgFEQAgBAwA4851NkbTzw4KK4+X173vjxj0/+7OdH8na77at+b60qzDE8kkgeoGE5W4T1t0+e+unPHzz8EB55SISi1kzu7vGEYMAhMBDhIojgAmkj5MUMaCQtnUqbk/1tJAdc27rPX8jSuj5XjDa1RHseSRfB0B/CRMGN3x5Rs9UdhxqmsDBpxqFITOQAVlKSSolBNVISbhcB50dluTH44YnLw6UZPZjsF7RbCQrAAsgYzNccZwdjWOPSt4tdfECw6wGwiw8OCAoLYDLxFbMyjACGIFAYKtTSdITkCvDKJn54bPjcqZXLMQvJDGct8klEDavNopIZcWQXySkJCNa8synizp1ZyVwT4KLpZk0iCwxIUqGI3kq2dvF+qT9739LXHjrwqaXWQgIvIIIiqkQVASQCDPGQBJIaC3jMbbyXJICIoJCx9eu2BwNCyMBeRCt1EKRtzCzkc3PD1fPrG1dGZdHy3lfR17EtLmUXYzQQeSE4LUPb53mgkydPJXneTjwtzEuWOVhlSiwOIgZpVidkoAiJNQWyOqOIusKJ0xt/9a23/vLvRm8dW6xtKcskBqNYiVZsgUmNCBxYNr1ba+fDxenZjz3+6Fe/3PnUJ3HgINIUJGBWYiNSJpsYxvHdlriciP5vBWdbPxAxgDJWZpa4RMhVkAHoTMAbF4avnVl+/dLa2bIatHJanBulElJRTyDTqFxTaq5lGYcmv2/GqmxGqmTK0bixydZxmh9gIwIZCWDeVMy8WqPjYUxBJMIIEI1JrBfSdD4Tp6Sm944EAYAYIkw9E1RJK44xE2p7mW5lSzNTc1OthIhicCyewMaOk2Lkf/KTY3/+59/6t//ue6+8dKwcyGx3yWlCgagKYtrO0k4rjbFe661Fsk5nOnOtuoxaRVgIVa8oLn3jm898/R9+/NNf2Ju3MYxaxQjJh+i83sdLZzZPXl6xLHfd2RJURohLiKmpc7IRG4kxm7AJTG46wN0yIbXD47NTrX+aiOjf5oNv+5X0a/f/5rtEAJHFKmN08yRzRBrITLjxm59kH2AM5XvSA4C35V+2GsaMKBr5lIcl+sNRZDGWYEa0WwB4L7HrAfCbcEsPgEGtm0UVwOS8qoLJMUeNRO/O/X5Lnfud3i60g/GQtkw87tj+77igtZP7y5nOepnvJAmZ1aNUyJFFjQZWOG3ci7Yi2LG6Id9D8QlBWUFwCrHmqqbIVLMUzL2oy/3hoFZymSlphPfeLO7Mrn0n1xua6+32jz8ZmfE4bsHYIhdQMoUpmRIpNzwVA5kRvCQShWvHJo4dhM2xemrNtApUa8ONlV6vV5SFOW75VMgiOUTVGGMUkXEZgEiuaYHG1Z/v5MVjRLWCQF4BNSJ1ztgBFlDW9osXj//V36z+/Ocz/c39CbtRb+3EiamNYV6NsNh1M64Gb6LwkqWd2b2PPLFnerFXx+XNwUZvUFYhVccu3QhBAWFHLOIETIE1EJIsreu6qkohdknCiY+OBqmcKIf5o0eOfPVzB77+FTzzUczPIHH9KnqXeuNU2Sk1+loqqB1KgwJi0TEQKpw8efZ733n77761MBjtVdvDrg3UdV2GUAqZT52kVVFnvjW/uIS8dX40OIuwMT/9yf/tfzH3lWfx5OOYaq8H7RMbJY6SRBgOwaNJ1NO4PR0aNAxH1h/6JMXBfXRgvzga1vXg3HLXp+RkWJfBNM187hJUgauYwBfDcljGufnF5P7D6HTKqvQ+uXvmO4I6i0J2tQ0GRBA2E1ZYI26sJEIkziNL4PKctd5cudLrDaOkknXMEpQKeFbnFQQ2IiUKPLkjd4AIFNAakcUY5iNJYAQXg1RGQ6AAx8Q7JxnQVsjmYCOQtrpTsxkyhhemWGis2DWlbWY0dgRIIrEy0XvbfrOLXbyb2O0A2MUHCDSWyKlpLN8GwAOR66AlJRxBPeBXQzx/cvCLi5tHNw3tfeTEuIoYwApoBCXgdmCBEtSRqagmFkiDEWr4HcxIDQ1EG5Ly2NgVxjBGmgqUhyPX39xv4cn5+a8d3vfs3uk2AIoBphZMgPEESM6EIWwQ44ZvMpExfn8nLHYGI560TmuTBTAwVBR1VbmsBXhLRI3YEeamIQ985M/+N28neuL7Pzu/vnaIk9nMJVXUWC+0py5ubCTzM9Pd1qXzKyUGS1ML92XdE3//k9rscHcKTz2RTbWDhmFd1A4JeRpztgykwUJlIQmVq0u88sY7f/PdM9/7Wev08gN5ZxoaBj1kUrOWjay5khg55Zr5tSsXpz/0yJ4nPnLk05/0z34KCwsAF8XIt7oGAbbEu8emw/w+UfFWggARambeeQYb0Fcc7eGdVRw9v3l6bXOlrqs0821kc66/3otgCsSRRJHCZyERoQJF3Uj5NPnKSYOp2xZ1yYR1GMeq8QDAE2YhW5P3Qx2DEybhsghlqIkS1XtK/x8AynKUOGEWgoqqE6QJd7Nk31yaNmNjJIvmOXhwGfj1o/2XXzn9ve/++OcvvbGyMnJJd256oZ3PXbi0kmV5O0nJMyyWoTREn7faeTbqhehsurM4iGsry+cXF5KPf+rIn/3Tr97/4Fyri2FdVmo+bY9GOL5evXhh9eSwtjxLp6cKpdXNdeJkfm6uP6oEYBMCkzXcf90Ssv/d8W4lRm9fT+C3w44liRoJIFNVNdtlJ/1mjJeVZkTj8s/Wr5jZ3udDxG4HwL2JsbXvxAP995Ok+DWD4S0ld+6yAtsdlQYiQ+JYGFBrWo6aj4uqY73CG/7id//Q9ynGGcRJuKuwMoYyhghjJiKB2e/Bn31H946AOF6VKbdx37kCCDRRMLctKzoA1A5ZFpNCNVCsuVIxIxPRfKZbAHUR1ofFZl1v1K4XWsM5fHRaEgigo9FIVfM0ByDyntmQWtN3q6CoJATHqiWPejh/7sJbr19+9VU+e/bIzNRiu7Ncb5xZuXD6r/9i48LJRV7vfO3Z6cOHAKfDWNfwU3vcZ7781L7Dhz7y5Jmf/PTKL385OL/cHg3TRBLT0kUIRSHniVXEDHXtQ90BgV10rhCrCIPU7/3wU/s+/tTSFz6Nxx7C3BS8qyAu9T443uI8CCrRghGBEJEZORaUJc6cWX7xhXOvvFyeObNvamGBkAdFjLGuS2jlkhqsZubTyH6trFaq0brjhY9+eM8XP5V/9XNYmi0zt6EKyVqc5oYYEHwFUUAYPgVcozxkSH2iShQJAiSEVjb/pS9+dt/BH7z9f+1tDpJUpNsdDXtT4jLnNlYv566TplJFPnfywonnX/rIRx/H3DTvnBN/R0GmiEEUxN6AisaGfGDnY0WmoACLMSC4FiFpAV87ONNxVKxtjs6unOtvajKDNItJG6WyqoLEDKQ2Tr8DxjvwADb1oSZTM6fwNYvBgQM4ggroEFZDfZSWSIt8Eih9e3DSltda7azlFlodpEIQs7pkkEPTOuKcIYmgcX32Xh6kd/FBw24BYBcfHDS86QhUuFoAYARG4BRK6COe6G88f3zw3PHNE4O87CxSbKFWIIAUXMPVEILUCFmTXzRljjGLZWIaCQOn1Q7SLApSMHSsXEIwBxNSsIkNezwa7vP+k/vu+4OHD3xqcXoOUAyGCGamxExOwKTgiBTOm4yDLwZYMWbD3VvTEW25ADcafaSNhLM3oKjAnojNo2LUQNZty0cffaT/5bjZX/vZK7EfEyQoA4O5tpRE6xCoZgYpRLHUmlpZXrny/C+zVnuPT/HEo51WGmBmyk3jq6HpYg8Waq1dKE798EcrP3nh/A+eT85dXkAyQyZlFTTUhIIxcjCwA4vCRVYn2aH9ez/z9KPPfhaPPYqFWSSuDrEkMbluNU0RJmDBzXrF31PcNEPGYy4bMTOBDdgYbJy4XL6w3DoxoCujOEw62kXtbZiU/bAyciWiSHRpTDLNcvU+IjLguXa10tbnKDeBJo9Ffhoz7eYyCIZKbp4gjooYDd6xuBA0BgNgId5rM54XIQMseqE8ydup62Y+99hYH7USl7KmgnbiCbG/sXrsxOb//X/43oWLeuHC5WLQnmvP5WmLAoe19T2ZJ1GyMsKKqiy1StK005mJwcV6FC2hJGGWqenW08889M0/+vhHn97LfhDQV4HIzGiIC+dx/PLoXDkYtdM8b9Wei6IyYS9OtSnqNL3f4xQAA0QapL6jts3vjTb0r8XtTy9qMCEAZhZUMfk623f+qsiyjf+7iy0QXXPEfgtC8y52cTdg+y1PRL/PPPsOxqs7uBe/Ae/VOC8idDWY+fVgusfaE68DG28dpggLqlUMAZQQRwIbZFv835y37dsbcafFlGjSFqxjN2CNNC4DBNUti+MGbPDBuyGnxp4wknpkRUAVXYCLV0IVk9LPZK7OeyVObMReNVhftplD9NC8tHyWJElVVXWsvTgz+32afFzzlYlMEetIUYUNRmU11PWVF//qL+iVN/JBb8n7PUSoiqWqJIvF2oXwlh37y76/fHrhC19c+tCT4Nm4UYEKTLXw4Y/MP3hk5rHHTv30J6u/eLk+eaq7upqHoiLtW0lEnpCJpEYZiwSu6tgP/bVe3XeGhSmbm/7kf/ZNPPowHrofnWyEMFT1nLfgOdDYv1UApwVjExrBiRCD2Vg3Nk+9+vLRH/8wnD61v53lxTCtgSiIRkLss5D4kqUCXJb0q7q3ObCp9qFPfHT/f/J1fOGTmM03UhkAzK0ZuKwG+pCy0oXBiEuBE3OkaaoCFVKBA+CRdSEKqlQjDh3gxT1PPfuF03/798NQzE9PbRSDQVXM5lMSLfGC0pZ8tjGKF958e/+bv5r78MNpltxdwr8GaIQSO/XEkdD0uyikUkqYiWHQYHWwoiZmuHngU0vT1WMPB2n97Ep5oT+MsSXSVY0wgUVDMLCSNikOjPu9bwverB1qMa2QFsKBHYTADFG4CrFCqGCKmJhRrLMAxtTSsfKCP3GqhWL+/sW0m8wkLCywKAQHAeAVHIEwIZjuYhcfFNxj6ZBdvP9w3XRnN4TIuv0nRRoBBrvxxa2CaOBAUwX8ebi3NtZfOr/25qX+eqs9PdvavBwdYNHgHJDCJfAJJEMAKIKaEr4aGOYI2mgejj1JSW/Yu/EeT0x6NY5fyRULk1OQEcRqGW1idGW2Wn9sKfvCg4c+d//UXqDubViOSLUZYcvqKaoGE04n35UnAa+CYHQHZySCwhoi9qSAMVZUmOxAI7JJiMRbBfImTKdxOyw1Lwh01bpLAGc6MV7cQcszjUk1Y9h2dnySoKjLUYUkJfERaHTo2wo8/YnDFzZXz6xcOX4+q8I0Q5Jk0F+ZmepsVGFz8/Jse67bmtYijDbX9mbpxXPnzj7/i+6ehdbCHA7um2m3SvYRqAiJA6lSpVkVs1BjVB79n/8dnzg9tdFf6nazfnlx+WJOtjA3N6irBCCTSlhJho6Hjldy/9gf/6NDX/sCPvIROIeIUb9fSZJ3p8P2r2mw35f2P5lOjui1Hzg5KRNdYQVg4O3atTw2QmgqbVIDETTkxIACOLk++sW5lZdXWpethTxpzXW63URjfzDaLDc38rxNIK+UQjIWF0AVQoiWNKT+bTe1gYl1ovu0TXuIiSC2dS2OxXMjOSViNURNYI5YVWtDzTDAERpekG59iZtD7x6pzW3gMaGsOR20de6aY9DkL5knpDMytJ2zWEHr3GG246faLndIAJ/mBAtVJOW64ovn1//mr7/9H//25y//soQsJs6nfpoUVaGkkQySSFEUSpa28ixLLMAQyzoUPcvTbuK5GKxYXH34wemvfPmJb/yDjwYpi1CYc8TTQ+DEBo4vb54aldSZTtveiEZlxZzMz89rrYN+z7mETHl7uG8MUjI20uaOuJ0tcPPnmejG53cKApTueBPA7X9bIxBZNFMjM2kmKZjBJnEdobHL5rGqrmmjYHazMdduIm+qOvbeaF7BW9YrtO1M8bbOA91ib90ebnYWfv19t/23es0P1Ohrg6DbfEF0W814PEo0OZrGzUeZdFwXISVse23DSN2icN583T25B/me2eLOvf942LKr219zk95TUlZbmMyAylsGqAQjbjoAjMYkaSECKU3ixdsdPclgV8fc7VsB3/g8aMeM/uuMuN9z0M3mBSMg2i2OkG6bO7bGiq2YHNeMfqQCc823NptkjNUMsKsZXDI0Z+quOjK/LziYNkqPkbWR+VIwjFWhOlZEYtNIkxu+GZNvZ7tzNB0At3mvcDMPNu3dDdmfmgTouEd52wnVSOwIoYrM4lJkTpTEmGohE1nf3Eid78zMdKWjvWptpb+20d/cGFary88+uv9DRw6m4pH7JgnJTArd6n1tjst4ykMcz9fbvv7Vvbh6s27F/DtYf7HBKVihERwDzFCHZHMjLl9+/t/9m8eGdp/ng/MziDX6gwpV7pKl+VZP46lfvnn67NmD/fLznaXkoSWZyjCoMSyRCvK2fPypB/Yvzn/oUX376Jn/8Fdh0O9XxaAuo9ZC3IbLIWGzDzV2PrY7cbq1cOTAkc9+HJ94BocPY3ERiUTTzVArUm56f+HHJ4manr5xqCyQDECtfGll+Mpbaz9/bXZj8/6lPcXps32lHN6clzTJk0xFClg5KqU7VWdpiXzxI4/t/+bX8cyT8M5anQhmOAfSEjYAVYB37LyHMsBjDysCCRgIsDoYg50rLfTKwJ7n0lb3D79Zvfja5qXTSz7lMmpVwc22XRe+Y8NhllMLOH3lwsqp03P9Aln77ioAoIm2uQmbeGK4SEBUiyyOU4KREtTAlQPioNzXaT97/+xAZX10fLR8ZbMM2goReWSvJAxWGtO1YJBJR6ZuiTPekHKZdAyDlMgE1qgkTNDcDkmGoICgJsDVERStJpuZXVq/tPLmyvp8lh2em5vpkkO75RJGIWaMGgbSZPy5BPC1I/y1wSrZzfZvF7u4W0H3oCrCLt4/oHEema6udhpT0HGf6NUtCBYh/UryBCmgxYaEkvMU4kbILkJGwN+dx7/84YunShm15npw8G2EiTUoBaM4EYMcx+1Q1yg6iplYANDkVowQWWNTo+ZtOTgdx/iNZDwZFUWRd+eQt0aKWDXNk2WmvQXakMsnHp+i//SzH//q/XMzgI/IxmznJhs8Sa+AJwan1+NOLxjIAooBmOGSKEkwNoMDXOOyEyvUJbxomg5BIwiABFGiZpEc+63zU1CsUqkAgwk0g7aCIhiMkLhrZuvb2alrNrotKTxus23kgZtIyQEoCiyvxh/+5NV/+a82X37piOMDrWx4ZVlMA4w44aTFPjfjQkMltomwAuYjhx//oz/q/OkfY8/cSixiPt3XgS/rg5JRZfjV6c1vfffCD39ML7+8lEpsyUYYbhR9MZvldMZ8uLA2OzWPqfk61q/2li91/L7PPnXgy59b+s//DGkKYjBhbOXAINlubcZ29VvxnRR5Iii0Htd4tkIZunY7vvXUAIWP6kMNUxXSxBuLBVhlUSnbQFiLFMUvG149dun1Y2fO9QLveajgvEkLRobR1fmGAVEmY1EmI1GOjOitnkj88Nb5BQTULAC3EkNsrKQqhnEKkknZiJoGGRFijbHoty3OpZTHcrGVPnZwLhkVzuqtLNOWxtD2W4kMaBIcuOpKd1fA3JglRzBSpWAcjQJIHYtFUBSGS8gzgAAEcBGqYmN2yt9/eKqTYViueK6nfLa2uTY3tY+QlSN851tv//t//4OXXnp7bbPuzC5GJGwMEKuDMRuRcVmW8/PzMdabvTX2Ro6rqogqQgsa67o432r1nv3koT/9z774+S88mXeoAlZDHIoUhKM9vPj2hTPrG5p2KO9qk2geH3HenkzZnlYGAKiZGSlNLM+3tjxZel+/lXGO/na2GJczb3KkdyqlctM4ig3SdGDcHmy8N7ebMFVSCMOiL8s9rfaR+SwJiEVoZS6Eq+bYYhBTpwBCcHXk0GQHJtc8A9CJ1AIREaQxxDWOw2oNHMmaXwkbc9OooY6MrPEgVjIzKBkp59AmEX971FrP1xSwicYTcFVVW29iNpHqVkp8RkrNXavj5LuCLGgJKDGMzTGMjYhEIYW6sQQfInEkVpKanDofJdkMuLTRXy/qQA5JZsQxNuPJuGxAZk0QQo3DyTV6DgBUuQaF201IkRJkBwmse2zLUKrrhU6+0E5aFNJYJ6SsVkcjaUVyDcGWDIQgqCf3zN00RN9JGDiSI4OgYigQI3FgGUlyZmW0UdnAYCJEpLEiqx0LyAO4/TKM0o3JfzZSizcpDQB3NgY1Qq03N33lnQWNNx+OGkuJHc0XDaVnYhTL4yoiSFUbPbGgQRGZWUlb9fCzBxbzWDGUTLeJWRDYGV3N0hKa4vfd5ZB8p2HgwA6As0ossgUjVOxGLt1kfu3kpdUa6fRcUWtRFMyOGWC5+XU7JnVcOz8CQXfc4rGz68GaIJVtPCU1iv+IGFejsc3V2UeWmkRhpJEtchMVXxMSk7EoyJiNW3Ekq6cWXPjwkQNPf+jgPobGMM06SwyrMhIGRaWyJjUGc+KQcE3NwLh9VLStauHWWqkhbzHY36zwf3M0JUWrUFeWpAG+xKWTJ7/77RPf+0758htHap7fLLHZd5K05mdGqSsHQ760MnfwvpMd/6ONK8v7Fp/6k3/8uT/6J8l9D0BlwmVpHgFQVDVefA2Xr5QXL547d+7y5cu91fWyKCzEdt7Kpzrz+/YsHj44e/9BHNyLxVl0uvAOzkHIhCu4xiLOgbxhvIyGqmjJsQAMVutoDxK8c2Hl//vnb/7rf9taX1uczWM9qFHnWaKDwgrrJh02N6oip+ncnn2vnD19JeGH/uCLD/3JP8QTj2NuBnluICUH4+0BpFEAjwkBBNBYw3fbONnkLmicROYq4vx6+Vd//fy/+J/8yePPTM27tVF5ZZjOL0F1k0Y6my7ndBTRffgjn/iz/93M1/4AHurG0en2GPU96VglKJqLl5zROHJtVo5icdydj0aVgZt4ShSBMQIuAD86fuXvfvnOqyvVZTddde8bUAeagEg8MoIOekV/rdVqGVlkxMb05upsTwCajgPRZgnZLOYCyCJJhDMiEIMU1BD4DaYwJhOYg3njQK6y0O+YtgebhxP7Lz//5DcOoAXsRUwxQiwxqE3alHcDYVCglYNQbeMejAPC5uxedULAJG11DWdtF7u4u7DbAbCLuxtbgQtdXWtMOL+YiPw1wZYCPk+giljVCQsyB4ox8rpa9HhuFX/32vnjfSnaM5Z3WYMhKm1RfR3MXTtWW8MjbwjsAU4MLoKuoflMuIc2+XkSxjXV4tn29KiKg2oIl8IJhBihTWV57p1n75v+xocOf3z/TAtgBSnUIExCN7kr3zNykGcQwZHC6ia6bWobxXBc7rDIMbbFGaxAVBixxkCurBEIICSSpdLEpON+iCbIxm+X275uSuUbiu5GGCusGqg0JJzR7KI89ujMZz5eUnHp9Km1S5cOZlk7xjyaqoWqrGOs2FUI7Dhja9XWO3f2+I9+/Eink33l8/OH9q6F/oLLszyhusZbR4ff+eny934SX33zwQjtr232LZ9tuYWZGCOPgpWYPXgYa6PRuctXPHj/4r4nH9zzpU93P/E0sjy6FJPojSZNFXJtAHdzhdjfD7atUifQcWwHgyIViGdiNovR6lpjQXSl2GjlsyJ4eb16/u3TFwexbC/RdD6AhPHN0tSxeJKQIEzOv7HZhOyhRFsM6zGffbwvNPn88f9tHGhqs8sKNiYjHgflUT3gDQ6mapXqiLhgCMNFYNsK7iaMGtoadO4ykOqE0DkmMoOUmA39wSjzSea9h2gV6jJSYKfaTujw0vzSPFKHshpSWSU5CXhpau96L7z+y7d/8fMTP3/+5DtvX6nCwsxsq7YCpE0mFdRwehwISZ5uDApGyFpt74lYE4eqtCRNV1fXRIaPPbLnc194/CNP3Jd3LMKGyuSkBk5s4tXz/TNVNZjKkrzFFZPetGlpiwJ5XSbdritI/Zrt1fei29q+i1z+mxYMdtxncLWkub22/Wu3Fh1MlFmpGY+pMYkBdEKEx/hC50kjF49XT1srf+MINVMyGa/XAFMmij7JQRHGMIMRE0gdjBjMY5YbMY3f0DjWdQ2O2HZGblysXnOIVM1sklKhCDAQzTJJt6VaeOtkxWgkIBIiI5KmMGhkVqpxBNBotREToMwE1Da5ZWxSXTGCTfIyDcWg6XUjIuhVKjqZEcCNOtC46UGb+uz1SedmiNvd/o7bcQ/QRA18MhLzLXjmbNcPFh94ELaEEWxcugPDxp7Itu1wTAjTW/lQ/MatARMTDB0PRZOt3fDM5K/urCaCgH4POfHbnS/GPa3NIZ0EKjZORTE1jZsEkFlkGDMTTCYEi+3X6oTYcfW5eyr136Ap7CtBwUQRpEpQhhI0gnRMfmpWCsRhontDtzs/Eui2s9sNmskI1/Yh3WrbdIxNpH6aPC/GXXfbFoRXy8WkJAbZep5gwioY5+PHz4fxH2gUmT3wwMpg46dn1s/1y09/+MgTXWfA2dHaQpqahYTEsc9SMUPURqD/OgLBzfjiv0t4W0NDE2IbhoPe2TNnX3v15HMvfEh9Uoa2ZPnCwqAIl9Y3R4lrZfnS0v5eWa9Uw06nPffwI0eOHEm6CSSgMcPT8TAWnSsZqWd55mMYlemgeGA4eGBUIdTQyTSQOeQZ2ilaOVKBd2BqBi0QNzN/M3s0UzwcGmICADGkZIBOscfKGt45mZy8vGejno4uD7IatJQYEQATKBGxkRMx714/dSLOTR1+6vEDn/sEHn4AM+1SJKplnEqcLGhFo4SSDKAEIua3H+ZJhHrN4R5XT4nRbRdLczw3gzOMKsDIUQL4WkJgCVwbQzRwOeRegUrh7qJqt4FxtRBr1EwGW4Qem8TXhi37vKIEHFKPPcDT+6b7g8UiXBysrqA9O2AH9jCKhQ5i1QUvzSwMq0Fz/pm2l4J5W8qlOZJKxmYcJInbG14sTnh0ybZnm5pT3Sw32beN3aDm44P1v/vl2en84OfnsFrbEpsQoZWQUlXVVeJ93rT5bIV/TSMOA2oQmhyFMWm1+fL33qi+i/cRdgsAu7i7QddHKhN+NPj60ZUFICBGmEU416Tqe+wLce8U+N6Lx187dqFMZ4yTuorine5wATnOHdC1bE/FJDAdz4WRMOkN5Xa7XW30UNYghieEURp6Le0tTbU/+djDn3l4aQkggzA8oyyQp3fZlCECthpaQBt7o4SUKSSxIAJGQ/T6gKfudLfd7XralGjiOZVxLEDSmMPmBBEEEMAErQW+WUHdyXiGABdgUSkVPPbAkfrzaY5T3y1PnTo+NzWdV5aRIarGWNRV5UN0FKwgn7TF9YebZ156sdDwdCtz01+ZjSPMKFTx9junvvv9sz/4KU6dmXVFOZ0W6zTUKoshG1I1KqhUhcdSa6XXP0VD7Fla+OyTB778rHzyo7j/EHa4ILmjMDCRx/aW4etXBWpAhNhEzikhpXG+T82sIg6SRlDp0ssBby/3Xzh69vR6Yd05TmcqQ9Srif5b4cYjcpuv3xL3aCg3cfKHZFBVMLETqCqs1FDGEGyrV/X6L3rNJ25b9t9lVQA1LpQAYyM2OBhzU88IzCLOnMXKygE0Zim3E9kz3VmcAgO1wVS67b2pkBkuXgo/f/7tv/3bH/385+9cujwCtdtTi0nm6hEA5kYh5WrFldI82dxcTxxE/GDYi7FKExbm4eb5lq8ffPD+r3/j41/86sf33OcD0A9V5ZIBcGYdb55aPbe2qkmSJtnO2Xi3xK0Z+nfXCbujYFMXLTF1qhIqF1IHiCkrNQq4RjpWUMBY4acmbxgvULcfKnENOe0qeZ+MTckhQ9NwpyCzrbdsEuJjmjxZ08dkKhYqpXEnAYCtH0IIuBnEixJIzWDjzgE1EMiNewF4ksLhJoGC2lTVLJo1zgdmpqBWqxXVAES1YGQEMyNDinaYFFQMaNQLzBjmGlFpB0rVAhvFADNVY9taaV6d52mSiJxUDprCs5LtKILYxS7uCMYmwNuCx+bWe7dGw1tr6L9LH/A+wcRhmYCrPwAg1vEP1LQVGDvyvwfX2g8UuJlnANS1xTFf2hp6v4DsbvVo2YpCb4oxzWXbtXCbrzdwyakkKCs9drkX62ODB/Y9vNCZdlORRWE1aoI5KBE7hlqTLE2uWRkbY2uFOv4ATCoOvNMFWBmatgGAEYf1pbX1k+eXT5y9/MmPfJyW1zbW+mUsnEs64h0xqpjMzp68fOkK1/OHH3n4M8/uf/xxdLqIEeS3c2+aamUkSAKIIO8ALUSChrHIaJqBFSKgGGCl1UWsqdK5vAvd9j6Tw3tdiZ4NQhBTZ4qzFzZfennl+HFfh24rIy9WRkea1uYqJFFydTVRKVa3/PFe+cCHH/rQP/gqPvMJ7F+I3pdMxBy3a7Q2rIqd66GBFLlr75tr75vfeJvXQ7mQSGx5oViTKhNZlAivFvvDsLqOwQh5/v7teBvrNxAaZ7t9uX/msYfWLNs8dunoqDdkKb3AtRAqlKMqc1Ptbl0XTcQZr7JVgKYt3a52UCkAVhjvNBpjEJOrq+g5KeFeO3ZqUaq9n3vgscz1LJ0xhhjYWRklemmc7rYd/+05qO10Itti9u1iF3cxdgsAu7ircQO/G7hmAmRAaatKYBprzhyRy2IsgnHh003ICvDXzx9/6cT5Ku10F/Ysj0I9LH2rpTvnaMbJFKONFiSuT5s2BAzlZj7gQjUykHqfCmlhw/WObi6m5T9+9lMf25+1AQMcoelrDfEGauF7CwJA0WIBKijUIIIIIrSmVoKNzXj02Om33omVHbn/IXn0w1iYYZSxywY2x8QypnhEOIAVyohEkTkCQUBAdlUD5A7svkEIMdZIPFLGxx7bn4SN/vqlCxcv9wNpIEVO4hyJ1uLAGXpFkUa002QP5dYfDd8+evlHP9rvGJ/7JE6fjcffeetnz5396Qvx5Pl94MWlzmbZo4W0VXsrYt3bdAGJTyVvHb90biPzevjI0ieePPSVL+LjH8WeBTh/twUFSmObYSJcFVWZwJrU4XitogIQR8QAizVYnYuUjIAhcCXKT14//ovj54q06xcOlK49VA4iZtWtVzrvAsYUUYIaaEsmEqoa4BJmJuKAEKOOYiwCOlfFf24Dd5kor1FUrowM5g2+6VhqSN+drC0GLUZa9R1GnZzn5lqznXSKABTDoiSkU1nGhmEP58/ov/gX//bk8QvvHD27tmlZazbJuyDeHKxJs7a7KiA7/qEoChHJchdjubGxLs5arSmBXVg+9tnPPPUnf/qVL3z1kX0HEYAKKFxSAyeu6CvHL57e6Fnazlrtgm00LFo+ucWXuzl2KsXzXuGW+7mTwW2nAtkESIwpIBpcTVTDCwI1lMQw1pYmxVhBp2GvJzfuEUEbSQ0a5xGbZKKRiQ22qMQg0ISjaUJMUIERG5sRkRARUeoaPVYCkxCDiUFG0JtpbUcCCUcCzKJqk/wHQc2sHjXpH0ySmwpEaHs6DVt7qawQNY5GTN4mhQpTRIMqTME3jLjNKt1s7I7gjdw4fTf2k99+6oy0kVpqih62jfW5/SzsYhfvLW4qAUFE7/cE/aSAeLdgovl+DeMHADM3YyYzTC1YJJPE+7tp3+86sF1VsrdtYaKBy7pWVUBMycxoUs66KgV+e9jp1fO7S6lsn+P4NmLfX/N6hSvMGzTvLrnO9Mkr586ef/Gp+/d/4cmHuoCBUiSEGGPtTYWFmXTcaLItviXa6qBqiupkAGTctLeT1ZcR4EEO5ABy0TvfmZ2/78ihRz9yfmNwiNM8pXK9F0PVnulmqe/V9cWiWCZK9u5/6Jln9n/8Gew9AOeVmJmvOZEEgkagdCQipEbKoKjBogVVTSkokbJGkQgK8AYbvwWNZbjo2nrGOHXQBEGwpn0fQTffPn7256/EU+cWYshdVkk0iwlTyyg3l4ITpYGGdW/DlPY++4n9X/4sPvEU9i/ASV8YkjCSa87ThAmx49U7AZ7d4kxnz+xyShuh7KStkLNKrBEhsBiccm7o9wbF8goGBebyHX3C3QafADy2Z06BAx6feOgg59ODl0+GcrAWmdqiqatVSg0bVRWYJ7LPk7a3ay/YZkzgphmDdp4/qc2I6mFpwosLe6or9Usnzk+lWPr8A0IJkWR16Qhplpmhqkz8Vd/HbTvCN7aS32Vrx13s4ibYLQDs4m7H1kg6Cb7HlOVrx9sJPa/+/7P3Z02WXVd6IPittfc+0x18DI8RASAwAyQIkASn5JijKlWSMiVrtdTVZSqzeqlqmfU/6E7r6jZrs3ppK6uHbmurl1KXqro1ZGWmpBSTSiaVJJNMgiNAzFNMiNHDxzudYe+1+mGfe90j4AGGIxGEg/DPwEOP68fv3XefffZZw7e+VZNNAZRqvMvGwBslfnB+4/tnr1wVo3PLpc2bMASnCbvRcEhZfucevJKEqfhP1Ccxu+yAmW0agwUBgPJ2U4rlhIzTCUZbnXr74cX0E0fnfvtM1gVc4xOVLEli3NUkByn6P1WNaECNQkAMY6EpJJUGIeDq5Us/ePbF73xPxiF78lOnJMFTH+t2tQYIUou36gwb1KhHkyTPWcAEtgBMxVxDGHB3dw9SgDT4cdWkhWOT0sceOzkah1qu/Om3aDTQsly27Bw7y8F4sdY6NPXYKS2lvaIotiaT0Y9+dmV19fjJY3j9lbM//KtLL7yAG+vLKvNqJuPJmk663e6CdSh9n9Oi1w3GXffVK+PB3FOPn/71L9/zxc/iscextAA2CApzgC6xgpppswTedZxx33c1AIW2dQAeWglYnWtgtoArE1ye4AevvHVhUNfdE9xbHHO+OZGQ2G7XNsNmJmc0FdYAACbCVDpxhjgA2ev8Wx3u3X+iCK0JpkLSOgVEgHhSIrDCg0rvh3VYMCzEN1ln73SBDqztRiKmid+Rg0FkTglYYQEEVV+n1vdyXpy3i13kKA1GpVRMaS+dg+LaZXzvO+dffP781//di3XNgl7RWS56BVsajgeT4ajbWWQxkRoW65RjQWtdllluVUPjy143KzrOWJ0MNh6+b/43v/rE7/zWwwvHMA6oLTwwAi4N8PLb18+vbYWs67q9sWjV1NYm79fc3paRulN4/GHFnY+fFSzijCUV+IaCsGUmhQRMFRWUEBsGBmYAqpDpY5SnegUENFXDOusaKgRERSArmREmAhOYYSwRMcHnKTGBiQyJIRCLAREZi5QAQ1CCIYBhCAI4Y3cLE8RjIEwCAgMKUaOiogpVUfVNI6pQBBEViemBgLC9vaGGmAyMZUqsSZTZkQmxiglAbK2iiEoLfrp/7Y6IiLZOu1U4cAJ4KEFUaEYhk7ado8YMSvsii8Y83HT1mZmW8SEO8YEiZsXaXF1LVH/fcPv99kOPfTwvKPYCaU0kiXMynRkRtSBmgqgXMdam9u7qI/1qYDedS6bibGVdBYkOlnoRAMwcSwH27tmz14scU8K/LGtuz3D/7MVptdzOjWRm59NO4mH3+QoymdmY2IlvqOgli6frzfzVtbr6ybnPPnzfSoFjGeZhEqPiG6MNNAXZdzZH31GXeocsCe+mzfwiKMEkUIMABDQmy1buO5N/5Tc+tnz6W//P/6GA7Rfzi/lcPRoMBgPbuHRp4YW1bX/06P2fe+bk576IU6dhEq9ESSaRciDtkGKnIk8IsJ6UDIyBcaCpdEuYViEK2vCxQC2wqxlyO3uzL6q0o6Qa3x9ecGN9++XXNl97s7+5WVgHBC8eJljhjKgfGA2JhoFU67mbLBSf/9/8vf4Tj+P0MTi7psEbY+ACkOyuDybB1HnZH+JG0slMN20SjCe+tCIpeQ1eAhklDUlAx5jRcFzf2EDZfNg3XK8t/Z8aLyrdJHmkQO+h3vrGys+ujl5b3xoMgxb9kBoJOqwnMLzbHcXU45shCmaG3Rf+jq8DKfty0ul2G06b4Eubc2/56sbkr9+6cmJl4bP3LjyWGbjCNk0nfm5Tk7Wz+6ctApmafzqNT90UsDrEIQ4wDhMAhzjIUN3teLTkhem2qgyVqaZKGwBwiYOiFK2dK4GrwF+9ef0Pv//8oHPUp8UQptkeAqbT6zsFGkG2n+FMLX8oK8U2vwy0hEAiBJo+BmJYRSG+IWaEKoy3+37yyFL+lYdOPHM6OwpkQG7QYQtgUvlAJktIPlj995uhFMO+BIKDNaAUmoUG4xJvv1396CfXfvjD7ed/jolcr+RU2oGv8KWnEhEwKh8m2mRp12ZkJAGiVhLYR8Mu9gX6JWj4ChvUkLFUhk3HFf1PPPWI2MG5Vf/yG2vnLlET5i0xqwmi1aSXpoPBqB4P05znkp4T3b5y9cbq9eP/v3+1euHs9XOvp+PB0bxYzhxtD9a2N+1yt5J6XFGHKMsKGHdjMnllsNl/6rGVr3z++G99GU88ik5XlEVIwOYgxZaFZmYV5HZqvtpSXwEIKAQhYz1nFXgDeGs9vHxl7a3N8QsX1ron7+vOHblR+kEduCjUYGOr7hqeKmXehGkLhJtfbD/vTtE2looeDwm17aQFABsWqIgwYAwHY0qRQVlJtwgwU9tNPlwmWgzQRjNTSHnKPLKKppSEmk7G893uYo86uU9QA3WtYpFk6QID59/Sr/+7Z//86z959bUr3c6xIk9rbRpptkcVWVGITe3UkZn124oKm5rnaZrzYLjW+PHyUh9Ur61fl3rj//Bf/Gdf+8qTyysYe2w2Yro8Bi6N8LOzly9vV+jMZXMLY5GtrQ1K7PLS4mQ43tdX3heDb7dTdofnv18L4H2pAHgPCIAygY1XbSQoGESy01ABu7SABWrihr4jVaxCEFYJ9bhl5JOa2DuNyKjvd3OroBj9ZzCzZRC01zHEhiCGbVsHABhwXJNE7X+Yxsf2JFYqwTPC1LlTjar78WSrChER9RJ1fkQ89MZmHUABUEEQH4KIBlHWwEqpwhjmmHsgggD1lCAG7Gw3LV+rZQwSE5kYgVHZ6UgfewYQKSFOaZg2eATAsVcAcLc10A9xiDvBTAIo0qWBqfrWh+oB907crgLgfWl6Sbtsmzs7nzhqlt88lmlcNzZgYSawBIYmzu39RofYAzRrzaJAWfsgEGaIzioAgH23/Xi/E2E3IVJPbnoFU8n6mZN6M6//luVsWq9o5/l4y/lrW8GliUmTQeM7rjd3rFsO1n524WLj+b6F7NETS/ctmEVYsgVpCRHc7GDMOHO7sdMZiPZpn5B69RBtICo+s0l+9ESe9HHiod8d6tm/+MvXXn7tVCdf7BbjZsjSFHk+6IVTn/jEmS9/FY8+hqwjorU1FgyCpSkBiKbZEaBS70kRxCiMUmKsYxsZAqIqUCENKh7qSSECTqPSL8A8Td/r9KjUVjGTChTwAS+9OnjtDVpbn2POLfl6NLaenQ1ladTBMxqUoR5nJMeXOk883P/8Z7CyjCIfQj0ApB4qo6qXZztT957tSAVEIIFVmKEWDYswSHxASJlJggEXxJiU1dY26vpDvZ8LoWpCYQwDHWequvaBloxLgK8+crRTjNVffmVja6g+6cw1iQsxoR03XQVAMZEz7cARg/0SeMYJ3VPG9l3RiDVJt5cMt7fWt8bOmu7cyoaO/8V3fuz9k4tPrBwFCudKrxmRS9wehuyMlqrAzeQxpX09Xg5xiF82DhMAhzi4mLZX2p3y1dkBiNnXnY5K8f8b72trG+Ci4j++sfmtV8+fK5kXur5YasaCukbeUTVlObZppnuGJ98FLNEamSV+jbS5f1YoI9CurmukIDEQ24xTP3pgLv3Sgyd+7Uz2cIYeUIhkDCCIiIRGHenBiyYEkAAGbIEMMHWNjSE2Ny7/4b8dvvKyvPrW6QAYDpcunvvLb7lL5052HR6+F0eWU6MNpIH3cLYwqKbMDcAKLMPtWMJ37xkpUM+pKVw+QD3wk8R2k55xDz/25H/yu1ez71wfl5sbG5nlDtQ1EzQ+MZkg86HWcUO+LthqUK3Kt/70G+NQFr7ME7NY+04trhFwMmQ3HDfaGOs6WxO/tj0YdovOxx/5+P/2H6RPPc4ffxS9+THIB3Yw5uBd34hZrJd3uS7t/UTYLYk9NgnIlMBqgzdXJ69e3Ti7Nr5Sqc4fn9huWYVBHcglWY4moGxq5p0uUTOBftzsQ8+M56jkMysLuOn8d6Xsx7oBJpHZXWmtSu29Z0uJtWpspc2o8qEHIUsQadW7BO32Mu3U11ZGt2M8WBkCZagDFGoYIHgmtsqGJHVNP+eFbneuR4X1FiXQQJxBBsmvXZs8/9Pz3/vOyz/70blz57YHA5lf7LNJxFfj0eakqlxKSaYuyRCY1MTPmnXgBISMJon1TRnCxFC+sbmaJfobv/3rf+/vfnF5OVWgDNCUx8D5bbz09rVzG8PaFJR1KzJVCGySxCQ0zZj+zfEujNSDlGLbN/a13oQgbEtjmC3EV0DDUGMEGqLX1Eb5mRVGwKrQetpQV0iVIAxP0CIFEyyTZXaGjSHDbAjdLBhVImIGkxKpZQL5xIAQGLNmEUQQBhNS3ouBJXtp5QuJgU576gootgHe+T1mij2tr2yPdk/GtLEHqoDGownwgo2tShQeCBK8cFBoIA+4WWylDXaozOICMQ1oAFZRCCPuHkqAkhCUOBAEDEBiRV9MC0ChsHHYB2p/OMRHFbsD4hSTb4o2Kv1+4GAJ8byv2NcXi0I02tIXIt9zRmWI5VPEKqTBqDgm/rBrMN1l3PS8U1aKdVmognoiJVaCiLAh4tbtunMDQvSmYPovxHurTpx9hWlueO86AMyKAO74/ABIPUmybpaiHttBVTckqe3YxXte39zeLuth7Qflwpkj+bLljAoyIZ1mpNsedNjhTU9/hGhbpL5f45ZUJExAJj73akLiMsylMMXyf/5PlheO/vTf/MnVi2eH8Olin7S5Xg2Xn/rEPV/8Ap56Cv05iDaZY1c0AE8pArMpZ4FjWMoEohBWhaiV2MeEHNud2mSaCkaxUOQPtLciDChMb8X45ZikNTFU4OXGCy9OLr7d9c2RTjch2SoHA9twJ9FyZ+IbZ2mlt/j0E0d/56s4dkSTogQCiGHjE98Za2aO0pS19F7YbCpoAgZjmpRO1RpSSBPUsVUVQxYqDE2NkVBWk/G0BOJDXHHoUlMFzQgJq3XWe9+ArTEfm0PqCuBk88qF1wajqraSdwMAMjs7tDIreKrBY1TC7lqA1kzbx+QwQGlWTSrOCmQdjEZNmvteZ2O8tra2+q1Xz+cu+fJD8/cTiMh479oOzDOr7+Z8A2H3mthpVHn4BDjEQcVhAuAQBxyqsVl71OPFrvx+i8hRlZgDEMFEKBgMgecv1X/67M9f2Q69M49d3JjkCx1iqA3OJeOtbUwm80eWBvX+GKnAtA6gjY4RWhV7BmBEhGYkFYUKQpOS5DJZcv7xIwufvid7MEPRYN6CpUFdQaFssywNfHCo/zNwgBdR44MTMb7BcIzrW1jbuPBnf4mrl3tNdXR+Xo29urZx/pWfjy+f52NHjo8+i2eexELHUZigZMDDZhZ29iAPSCgKmN/liDihqsu022EgRzauy5qlwymK+c5XvzK3sXnp3NltXy0wCl+5ynLjlX3BOSeZCKMRTpDbBIa3tgZz3SztzmlVNdc3h2W9kOZLcz0/9JOqSYqO6faulGtv1aMTjzz2mX/4D/DVL+D4CjqdEq4GjEkMEzzem6F4lxBbY0XuP0ftFJVdBg1HHyEONwAeKMnUwAbw5ob/+cX1t9aG25o0ed9159fLqmkaV2RBZHNtlGXJ/ae6G6ujuzf+Xf7aTUW4QmADEQQVrwR2MMZ7Pwk+RvQYDJKYbKBZYurAg9WwpDGAS1CDykIMidWwstjt526+gxQArAabcN9wCsWkxE9/8OY////8yQ+ffc2YxeXl+5aP9C9dvVZ051zmXGpVMuMULBowNWpnaqoxkem3treyYpGNd0aVyqrZ/PRTT/+f/s//+7kuoFKCuYABNgPeuL7xyqVVX/SQ5LWiHo+McfPzi6o62Bpauz+T41c48PQ3h4IrVuscW6+NlswNg4RpmjE304SrUVgBqwjVgHIUtoEwhBBYZXlpwZFaYxxT4oy1bIkNFKh2XHSApkES0RJRLGhXLAyqIrW0yURRpZnkj7PpzfI/rR8bQhk7t8X+jtPPktg0OBYiRNmNqCpUNiUoYSAhTkyr8wNguZM2iqpBWaOs/KSumjrUok2wMq1BiGKyqhQATwzKKH4uUaSdekZgBIqeHAMs4Ng8GWIA4VZQWFhpFl2RwxV6iIMB1QOrXvergHfyqWdVVkSsCKRkyAgpSTAq9vBi7AMsFL0nFsAHDQolDkraVpIR7bvL6r7xN8mYzVr4xKLX3YG/PW/LX3i+Ub3vZHd1rdoc+G63w2mytT1ICccWj1ab9spke3R1MPShMSeaFbMAZDBRM4cAngrgtCqA8WcClIkw2yf2u0LFN4mFo6QyqkqVII35BAH+/u89/ciZV/7nf/bSs9/rO6TOnd/e/MLTT859/GM4dgzwo1CnyXwNNNAEFDhWl09nA2BhL8GADEw0zW+qUMaUMq9KFGUGBWm89xjKpBRzHm2tHnRHIEgFQRDC8MJFWd/IWbJujmY0Gk5Kr4XN4QzYwXBwXHU7OHa0/+QjR7/4eVg3EfVKaowBIyBh5Jnl+qbIrxAFtDSifbi0AlSCYe3GdRYoBbGoaIAkURIxcjiMMUGllvrDzW0BAFhCBRkOh/NZwpatBtuUCXXmgccKNPfl19c7G5PV1WYoTFBGVoC4rcdEK7oQUzxKzCphmhPadwctAEC329tcXYMXN9dvjKHMeIfB+o17zjz20vlXZfLz+eKzy6cSazCpySgxUxtr2h2G2rUSSKGsAtzUk+4QhziQMH/wB3/wQY/hEIe4DdoKAIlyAjsW0u5YAROYgqoX9cRqacA8Zvx4Ff/LXz77+lbtl05dHjXoL/mgCACxeO+MTZMkBB9oPz4TKTi0I1NiJdZIZeCopwxSNrDOGstBPOpJzqFevbSI8jc+/uDvfGLlwS4WBEcsjK+gdeyqy8aCKba5P1iKwgTAJGRdAzssiRIMm/BvvvGX//f/Nrvw9sNpsWJ4vLo6Gg7mlxfnjh8hZ1/54XN+e7SSOSz2bS9rjJaQAPIkzhomRL12JjggTOrE3dUUgFJiol1ggZ7NM7UUCGyRuuLUseP97o2169tXr/ZgepyZMiTFPGquxk3jYdOCs2yiYXsytHlqDLNyGrhnkjmXc7AYNySm0+l7MhdGg7Xcrfzapz/+D3+ff+urOLKMNKnZeVgDZ5RsABPY0G7cze/+i0EAEBjeaGANkAYagACEMBmzZRgrBA+UAZ5QE64Dz2/gOy9e+dEbly+NpUzn62KhtNlYSKxly1DPqDMrTqt6VBomJmYiJmrVNoh4+t2jeg/rDrlnqlxArQwJds6fxgHJgLiNDWJmGyriJhELf1WCV1VrDTOa4EEgY0JZLafdjIkNQhOINU8TIpSTsbOWWuGUSI6CgBRM9MGEVGKgPIreYhoHVzWTkRZpliU2lJUvtzpJOLJgV+aT5X6WJd5PqnrSJORya1mtlDj7Cv7b/9u/+u/+H/9sYz0cP/EgKBmWpcsTsgoOQStlYUtEIGVWy2pITTSyudVW8qAwHKwvLRf9rrt27fxweP13f/c3/uk//S9PnaKqqhsdS5qWwLkBfvz6pbdubFZZNySd2thgjFpHZEIQBGU2+/Wveb/3yG34NnQ73P43+8Jtx3+br8vMe7wLx3a9e/xNnuexz2Srg0wEwJMOSMcSBLDOZs6ljq2F98pM4sUSdV2WwVLpk0Bdyw7jBOMETWr8XE7L/ezE0tzJI/MOTddpL+FuQh2DgiRBsGhES0JD8ATfptk0hhQMqSVJSDOS1EjCmpA6Ygs2IA5ighhRqzAKSwbaSiPsHAFqJoxgjaYWqePUIv6XJVwkXDjKDBIEloZCQ1JzzxVOyQTioNQoBVglQ0gZGaFj0UuxUPCRXnJkPjmykB7pJ/O5cZhwGLIfW9SJRZryYLTF1pCznjBuquFkUqoEY2pDtUEwpmEO7MRYNZaN8cIKS7CsxgpbYascb5p9raD9LeaPGAjKQfPUdZxxJFbFxHoMAdhFOnDMNU1zV9j96PgIgJRiA01R8URknPXgcaNrw7GwI5vEWjki5baV977nZ399yMnsuc5vJ9Gz9753u/N3qvHe+bn7w+3+5HZvtPeXBSKjfxr2ibu7KsF7T1AGVBoNtWPqFFk/dXPWOMgdvv9HD+RFASTOELT2tcuyYOjq+vja1lhsGsh4VWIigoQGqrSbEbz7jW5zcUX2Njj2vgS0b2kpBkdbdGa4YnaBdy+wqUHL2ppVbVaj/R94dia3h9hfpx6NLZrUkISgoiZJjE3KWmCcSfPAZm17fP7a6tUtX3d6RYYMgMAHMINjlFzqejyyloAADYAnFVIhDW2U8o5BCIklZoCYyRA5sGE25FJYi8Qh4eXHHzx538nvvvzT19evfeb3f++Jf/p/xMoxMMEaKoqaEGiq2dm+5/QfBGI2yhxzFtoq/bc/6CwZQO2Ug4mNkgYi0qlZom1KvpQGTAQ1BJmMGAwyk+/+1V//T//z0qRcIKPlyIdKC+MLLjX40vezXhjLhY2tcPr4Q//49+d//7exOK+UW8oM29grKAVShQm7qN4MNeI5VjiSAfMd77fkBSWaP/vziz/8fm8ySUfjMCwdUkeuk+WjwWa3k5oiffX6tVFaPPqV3+h++lNY7OLuusx3EUoIIMPcSawhQHwrm6ZIra0FLsXikb6n/OLly1uDYdrreh9gbeISS4ZFSUAgjjVYpKAoG6m7ymr23h/2BAPw4tKMnGskwDAkeF8jSbcHg163N1jfWL169djR00tdMHNiyQuJhPgcw0zgh6Y38/SBpa2yVytsdYhDHEwcVgAc4oBDZIfnt7vkaqoMEkmJxpCBB4ZAY/DSNv7sJ69eqQ0t3zO2BVRBdko8FJo17KX3Rv1t2YsxL9E6AUy+qZhhja3Gg1COkKXHFory2qVT/eTJE0tPnpw/XWAJ6Kva0EA9FNGOaQPt0wriv+F8vb+o69LBpmCYDOeuhB/+5NKPnlvxOJr15qqKSY51OgNH2025tV02nhdLL6+fvfq9HxxzjM98vHdyhaFbMkq5G4AoXIJGwQSD3CWQu5jxUEIDMOACk/COgDoxnMF8L3n0wZOf/+z18eTii6+Xm6MFmGwCItfp5ZTYSWg2RkPPyPtz3nsR8Y2n2lMAiaaevLhOMndte3RZ6+rk8sozT5740mfNpz6G+QKZ8+wUxiqTtnb/wYOwhpYfpDJrpAGC6eYA1aFpjFOCGpTAOvCjazg3kEt1csP0alhv8kZtA1ZjlCI3tmF4ow3HegflQHcxpSVROIgwLQLgqUlGICHVuEdEWXKQVEGCY8dQY1SDiAKY9iNrsxECRObvB1i82TRNlHWOXmHrlwot9VISNEMl3/QcdTPN7cSSEipSV+RFlhtS1BO89PPhi89f/F//5feuXNrsZvfPzc0BRhHI1HWYKHtt5U2YpnL/rFN7daf3s4AU5O85fXQwXB9sX+32zDPPfPYrX/3M8hEqPSghcW4CXK9waWu0XunEpLVJGmN9zIoqBGI0flD0ez8c9RYHCsPhkJmNMWmaGmMQk0MEAw+GNEFFG0VQqIJBuTV1U4VJ09S1hUmD5DCpCDt1ic2zLM/TTpJZcLzkvSxjiIk+jWpVVY2vGi+duT6IGTyzFdssW7ynFU2NaoK6RtOgCRjX8NJ4L97XccuMdQDr65vvrAAgyPL8nCVYwzZxiTXGWWeZmHtdRwapY5dywlbdVFg5gAE2cG3CD0GhAcF7j7oJtddGENiAmBNOEqS9PDnS6Qftjqpqa1RuDMfbg+3FoltSMyjr8bAqxxMVJKnj3JZMahhKCiOBgtcQPAIyY+P3JTGsiLl/kAjvbpR+iEMc4lcc0ULQqVUz5acrVEBEkCjlaaEWOHzYvTtmgXiZqrWLwsuUXtW2ecJMqPU90XzveDB6e2nBX5QYmOqS38Trlykh4Z1jvpPzWcVoBUARCM6zAk5ghI0XbWAt5cZJpV4b62/IsOLPr2CJkTI8EBQmNKmltJsj7JaPj0XzTKogms7wnaGlhjCIhRiAZ1gL7qYQwXIfPdOfSz6jw9H26tNf/k2kCayBNZ450M43bd+sjZbuqKfcpE20mwtxy/RPjZBAHCBmFhmYagopk7SpAzLEEEHdVOubafBOgpL3LCARbiVAySZjUbFULc270ydwYgW9bkUuUcOya4L05lERwKI7V2+fUMDDTJqwPcFwnFQ+UcqTzFGiQSxZAuogDWkoXOjmyO2HWf4nCi5OZ6kNj0fH09tAfbgAqgo8eXJ+ffvE85c3Vsfbc0dPXt0Y1+WmyTqpLXzwQeBcGpPbQrP6S52FZe4cMzVIoUgmmKlJW5hsZJEdOX1tvPaNn77S/fyjH5/DFtAxcHCYBhJa1dqdDh5RIzoukF0xq0Mc4kDiMAFwiIOPXc+MqdgOVGODeAG8IsSOf8AmsAZ847nz337prD96X53ODSaeuguxgRA0oK065BAryfYV47tZvkVjsSHDiNTeO8uWVZqSfW0NOTS0vb7kR0+fPvblx+755DGcAOaAHBUkAFHgwIIphhoNPADCweobZoSbukltDq+D19784Z/+Wfj5i49aW4D89tBSxf3CGlM341K5SHqdhCZvv33+P25tTYan2efuk52VZTCLVg2C0cQ4AyHUAdZE6Zm7BwELtNVoitT2qDpk4EMDDvbMqeP8pWRSv3Ft88ag6WRzvpEQAge2BqVSKcKJ7XQ6o9FIvZcQPIwhqpjFEZQHo7DFRleOHfnUJ07/p19LPv9JHDlSgwMMw9rARqbVgu8x23QXEUsp21wUdDbOGC1vRAaNBHIwGAPXBvrWdvP9C5trmpeNbZKeJ+fZCZMHMQkosHqCN9oY1EaDgGVXo9136v5HL2j3CUqQOz4/Jv9mquG6OxJHtLv1WlTzEMikbOrEZgYIFBo0QW2s7t0L+jcpCP+bQUSIKPIl28GoGhB71GNAy8VeurxY9DqSU+0QfGgKU8QmE+MBfvrj0Te//r1nv//aS89fX146uTB/tJFye3M7GCR5otyo1kKAGqgFWZY2ExAbw+6Mg5RQA83CfO/6a28Mhzc+/2tP/f2//7e++rWHkgw3turuYlLD3fD61vXts9eHWzUaLjzZ6O8ByghGDAMxDSa3Z3S+L/N2u5zNwUqr3h7mNoxdImZiUqgP3ofYF7dhTTqpkJhagq8DNNhCLbGv2FqnkjP10mQ+zXKDHLAWRa/D3MR1wlAfmrqqNYQsSRUkzIYcCKlLUtNDhgAERVCMRxiPMRmjmYhv+PXX32pqKsdhNCrHg2o0mpRlXQX/6puvNvDBqw918CrqVQiRNUUC5d1Ho7LQ6TCRY0OWEmvIGGdImR5+4IxNbbfIi14x3+t3+p1u3k1Tuv9UnlgkKZIc5ABuv4klm7IFkoBGtFaVgECkici8Xk0AAIAASURBVCHRxosEVZtwL++dXF5sgLWA7UZWR7X3vmmYK2ma0o98cBA2xM5wEm8NIhaimOk3cWtUQzAE4VYX7RCHOMRN+LCQ3G+b49/r9Zj5iz/e+j5EiOr/JIAwqYUaOpi0jwMEbtuzts1XgqIB6gCQVbJgQ8QgJRBrFN/Yh6Z2VJHZ8xLsuTrfg5jbLYL+sxfjy7Oo8KzxFeseKYHbnU8Qo4EhAQKKYUaK+jZCrESBMmbjtakb2VwdXbs+KZr5B3tupU+xFACh6RvOaKqR3442tN4IzwKZdwhGFNshIrTlnAJ4BggJsfdssw6WH3hyPq0mAz59BmKVTGAok1AUrtSdSC1Bdor7CYSG4+Bmn9fOxi0XMcpgBoZvST+8E5o3AMDEguC1ychSLLgYDDevXk2DGJXA0hglSGAYYSgblwxFy8TpPSvdJx/HA2fQnfOwqfIuB2P3hZ/S/2fZmtgIcJ/ZFFy6un5trRyVHUHishRAkHE5LpLUEoNMFaQyZOa6tDSHIsPdZFPdbZCKiYtXWUHEBsKtBSVNziLIAHzqGIjuMYIfX7g63l7vwjSGpKmhnFjnhWpfGWsDT3mc2JWV2ed+GyiynZQg0zC+AQjF/GC42Svmhj5895Vz/W4x98XTy4Cdsl8MYAEmgAlBppU0u4hTwGH0/xAHHIcJgEMcZAhmKn4ztBZ4G/0fi/cKsQagLeAy8M0Xtr/10tnNpJfmSzcmipqKPB8Nh4BnDUYFYCEKlCCmn/eDHYMvHkkDIAZa173evFU/3NrqGl1emJuMt7fOnv3sw6c/e8/RTx3DSaADJFKyemgAJSADslOjU9p2YQepyQ8p8jRpfIMgqKrNwdb1rRtmsj3pFOKUUoNAoS5LgRrOk6Ln7ErXbWxsDa5cvfrsDxtL94XQ/eynO8dWfFPV6sXBcI4kch8Elu9+hLVlbk7pIPGLyVhrMtRbmENRLG2OB1fX1/S565vD40lG5WhcVzKZkKO0SImoHo4SUVGyNjGpIeHKy0Qg1lzeGPQfOfPwVz/b++pn8MlHcGS5hC1hDEyixmgsO4gkm/133fqlYjY8Atk6yIRsk2cVMAQubejrFy+9uja+UHcmWcfYBMYKcfR8HRCkJnhQIBWQQKfGmd7dmhbd4YDs7uULimNrv097IDLjSVMXeaS8B2gIwVpYQ5BIPsP07puK4O96z18mjDHMbQflGO0FwBSqgRrxc12zspDMd2FQM+BgM5MbZADOn9Vnv/fG9777ws9/dvbalfF99z+WJt1GJqPhoIamaULsJ9WYXbvJRM+7raEG70T/28XgQQHkr1y9oCgfffz+3/ytL33uCw9lBUCwOY+BTeDC+vi1K+tXh1rnfbjcI7QUGJKom0zCHDfym7q8HuJOkWWZqnrvm6YJITCztTaz7MuRJU2rOm0aJz5JKWdnyHcNp72sk7q5HIVFprACIjSNFwpKQspeiYRYUkBT6wBAIA1CA98gBHjgL77z4rii4XC0tTXYWB9sbQ5Hg7Iq5drVdQnc1KgrqetQV957aSSk3UxIbm5JCoD2zLExsHZ5xDMfjoTaVSff++5r1poksXmR5nme52mSJM7qx5+4v0jR7RbzC73+QrfXL/LCuAT3nzmRpMg71pA1lINkSholJljTFg+MQzWqyomX5f5cx3Anyxa62dFxWB+MNwaj7aZcG47ZGCELmxuTwRRkMzj4+pansijdRS7qIQ5xiIOJSJkOU7UHAdqyIGn5xwYwpI5g+Jdg3364QUTQFpE96wVV4wWskcFDkW8eAKFd4jn7eP/9jmcv/MIKgEjkvx2v/z2fv6u+TEiFKDA4EEySxF8LbNDUix/WflRW33/t3OZi8cA9J08sUtcgMcVYmgCfk2X4aQ6AZu++P+NcGWQwZeGYaTNhIQRRZUyYWEPf5XTiVDoZIUkbz4FARAoxMAK0Slmg9ovPhqFAS9O6tVKQSUC3dA8SEAtEd2vuTwdGbVYgeBUhARFUsT1cu3Q5CWpFFGiMxGRMGiBgk2U36mqYu8WH7l94+uO45xSQ6p6zM8sAssyi/0aneYf9TCcIZ5999twbrw8H2/dYm6Rp6smPOYxKCTDsAFS+1iQpjh5Jji6hSA9MbOA9gjWgdcetEjhyvjRAa9aQCDqcnQL0KOqto/Wo+uZrZ+fvfzDvz93Y2J4046JY9mTLrU0xdjff65awzB1CCYHbQgKDYEQCsZAANi86k/WtNUbSWZwk69966Ww+N/frH5tzhDkAUPbBggvDTIDh2KoSO5Xoh0UAh/gQ4DABcIiDj5nNMtvxW53ARtCIemsMKEqU/PVbo68/9+qlxiZHT294Uwuo15kMSqPeoDFak0KYAevJa2xMe8cPDQKMtNb/DpWVoCpIbCMlQzuObFNV69czDUcWer/+xINPH8c9QAG4apQaD2MABplASSAIwSiMCrUqggfMY1A45yCA4/69x+//zCfWdXz5yqUkaU6udFlyPxpI02TWGDE0LFWb+dyGUFzb2Fr73rOY1I94dp/9tD26YmMYhj3AcPEhubeJ9X6BlezMxKU2tQ8jaiRzhUZrU4EnHju9XQ68ufCDHxrVY/15JzLY3gzNJCej3k8G2928C4ATS84NvGyEprIIncw+8MTS5z/T++2v4hMPYy7dVj8htTAOMfrPUIAEhMCiBHOQttwY7yaywFT1RVmJPZuhhze2BK4L3rxev3HlxsXVzaslqu5ysAk7p6wiUPXRvBd4RiAVJagaTyBYBZgiL2YHMzIUcFNCZFYFfOfnxxIcoVm/WsWsSgBTThEQRaYYgPK4rGsfRwkoqbaK6rvay+2vj9fdQxT/kSkAWEgvC/OZm59Lejm0CXU1sQSbZKlLtrfx8+ff/qvvvvCD77361ltrTePSXr+RyWQ4EASbU57PCftROSwrzW1KCsBCicVCeYdjNQ3CkrZVHaDm4oU3nvj4md/7e7/1O7/zpfkFTCqQ1kWenA24PPRvXB9c2mxGVKSuT4kL1ZBIQJ4R2vYtMO9+o79fjNHbMS5v9+4HrYNrqyP8DvimYWZrjGGO1SHWWmvRrK0WTF3CnMHRlE4VbiFPLdtObvIMGbUuiQRAwYzRsLQ2SZPEJZiFp1gwGmE8wvqN6uqV1cuXrl+9en19fXM0an7ws1dFnffim+C9eC9NgATuFHNQInIEtlniMkNESiB7q9R1PIawR+KHFabDpDEEFD3D2JFbB8MNQIJiONbhuAIqIgX5H/3sBWeQpq7oJN1up9tLijxJUnr6kx/v9tIjS3MrR5eOHFmYm+/kubMuNgNXRRCAGXmapwUCMAqaGFoEFlLUqRkt9LZGvcFkcnH1ei0yaWTiJ5Mm1NQEUwqlqUkUhghEKgRteQnhMAdwiEO8Ex+WCoDbPS/2bkmgN1kgU/t/2pSFFSIsQhAGGWLHtPcbHWIKoqg5pzGVQoomoPYN2CobsCGASIliBQCg+2PRGNCej/g9A/qs76kIYGq33iJPtDumj13U/js/X8GeEoJX2DY3TkIIRoXBAtK2H64hMUG5dvm57a26rtcD318vP7CSLDHAzgsxIyHm6Ga2X533qzirhOgyxxshWuxEUAIbUsAVWVXpRMhxRqnTgMayQo1GHpDY1utDmNr1MrP6p0UP06mSWQg1TF+Jx1koYMrp4uhE7+aAR9KPqsamABDBcLh97cZcgJP2LVhhhJMAASMxledypZ8/+oB59CH0eoBzSgolIy2BjGRKIIPyzlKhaDxPizj2YRIwrpWDdfKVow31mfeKJM+7HcrDqExMItpUKlzkCydPdI6vILMfmlLWvUBoGZdtF6dYVamJ0RrKMJSGpmlCN+3cC8ipxJoHz69uDCajqiwTYXaZaNOoR2J1di2mGVmjkGn/5zsfkFCss2kMPItYQqAkAJPtEXoLVTXZ8Jg/evrS1XNff+7VIn9s7sFeCmSgxpD60ICS+Ki7xZPdqaY/xCEOLg5QNOoQh7hTkICMAIEhbAzYA1t+dHat+uZzr1+YiFk52WS9wXppF1Z6Pd44+3Y+n1utDRoladQGhrIBZF/sXlYYBSmDSHhaBggBYJNkNNhiQ4t5Mh6urV2/+si9p//TLz3zuQdwGigA04iTCtZABdY1amNfRQKwY74IVA5OlR8pNePGpQ4GmOvMfezhT2fhzTxc+s63Xn35RSnSYzaFgRPrOKsbU1XVVj2am+sd6/XNuHz72sbwxz9/m5PFta25f/D76HaQaFWXADmbsHWQWenc3Rk/4vVqqzXBAIka8RwUCPCDquoJYWGRf+1zJ5WbhJ/7w38dFvpH+n3bsbolWla5UtelWlZKJGRqw1u+XkNN83Pm5NFn/tE/wpnTePB+dPPApoGJ1gjB0o7VKMLiTby0QgeozTMrjLbOOiuREgLZGuwttoGrFd5Ynbxyae3i1nCsme934TI17NWrDxBRDbEYmKfyWAr2xICNVbp3VbQykjeiChBpK/Yf0QYfZwZ7vFnJ1L5qfKiDtQCYyDCriIiByDtcsg8Q3ntVZWYRCSGoqnMutXJsIVnKXSeFCLShTjqXGDDhxnX88Acvf/0b3//Jj9+4en2iKPKinxbZcOsGpOE0SWxWhaaceDJuYeFkWZZQbpV5ZDZvoqwzRysuXSCAwsrRpc99/lO//TtfOXUPGo+19WudnLP8yIW1rfODcHm7HmmqaV9MIgpmq6gZgeAZUUF+V+72wElhHSDQbUh5dV2naZokCYCqqqqqGo/HLlQrjhYSXkqShSQ53imOL7j5HAbGT7NYDRpISBObgAFeWuzG0If3WL2Oa1e3Vlc3hoPqxRdeKyd+c2NwY3X7xurG+vrm9vZwUsrKqXsVNoZLyLBlYhDAbBMiYnLGGGsTYwyxZeYrly4TUQy7sCJASTRAHZv4yu7jtP/ErnaJkZDFsrhyVDWI+hC89z5II+JVbTF/IoQw8fVoq7m+OQR5y2pYXn3jRuK46CQLc90jS4tHVpYWFuaLnvlH//kXYQiwsWmcbwBACT1LgravcQF0gcUOmk5+f//0qKo3RuXaoLoxqjfKelA1JUrbmw+kbW9CEkACCe6AGXqIQxziVx0CapUe4x7GpMxk+bDg7RdglieOFQAAQkDVBKEknhATA/FZxvsu2H4v49nf+bf8c8rrv8PL/u7nC6ww9GZVWIIHGKFUQQBARgwTjFpWFNJbvlFtj1a3txup/NKZlfxogh7bClCwI2/ABJqaGbyvCl0FeQIAq1PHl6KMkAQfjDWA1STzAY5TNmhmbYmIoWqhJAomBauKtOr/rWEQo6gOMASFSJyAHWX2nXzAVEs1shrsng/glttkWOKf+iBlNd7cXg5iRSqLQLDCViRvWEFlBU8wSwv9Bx/AqeMwTiqyjoQV8DPhJpBqTMLE2QNMlCcKgPBtBaduB8Inv/alJRtuzEPOv3r94tvjyehI4nrIiQyYgvpGNO31lk6ezI+u/CIWzYFH1GEGQBwIHlCCJVi1jgK0AWkqDTe5dfxQgfQB3AjP/Nsfvvzq+bPFyrFuv79ejUZBbW/Oh7gGNOZmjBArE7WcsH2ARSEQz9I4eBIOgCeebAwWztwzGCRbm6vZQp+PnLiwdeUvnn/x4d7DxVLqbMeQEUcBJIChWRpwOqpDHOLDgMMEwCEONAiqt3R3iVWH2pqGBA7AEP6Nc+e/9/rlVy9XYemBkPe3G0XS8eDRCEizRLzThtEElkAAMTi01s9+ArJG2q2+Ndrah416aciwal1XZc44duL4048+9NQDOAp0FKmHkZKZoQHgEMQbrqeaNLF4cKcL60GC995lDgRYYLFrnn70IQyLvP754Mrq9qYfTxbUdGzBXjmoIzNhnYSJKakv5l7Otrfq7Z++dvnSjU/NLWVPPooH7iXLlaoacpCqqXKb3b3Bk8IEIFJXDAJLIIkk04DGN42U1ZiTorBYnF/8wjP9pf7aiz/YuHp5dGN70bq+A4/rLICLDqoJCJWvx55qI7TYX/n4I4uffhq/+2WkabBckQQ4g9SASGGVTDRfScDiTfAQgAX2QNDLAcRpUduWLEKUODZKqIA1j8vb4bUbm2+uDt4eN2POfdaltKMB0EYlNr9QsJAECWAiJSixgAMZIRZiI2Kg5hd5bbsNthjHv/PzlRAoph+mtcHRaIe5STm0vccleKm9NAEEODbGKKmKyG7TOop7fLBGXGR5zzjUzrmicHMpljrNAjeAqYLPXGIJ9QgXL/k/+TfffPHF88/9/I31rTrJ+i6dI5PUKJN+ZTkoUVVX5RhKWWY6xF0It3MSO6NAjAYliIruaEFpmwaA/P7v/50vf/XTp+8FCOLR76bganWyeeHa+uUqGQZru111/bJBLUrGKkogOkoS26qyCsC3c4xv63h/xAKsMRD+ztejhE4IIYTQNI2IGGM6bB87unDc8WKW9A3mE8ynIAEIXhthabQh1M5aA9+oH25L0yxubeu1a6sXzl86e+7tC+evXL2yPhxUqze2VBzUQRyRYzrWX3R9prybi4b2c7333ofgVbXR8qYxT2V5l1eWDZEhJsOkEChEBRoar1Ohg50jeFzV0+h/7HetICXC1mQV5FUFJAoFi5Iq3OLyfUE4hCChUd8EaTQI1K9tbmnwkCHxIHWreZ538iIp5H/8F390+r4jTz395KeefvKRB08uLsARZBY2INQBQcRCc8PMZBMKSTrI0rUirE7C6tivNRgIbZR1zSEQK6Cx9y/ACg16kBK6hzjEgcB7llL5kGK6b0vsdWOILLNl3Gkk+KOKmJedrQpV+KDee0oIZJSYCIQ2O3wL0/bgIK71dx8a7ypgvcPzA3GDNBAThFUMAqkAYlRUlAlMRklDIIUHG7GsvfnKuLoeNVuTOlwbj3vjlfmTfWPaIthESaLySkuN2U89hVDbRi1etWkOwBPBSGh8w6lzsEFgAFJIzZRGr1YNKYtGh54gtMupj0I68e4xAhOlVHaoOzuknLbh9nTInjns9pl3V+cAAEykm2iAD6FufFlZgdl1mhUkHlCuagGzW5jrnDyGThGaUI2aYj4vLQTKhOmMiYLDVOCFwSZ+mHDMy8QOc3cK5uSxhx5K5aFTxeCllct//ezo9beHZRNqzJuEDIJqEM2LzuKxY1hYAPOBK1ndL6YNIBRRkSqmdJiDGAhEHLORMjQFWRwlPPUALg0eappmS7SuRqqGTOKlAU0viLZ9NYxCFX5f3nUsI6AADQxvtTHCAjDZSV6MRvBKsPlaFebyPqR6/epb3/vJT5KHT6QPPNyDNdP6FYmu1K1XZlaafohDHFAcJgAOcXBBCgtSYqhRwlRiT6DCCExsYSfANnCutH/19vjfv3R1u3s/8vntSaOU5ku9yY3tejhcuv9EvbUaYJUkwAiswEzjX/sZD2J5ryi5wLEPAYEAAUbDxV5RTKr6+uUTc/nXPv3kE2dsVsKmkBKC2jmCsQiV900JNZ1OFGAwM4Om5RD9Mp4Z77D6prqKu4ooAUA5t1EfBnVVJo6QpPTEx0513Gg02PzZczfeOJ+ozXzSrI+o8nkn4/n+sBzVm5u5LZY6Sz2TvL22ee3ylVc6//YJL25pOVmcSxg1MELYrgankmx3tZxEzfy2ALYl7puo/jktXN03R1uhjMCxPDAaoUiQJs76zFFAXdXMlpbm7Cc/9tV/8r974Q//5YUf/8x15o8WPdmehPGYjUXqGqZB4tZzu93JzT0nj33m03O/9euYnwvODZvKi7KIYYoJALNL/S/wTAr/rl/c3SZyZNfe0rpKSZV2+DUMMsqBOBB7wAMVUALnN/HmjdHLVzYvj+o666EzJzapBEqqGqDCDGOI2UA0hLBTkDnV0G8139/hAcfYn+wqdp6NcHZlZyHCvb9j+1V2Pm/3mSxMe6zw9g8r1hKhUjDDEphJAolALBSILRvi2N6bob37KwC4OaW3x9XX1ovi3acyAFZmJAwCGaY84X6GhQ56pAZlgPWTYJMEhJdfGH7nuz/7X/75N4YjFXJzc8fTTr8WLatafTWejHvdzCbMjKKTGFtUtb925VK/tzAbgxB4xmimaAHHGQgMz1oxDX7/737lnvtTMtgaK6eU5PMDxWsXrl7a9jfEku1kRd8rqpEPQZIuewHADMPadlOQmE6A7BEInrp5t7z+SwBrbElGd3LcY9zvfgQCT3stRLEpaOxUwe948MRV520UO2ZWkHJb3SwwQayvoGMjTc6Y63aOLHdP9HBCcTRBL0GqsDF912BSl2kvE4EES8jJmWHVXDp/7a03V7/5zRc3N+Xa1evXr9/Y3B4HD2sK5zJoV2EJCZGzJjU2YZsYS1vbW8Qh5qKYTZq7qNqaJFZVRX1MDYiIVyGhK1ffdmwsO+PYsgNrnD8I7TmjMWWoElQ16nHFBC2REimbqHtEbMBkQcnrb5xjmyeJzVySJokxzjIR1M33RT2C1yBBmrKWchLC5th16fpPzj777Gvd4t+ePHH0iUfOPPboQydPLD3z6QcTC5fAMZxhIRCBAWm8Y3aWe31zpG82fbLlsa340YvXKrWeTGNsAAchAWvUYSChtg5dZ0lH0rj7srSrjKVd5De1ibtpk9kzkbC7sfmvOggAhVZWXRlKINuq6wKzfVJJAIGQ7FZu+4hBCGjFtWO6Oq5GAAwKLJhNo9Ktmtq3OxJEwYxbm3Xf9ggAKoQ9dkvcbhe9zX6LvV6HajSL73i/BfDOSqPbHd8DdNa+VEEks38TkSorOVEP5bh8GTiAnJ6DA4JYeEHD4EAUA8Me1OyI4ajoTKpmVjuoU8LtLzzGvPIeH617slIolne/4+Tbf4WZLbrnOe+0Z5RuNXdlmg3Y06+R+O3b6vCd6kliTYwBmyAQUYliN2TGQlneNS4ZjLeq9UHZBA/ntd9ZaGP3Ak4iiS4m1ylGZBmI9sY7mC+RDUOKWwzvXeXvgBiX+LpkZcPGM2L1c1M1NjXxwbaTJleKLXrbd6O94qTKbSm8CsAUd7DpPjHbf5h2PUH1HT+030sgAg0qIiKeuWEmFVa2ImbKgxEfkBH3cl7owmJQjs1E0c+NQiK/ob2debpudvkf8TfU+qt+Kjq1+1tN/yoW3e4ybkOJxT4+86neqZWTeed88fPRxc3ReunV5YxaaUNA3UWzsIxOBogSfcg15e1UngmGEKZfZlLWGby1FsZyoKaqpUpshqzC1z5uVzqPf+tHz59dvbywcjLNk7XBEJ0+oiXKHFQMlL1EPZ99z4+yxKCQRmqpFfDKsaXrb15BUaRLc9XW2tq4ni8WBoO5//Dim3nW75/ge3N0gHT6HhITbGpASio2SlkqQOajaqEc4kMAiuLChzjEAQQpMClhHJxVRiBAYaWGVKDgB+PQmRsknR9V+Offe/vbFzaG2cKYXWOMwGqbs4+ehRp4VgGpAEoUaGpVvqPH8LvAqu9KVVbj0iaYm0Oaw3sEAXE+Hs+VW3PD9dNZ87lHT37p6dPHHRLgBFC0QYEQ+UExVhB2PRiMxsBs5ErYuytCogGz6OTOcWpcRtUa3WVFMSOqPrRlbpFPUWF78+1/8yc//Vd/pG+efQjpabWd7XI4GYYTcwOpm9HECvpZP0+Lce3XJvWqyvInnnzw7/wt/NZXcHJlaGTQyTLk/eHI2AxM8F4YkiUVdKuZJK4QiAEsJIUkqhwEyjBW9yORFMMwMxN2JvlkprIwQGuDqyr5CtVm+b/+0U/+5Z/4l9+6t9LjgZIgYOhC95XhxlvSmPvvffBrX3vwK1/FQw9jcRFZqta0veDAChAoFrTObGYlmZ4ABt+9yKYSPALAUaiKpyZ/m2gS+OCDDWolGBEEB00b0Vobk1DWnQAD4K1tnN0I33/p9bHJxzat2DVsa7aBSQgwpBRvo2hnCU0r39vvh11OMRQS3hnDYgXzHhdxNjN34qJHTyqwEGscAOn0smrsv7f7HZgURkPO3o82Hjp+/L7lVAfSIZ3LzHi4bSxFSTGFBYjEAsy6W5P0juZfpl+2rRom3TWG6XKb5kiUxKu3ibXWKVD54EMgwBJYlZvGhqZgWi7yxV7WTWBZLW+NhluJnevk86Nt/IdvvPIv/sU3nv3BK0tLp0QzJQpxKyGvJKTWhBwgUANqAInBIAFDHdQCpu2cTJGRw52iv7U1Sl3WKZK1K2cHGxd/4yuP/5N/8p/8xm8+Iq4ZyLjOsgbp61v63Jur1yayybYyFmqUWGDR3mu+pXLrNJYH4lhrYtsSjTsM0DDtzVG7nd1iae/767YVBqR3FvxvnU/WvcNnzPadrweimq0SkwpDYgt6o54gpMLMRORFRFSgIFJLIQ1VU0nljbrCpBmsqZRrb+u6l/BSJ1vqZ0f66XwPczk6sbUMoAGhEQa7KaOjUXjFcITzF5rnfvbij3/8k1defu3a9WFdZkDGzMYYY5xhx2yJSESnsQbevVbbGqadf0yDHbcJTLfKvspCcgfHPd9D3vFDG0pRYmgrPzAjBWLXvoG2+mf2z6aWAahuc2pt4x4B/Kef+cSpk0uPPX7mkcfuO3kq6863pXiJQgVlVXpp4JRSx0hr8BjY1HBpfXju2uaV9fGwIUq61OmOHDfwFMSppkQZGSvKAeW4ImPBLsAqOzWOE4bFqPbKgbQd6g4n9Kbcf9xFY0W7549MDJEQEqmXu/lSXmSCNEgCkMJLEMuB4M3sMSpW5OZJ+9WHEjhJqqpOWAGtg3dZVht7dbu5vDWpOPNshGA0xJZXpBC2AN4ZvpeAPcP6epv0gAj2ej2qveGOU6j7Pt4uXXG78QjozlO07zbVe1cqcBAmBSjeldoqEBIRJ2VZZs6mUB1vL6Tm1MrinDNp8L+wAvIjC0bw9TDL8ypIydYUxepEz17bXK+l4bRmo62SpBCEVBkiYOU91m3w+s71rDQ1cO4UFJ+AtzyYlNoFp4CqCrXLg0Rnf3a7T7nFqgFuE+gX2eNpqBxt+WlUvhXA0en6VGqNSZ2yi8grKYyqVZ8Gn4amCFXhJ59//KEzC+ZMH30gBzAeOGmQUJO4BmRgGEyejTdkaCauP50PBJ7dD0TA1MGZfWm5mZi185OSCqSNes9ebH+1s3W3SoCtx/SO+/o2CUjPmIAAFALjp1wjg2AxYFVowCTzdXdUo4H+5KX/73/zfz29vn60qQpBGsT6xtWSCQnZNcLFxWL5n/zeff/lP65Xjg5LWfR9iEHOYmbfUW7K2USWjoB0SlszGFvfQByUpi3npunr1uY3YANw20VQ4YewilCiKuEFa4PqJ6+cf/aF1/7qR83W9mQy6t53/BN/97fv/Qe/i9PHGyJL2Yf3kUdTiqESK2im1UNQozL7bWT9CWFMuA4MgCslfvDipb9+5dIbg7BZLE36R0ZZBhUYhrOYTLC9lfk6S4shp57umNa8O4OlYrQdnBAH2GmupTUaGT4LVW8ynJ+sf+G+I//wSw8+XcCFYCbbvW5v6FXgwHCEXEChRjmGBHT7ag5p1oc4oDhcmoc4wFCAIikXnuAJOq32Ql3bXi/YzoURfnB2/No2VrMTk2wOYXIzGSCgDYze3D/nFqr7nYEVTV0zM6WJGoYKRNDUaJrc13awtYzqqZPHPn/mxIMOGSAYOHRpxz7beXKbdzgYSvxLeLRPbS8AbSHntB519vSNQWydlnpKS10ntLRkWCKDRbfw5KfvuzFYz3+4/tpbtD64zyXdpVPrky02ptftJ85J1WwO1ozYI2mR1+rfvnLlz797pPb2t77cfex+htuoNhdcNk2VS6NQEWXuuKIBbqb8yHvjQurUz4v/b2YELqJbzlGADJC47NGHjn/6U9e2JutvXEpEV4oChX1la21jLivue2DxqaeWPvUUTt2DrIMGyE0bXL51jncb+reccNchgNlNhIojIdjEWmOUg4cPEAOEEDhJ2OUTYF1xbhOvrY7PD6pt2ytNWhlXs/VMgThGtyMbRqfVsABP2eIzC77lHrb8/72umuxm7uxC9BPayO8vujejBzZj09As/bL3H0Z6u5Tk1aCC1IBjFoSgGqAgIyQKnoYGxAi/1yXXljjEfmC3ZDJm0X8AUHY2DeLHkypAFTDGWEMJczXY0rrqpO740vzRni2ARGEMNeIWeicA98ILV/79v/3+X3335WtXy4Wl0yJ5IAeFkkI9CEANNaoZqQVNwABNCEEpsNKMdybTG0EZUJSNzzsdBjY313yYPPLIPZ/97BOPPHgc3LCrEmgJ2gKuTXC5NDdqiyINO1fToyWXYSrLtLPqhWS22Qjd0fFd1sDtAvr7y67RLHwsd3LEdG3jHcc9X4+19mH6UdPNnQEJXsBKhuMe1ypIEG2ubXa73YX5ORu02S7DeCtR9Iw5ulgsFe74fOfIHOYzpHHBex2ur3eyPO8WNuGYuN0eYDTGT557++WXz/7g2edeefXscFAnaVEU/bw4IkEIbqouFRmARETvCHjt+ucuZjrNju+qeyOIvKpfeNzzr/d6Z23nEMC7qXMp33zHOkIBzdCy84F2t/ff/s7LRcd++/vPnTi1eP8Dxx548NT9Z+45dqR/5lSWEPI8I2QgEa1Gk7W6qfpz8xmlc0tzpxfnboxwdaO8tja+UZYCw0xGxRCnYAoaRBqvWdERMIitscKuUUzquh43Nk+AWfpkpwhgp0/GToYpPvXeZZr3gf1qW38gUi2sAAVQqw4dE4c38xGmE9JusL+kOqEDhlYeDgFCHNU0lG6pjGy3LFYRmj7I7uC4r/0tfhIBbafVu3Hcz3gUYBjZvVe863G/UIIyk0ZRGrAqQwJYwapMsAorsX6LrXm/bt1faTCCQQMiQH3MW0+TtDF63N7jbZXJPlbyjvF259dBeZrA3nlNbp8rmpko77KabrFmY5XDnm+1B0jMtER0Z4wUI/46e31W+hIDyyAOiqAUYAPZQDbAvr42qKpEQnH/PCwhLzpoRiq1gQpgQAZMxrZ7Ld38365hml0Ept0Ozs3j3sV50R2f65ZZunlWddcb8h5H2uMY34D2up2prbUgarMnDICs8wwBGSErwkJCaBjKomBiBPGQRiGcMCTEG34Ws95xSHdsOQgxpqqN3kRjT7GTPREBT7l18VKK2T1dhuEUSQdZBjWYW06RHe/MpUdPvvXcC5MrV3uPnjny8adw5CiYBqPBfDf58EoOKnbKawh6c/cG3v3buBYcJEPlkBUZ85kT5aDZevnieDRAtz8aNkgcKIlpAEoTFt/UNafpfu53zBZYmDUPoN2/DrORByRjTpqiU1Ly6qD5weubiw/NP1yYrDs3rkvlVGLJYryBlMH767B9iEP88nGYADjEAQYBzFBRFVEWhTJKEFNSeXW2d1Xx3dcvfeeVKxdKq71TZL3KXawKFzCQOmc827pqwAFE0GCbCW1tzkv92D3HPv/EA48vIwcUWiA9UM9qJQTwjI0OYGpDtsNsOd3gqWBFW66owLT/IQBYAontPPLwx5Nko+icrfz1wUsJ4UynoLU1F2qkRgqU2oylySyyjusktDYcXPzpT85trT3CtNjtFaeWaVIjTwSB2EhihcirMuAANzWhTMstYWXsq2PVewExmhIPnrn/a5puTy4Pq6vX10ryDFxm37vnxJlf+7UTv/Z5PPgo+osIrCHQgenYHGGmIbDACJj2l1BAYEy0TYgCO2UnTllHhsV1GtBqwBuro1evrp+7MVmtpc77laGK0XCUchcAQu0D493951/+jLC+27rYPdoQ1JAJghCQMkgphNvK9M5IW/vCLmLUjLg1exfWXY6NgI0CwWjwhGAYlsSoMEIK3+8lp5aXljMkQBCM6zq1ibOdSYm//t5Lf/zH33z2+68MBmTMghdNEwu1048kKJMaqN2VRUP7c0zbRIkCJbTiJG1val+VvW63KkfD4ZWVhfSrv/7Mb/zmF089lMMLkBHBqx1U2NwejstxQGLg9rzgtw84frgjdvsKpLLCirdtfb0AxDAKA7UBHmRM2+9CoKpEJphFOZpPkqSC+GHaVN0EJxd7x/rF6aNJAeRAgTb6j+AhvLy0FAPFW1u4eGHjtdfPvf7G29dXN3/w7POTidYNse0cWTkalIeDcnh9fWXlBJRb/uD0qKr7DRB/WMAUOyjenFwn75vx+tro2rVrr7766o9/lJ44tXTP6RNHj8x98XOfWzmycO/J5ZUVWDBTXtjckfelOmaXoENY6uJEJ7tWZNe2q3Prg4mnxsOD1FmyqaYWudmYTLx6RcPUWFMRK7hm45mKGOeYMSinBRcBbZxomhEAgLbX0SEOEXFLXkZVVW9bDvU+4qDtD7fvMXDXP1poJiO+M+27m9kykTGGGaSHHQB+AQhGYrUkUVA0PjQS5JaLewc8jNuuh/c4qnf7W1boe7IM3zPiw+B2szATFxJEDXQhhc4o/CAGnb1+fbRlqnFWN0t+OVtmTlwPfpzVSJXAAFPrbgE+gJNbvyABuJvly+8vRIWJATJkwQ0IsCZNUxeQBrWirCKsUDFihODYOCUdVxiWCahmBwYMNw5Ny3CKmBLIZsuDgF1LxQAOZGJzYAHABqQEZQqzZzpAHGPFkNqzkCfy4jPrAMG9p3pp3jvz6NyRpSNvXz72wD3Fww/CmUaCbyUNPipgoINkiDAHfmSBJo/ftzrwg7fXrm+uJXm3dgwJKD28OE6cY18HuZvzoyy1JcC8NVj79osb83p68cnjK8yNN2lqWv4ZwZMmVkAGZD9Kl+sQHz4cJgAOcZAhYEBFUSmYiAUmsGuAskjXBT85N/jOW1deX9saFktqhdDc2jH4fYUS26xLpOIb+BqW0iItWFKp02rwsftOfPWpMx87hhzwDSzXqXEHy22amom76h9ivHin9FsAngoWG4glxLJ7bUOW8TyuRptFkePBMwsqNJm8qXrlwsXmxvX7sw5PaKOaDH3jc2N6GcDDapDbbsdwb1Kvvn7upT/9xqMhLP/GV/KH74X4ikQZhqyAiEg0ODJJAOuUZ0oQI55YiezdJP0pYVg3vV4fTzx+YlhR2Zx79kdv3LjeTMqlT3zsxCefPPGFz+ETTyLrwaRoVMUeKL84Km9ybL0aK4Wj10AA+wSJJSAQKg9p64urjlkH1ipcWN18/er6+fXhaiUjTYy1FbNn9gyBxr641Ar47mdI+5yg/Srz8j59vBCCY/beVw06BhS4appbdoxdZO39gVQY+g7PkGYF2lAW4javoAygKWEMOtYSW4hXX7NUBs3Rhbmlftq3sEDlFb7JrGWD8+f9d779kz/+o3//3PNvpG5uZeWM98n11YEmJuZBSKDEEIlV0nvdLDEYGn0JizbPIa02PaEcrQ9Ha0URPvWZh37rd7/w6JM5CI2SVVt5jBoMJ5hUtXLIM9dMAx+/ZNy2AuAgsW4I4oSBEPNTUc24Fe92DsxEUARVLxJIgg20aLoybFTGRY7jK4snVvIjc+gxulHBJlTew1JSJIaiuIdgYw2vvLb6/HMvPP/iK6+/fv7a1fXtQSPqOt2FTm/BJR0v7JuQJMni0jzhJmZqDP3/qnbmnHbvQyv5tkOd4+Wlk6AmyKRuBnUzOPfm2rm3rrChZ599/dTxY088+uAjD953/+njJ4/2jh6BsRZAEEwGqFXIctei6OPUfHq8SDfGsro9XJtUg9rXahpOGoM6y2ttgpSitW28c5ol1M3TalwDdleMv9VLn5HZGXGcIQqVCJuPlM9/iHdHTNftpimKvJcEwIeiIuQDxN7zQ7Hll7blWogNaqP6YGwiQiRKgDPW7lR/HeL2MKxKqgplEXjvQwhErbb2TR2VaJcE/i8R0VprZaPuGn/htvfjO7ntu2Ssbp0QEpkxQAgiU9462clY/XjsQ1mJHzeLp4/0FhMs2CId+iiLC/ZICRYBKKkylLRvCY6Wormbntd7w5Rlf9tfGRAzRwo+ZUm323UiaYAVUNT0ieq2BEOcCGFrjM0hAQ5GWNmSp2kF59Ropl0foVOFn1ktQgI2rS7QtKqe4l8R0ay0BYHARklFyaiSJ50E1Ki7NmVLWJjDfDLvPjc/HKGbo9eBD7VF3u3JfnoMf9hB4BRa+roRmyf0xAoGTz04FBqcv8JZUnE+JqnGFbyKTchkJiPcVb01AhKtyayP6OWNwdLrlxe7/WdOd5ayFDyLpYrAVyTWGgbhgBEED3GI3ThMABziAGNa26gIhphgPUwJDIFt4K8uNt984cKLa/W4WKBeV7mBArB3z2EWUOBERFQE4AzoVuO0HKTDG5++/9iXH73v6VOYB8gj8z61zBz4zgXpfikgbTVbMDVcpkZkS0lWwE87HQmgELm5DFQAEFeiRRAkDvffP/+1L9+fZS9++zvnfvzz42L63f4R171RD4fUcGJUdDgYm6Ap5afyIvX+6stvvD6e9Cuf0G/isVNpZkqIR/BT5UlTNwwXmyaAGQbglojB4LtnAAlRnaV18EknxyefOl43Gyobr79SaXji7/2d7oP347FHUHRgXWg82YwT84sqgH/54KinpJCAoJAQJbSgDCIYeDFi2llkrAJvlDh7Ze38lfUrg8lQuM46mmSlcbVh3yr/tL0rYz3vjlI/gFlN/a5XbhrNbebm3Qj7d/xV9eaPiDKjtOvFWzwWIQ6isLZufFl66lgFvPeJed92jFj22zYWi06dzij/sWyZZ04aKUKNJEViQAL44BA6edpNs5WFNCMEwcbGVuqShX5eNzh3cfT/+u/++Owba+fPjxJz1HJne7Oxzh05cnw4rLErzcAQ2dES8TscuhgSVQu1UBOlUUCBp2mjhLG1eQ00+viTD/zO337mqWf6arC9VXe7SaMYlNgaY1BL49UkxBk3zd4X+PaMvP0lkPaL2zND359P3VfgjBROPMACVqIADhSrcdrm8U0ARMQ3CJ5IkxC6Dc85u7Awd+wYji2jAxAQMCon2ynbrukWaW4EfoLRJsYj/Ks/+vbqje3zF9++eOHS2sa2F0rdysqxIkl7jce4bNY2h00jaVYsLCz1+/3r1y5F4vnuL3LQ6L3vIyg+f7WtXJreIHZ7c5BmJi/6WdoNMlfVo7IaNMH/+MfnXu+vv/TS1XuOvnLm1PHHHrzv8UfuO33yyL0PwFh0E3SVvcA3okah5vhRTDy/vdW/sFVenDRXK7812dwac7E8x9YxOfGNVCMvVRCGwVSYZTq82IMoJg0JrLE6IKDdx4hvFTV6j+B9XmL5iAV8P1yYZV1jNuADrAD4oFbJ3a4AuF0CADfpngORDx6Fzjk2rAlEah0nFtS8P4P5FQYRKyGAlE1Q1D40XjTZ97p6l/X5nsPWe4b7aZfZqe9aePpO8O3paXeybvfMf8xejEJJShKVTEQ5NvUWWGVJ5xYm9fhqMxmtDTfqcM2H+4/NP5hizlmEaGQEkaAgj+CpEQQFGzCBDaaGInDAnB1wLFSYtanDjv8wdUkYZOAMis7c4oITJEGiNRAYQQESq5ywSRotb2w11zedgBglSTL1daKav1EQps29pmpOCgRqxWIYMMJmx3nm9ofpszymDQOJAg1gCDZpY8cuNTXCAFIwudSganByBQo0FdAEZ9g4/wHkvz5IRDGAOU7KoCHQnMHT92BrfG8d6uduXDcsJusRbAlSMTU7YtZQ3cUlygKjYPZzCyPQz9dL+9w5lQe/9HDKQAFYeIWvyQdFRdaQSWOR9yEOcSBxsKKThzjEraCYoY+tPjkAA2AVeGWI75zbfPbSeOi6ycIyOZIwVmmA7t0bixLGjaiqtaabZkkYJ+OtXj1YMs3vfu7BxxawABhBRshzS8Bge9P15u7eePaLtn3CNGhtppI+SjEoGYNT7REtu0Gwq6NRC0XRn6t9k4QGqcNDDy665JThdZu88Ef/4RMLC3l3zrmcavHe58z9Iq0HJUiKhE9kOUbjzbMXL/35txdHg7n/6j/jI928SIZalqSMJCHLbNrofytQxGh7KMPdzfkR4qyzuDnaWPY1z3Xx1CdON7V94HSw3P3N30C/h14B4lFVNWKyjNO7xwh6j6Cp1GQMLfkQiwEgHiIwHqQgdoYYCNgGXt3AS8P63NXBlc1xKRZFh4s5StK6Dp448KzhpyDGsPcpQLnfgOm+HCqaEW/uGAImNpUP47IOhVVFCMqJ1XeS9Siq5ezX5hZSKLU5gHjcae/R/rM9lRWpAytQA1Jlxs8VyZH5dCGHb+AsLLA8P2cNqgp/8a2//rM//eFf/tlbrIu93on+XGd7a7B6Y90mzcqxQlim0qNtiBNgkCh52iEqzVIR8Ya206EwwRPAUCNVbsPxe5e/9utPf/6Lj7BDLdgqtzrzR8oam0NsjVAZBlsiDVoTZXd+iffrQdLtvfc7Z8x9gJgqUwmDZ8sr7qchiKha9RyqTGpn0LHcJ3qok5zsYXkZqYMCIt6x7yPRfMEhM4DxuHEVL/7s2o9++MJrr198/uU3GoUPokrGLGR5bpPCunw0GleNirr5hbki7wvRcDA+f+5i4ohjMm8X8CvL8G25pUBU0qFpypsMJypcTjyxVxBR3skztobNkveyen1y49L511649Pzy6/edPHJ0uffbv/mlo8f6Z+7vZcuwBjb2MPclgu0RnZ4znV7Wb7LuMNhBZcpmbWMNaZ5kqSFrTcGaIAQfACjvCNmztsV2reZeFJWOawYAiPe1H77bRHwYcjzvcr8fIuKd96mIyq0kjV+MwwqA94Y4b7EeEkQEAbX6aRybgYoakGNjGSofWrnuXxaIWbR1PXSnAoCmxgwwo5jsXwyN3quK4+530Mgm0Z12ZHfD6r/DhFbbMUh3RvCOOgCZvS6RdGKgkqS5k8qNR2Y82d5en2zr9sB0fdceydCLxqkxDZSgAV7QMGLxHDMM7ViV0R8/QFvBbhLSLAEgBEtMrZNLYAIZ9IqFleWJwgoMEBhC8G0vXk2h1nu/ul5eveHKYAsZi48+rwUMpkpVctO3NwRlGELgnbyO0pRvM5sqnZp9DGJlQphWD0AAMiAQGAg1RKAJIzNkUgOvaETSlJNMgbIeFkn6y5jWgwFSTEbDTrefphh7TDwWLT59xibdx65//T+ulVsQoXwhzTvjhiZeleXuEu4VkBqk3O2z6Vy7cu2HV7Z73dW5hVOPL0INulCDYEiDksBOqwIO0P1yiEPsxmEC4BAHG8wIxFBVCOkYsga+5PHnP9t6YbXZSI6g24NLahnA10xG7q4KKAsTQmCmjJVHQzfeeGC5+My99z59BH3ACJwga4l+KNLiPZitdw+koJ1mv8A7s9PUav3HMQfmahp2jwyISF0UgjEWzN6z9R55jvvuPW3MPceOPnfu/NvXV3Ww0SmSxKX1eAimftHb1DGBfTOGhiVrckF46+zra6unloq5L3wyf/yRTsYlgmYEWG88YHbGucObvrsMCAUElrJiNGl61uHIUveZTz/8+KNwBsePwVowTQTeOiLnlTjAHrBOP5GWQhCGMoThFaJoW2AHcGW5AqzBsMQrW/jBtbULQTYnPHFzYlNOc2/SIBx2umi1TTUYQhrfeaqDuYtlvztStTuI8x4m585jQG0v62kJAk1dvls+d6dhV3S0jG2qalLWgkIIQcVa1zS3Jh/eG1E9yunspnkp7dL9p5smjSBpwuxrE3wnocVOutC1PYc0wAawwhoocPGi/sW3v/vHf/L1v/7+a/PZxwzmQ0jr2rikN7dgmqbZ2FhL887U7Yj5vZ0vreTbIuQ4BmWoJYnR/3haA4DJG62banDvPUtf/PWPf+WrT80vQNGMw6Sz2B/VWB9gbQNjAfeQZh1TbdW+Aid7zsO7MfLey7weFOyrwkCmhFGJiVVqo9AEUKgsfAafW9+zOp8nS7180fFjS+gRGKhFyvE2SNKiZ8kx3OY63n5z+OZr11976corL7396ssXrl5bnT82zwnSNGWXqFDt/XCzrPwozzqTqq4bndSoPYyxVVVXvsnSrA2uzJo//yqH9lQ1TMl5PKUxKoB+vy8afCibJvgQALGOjNDywtG68hNT1uNRU/srV8rNGxdTGy6/vXHsWPeRR04//Pip+84cWT7WzXqMJAnDK3CapJ3FpGOTpNsxC0vFWoWXLlwf1ONqq1RKU1c4k2iA+MB2BKpbpVraSQoGFlYQYqNsAZhJsKMd9jfFft/kV3hN/GpglrdTjQmAu6sM8QFq7u+JDyqhFU2OdlPfkZsQgjCIQaJCEGvI8KEA0C+AgAwbAYuKEgdF7SVo1Gvbc8e6rf3/Ls/l/Rlyu06Wlkmzdx1A+8O+3pzaIoD3Nh5tDbi96wAAqErUaxXiNqkCEiCQKQNbzk3GQq6pyzChweXNLcOdI4sPL6Dfgw8ISimUgLRl1gu1nUyVIEKGD5jxxrMKgAjaccYMmACvUYPFgAmdbm9xabTTDUgCw7e0fRglW3m9sSXX1jGqTJGr90glUWFhUkB5J2w/yzcQiGAMjEr0mtuMvmmb5xF2KQS1tZ9trUZ7GQMhiFqQYYIRwLOqUcrY+saKUpZylniQQi0fOEnhuwpSOHbQqK2EJoAsjjskJ3Hlk489e/7Kizc2hA1385KtQsBWcTeF11TgBSrBuNoVmDPr2xs/2xjTCxe6XzjdUGAOHcCAE2Uly+/VizzEIX45OEwAHOIAI3L3qC2/q8Ej8HqF6zV+8OqlrWzFLBzzCY/D2FeN0cZa8pC7aXYL54mUgaVENcFgtZDB4ydO/e2nj3YBFlgJuTUawnA0ztPUJMkH5iHthRjcJ2obfkIkCpYAOzZNW0kZbU0Db5gQTRqxwjOd4tL7JLPkUk+EprZ5YR48g5XlT42Hr/7hH7710+fu4fRE0ZHxpNkaNWIcmyQxTQjj8bqznaWs15T+xvmLP/4f/8UnVfOV43x0fp6lhCh8JSE3xsSotQKE0Nri+5V83y9YwdYUVDSNV+ccTp1oY5YGSpiIBuNS6wD4BuNx3e/uHQD9QKBoi1KnFRttuEsBhavBDezQoARq4OIQz11fe/7K+jAtYAvTydg6Iaq9eBGyTAJDgh0Ws+zWj7pD7Ctgul9r6T1k15SY2DSidQiqEIUqwbD4Wd4rBlPaIP6+GWQkUX6ntfkJu7v+kgIkRmKMDwY+M6RhnDpa7HdOzNuMEUbY3B4sLfegqAY4/3b9777xH//wj79+8fLqsaOPc3PMmXnx5db2OM3M0vIRH6r1rXWQjx8INQCmckAydTt2+4xmJx7a3v8SHRGipqo2Tp049cwzjz340JxHs93cUEq6aX91Devb2BiGyprEIs9dMjalD9TKIh8U3G0JoP0iUBSDgpAIgGmTZ6JJRqFLTd/okdwcXTDHF9IjFh00JGMRJOS63XkATY1JhauX9bmfvPnN//CDZ7//8rUro9TNLy2euO+hU+uDq4JAYthz7OBChi0Fl6ZJ3lEyTdNUVQ3ULk1Wesu+GpGa3ROi71AE+pUCBQDQSN7jWdOQ9Y0150yS2jRNnRoRL+KlwfbmgMnmabHYnU/IatPU1cSXwx8996Z5qfmrn/z0vjNHnvrUI8989mOPfeyBlaPG9JaAiRAxygIKGGd5yfL9j62c2whvXbixOaxt4CTJfYNxo9whbTWJWSPdvyWtGSGhllMoBNEYvDg49IFDHABMewAAQJSe3/3KId4v3F4CCIBgyoqYJt0ZALFChRUMMsQGCLHW5/Di3B6CaRWUshCCQMIeMW7+ICZxZvvR9J/YFct9f3EnCbaZuRtjnLtzDzodJwuIp/ptsyJUxXjineHM5oYztfWgrgab1Xo17gQZ8uI9BSeEjMw8TAJvYR38tGJOdWZH7hSoHRSYKZOmfYzSzhQhMt5aZhAjT02/2xj2RAYkxIIQS5xFQSomBDMY240hxiXqxtaV7QRWpSjpqbN3fQdUIEIsACsh0I5qHytMjOvPMgdCRDAkIVYRGQuF45mIkBEARoNKCJ7TxFpWYDSZqOFekn8gN8IHiCTPfVXVdW3SpEjTGvDAPPC3nz46bKqzV69V2wTXYeSwGWeJVPXdGwwJbAPvRchXLk+6yyHpnh9f3Xzz4uc+f9ooFTAOyMApLCkg07rTQxziQML8wR/8wQc9hkMcYm8QoJOarA2iwzo0rrMN+u6ra//T13++nawM7NwYiQ8QqS37jAKDAmXyvujEeM/WEpGGAKI0TZlZmkpJ89SYciusX763b3/3c5/49aeOHgO6QJeQszCCYaRpysYCH5j/fgvBM3qJHlqzeNKGtREf1IuIipe6YjaQaWliDAkKiQpZBTRRsgIKbbaAFNZwFJdRY9haMkzskBg8cHx5qTcOzfXL18bX1nrqFrPcgerQ1KQVe89sGAlRTqafderR5MIrr43OXzi6vGjuOZk606ivgncm8ywiIpBGNVKU3d3s8EBESlShEcAoQw0roEpRHcZaT1bZRVFpAhwhS8z7ptHw/oCaWPeqaoLnRigoeaWgw0kdkrwmuwm8Nsb3zt/4/qW3X9oa1Z0jwfXBSYD1Ai8MMBMbYwzBAg7qVC3BxgYAxLGklkAMIpAhmglM00wlc8rH1/1QpCKnETottCcioiity3uDrLHGkGFmZkvMRIyd8fBUVmLqzBBZm+eZH03CeLxU9DsJGYUxLBowzXWQMu2IHel+bmElEkAVDJC2zsfUGQmi4o2qIzUQhAZ+1E18yuViPzmxWOQEqYS99LqZH4EJz/1047//7//Zv/7X36x9Z2HxzHjsDHWDZ1VhC0UY18OqGbMBKOi0uQBIQbHXrAp7JYkqu6QEEKkl5V7Rh2CwvR1C2e2mivFwe7WpN5546NR//V//48998Z6xNGw8DLarUl1x6cpwVDqTGziMPDgDpW51fY1tV/bT5oT4JvGZGW4XwzLMe55/2/cX3RO85/u0r+09pL1xm+U8C6MzszGGOUqoqctyIaolCJRYEqOO6ozKcu1Sj6vTc8nH71n+xIn5+zrpEoPD1nh4jcl3kjnLOYCrl/BX3z3753/28n/zf/l/f++7r12+UrOZ78wfzbvzalwVKnKAAZS8IqgoQEzGsIgG8T40imAMjAEQxNeA3uJCvvt8frhBQhSIhTgQCZEQS/zBJWwMQF40qIZImiQmR2RIKYg0vql9E1SVYRObFa7TlSR5+8b6f/zBs9/4y+++euHKsObFlVNICmMyRuqgrBPnBx3Ui+xO5PbEQrdDVG1tT7aGuc2WlmyQoEaJLbNjmyjbJqD0atNcOVFOYKwaBhs1Nm5p0+3tb4T9ztzf/BPf2zBJ6iJ1hU2skhUYEAGiqhxbIuss1LWrnOYjA4KARII1TEQhBLK2AQ/KulYT2CoxiGLxn4FGZRp9P+7u222HwP72Z5G9N+j3ZQtSgMjsZze/LfYe5w4LWxhCNO0PSpiMyiIrLNiXo15ilvtFbhCqxuy3+cZHC0pEw8nE5R3O+PLa8NrWNpIMJglgncp5TO/0WAm899P6tp9w23V7m7M1GreYCmlOr/jsL5mZ2bT/GbqNaTr7FNrliEUTYV8uIU+NyNm+h+l42k4gNP2/luseJWvYgg2MUTZgQ4aUAVZPQVRhYBybnFNzeXzj0mRjrVHOi16CFICGMBzmbMkDHtRAFAoTOPJFDtCGSxBquWyxw1bLX1NGgIqG6C0SGYiHrzsnTlZ//ez1119P2SyeOLY12R6Uo06vSyp5QxIwqptrk5HJTOf++9O5+dHGmnWWSImg6tUHVSEi2PjYUZCAFU5Boto03je+ttaNfbUxGro0C4RRkMTRzdwmJVIlGBDVQOCoUBizDAoQyBBba5koZmAS61K2s1LijwoIBGJnXeqMJSBMJa/AwNzJOZctrm5uX1vfEpvYbldJpSpdmjrnQggQYWOISJsG+zeB3olEQtE0eSDVohHbiCkhtVHY8NOf/qjfy84sLSawzXCS1MzBoAaZvV3gd9uyDnGIXxYOKwAOcZBBgSwFDkmhKW4IXrhWvXZ1MKKi4txTOrWlmNWytkSS98dCmZmJIvC+EgEzoKkJmGxxuX60wx8/ffTx43PLbbMaJTQKHwCFJRC3EbcDBCVpoAIygLGGQLGnLimXg6GBMeyiuUix9IIZgI1NCwXQKRWC2zhv02rEs4Atg5IEWVeffPTY1pCDqX74wua19VRovpOKNpRymiUZmWprvLa52pW025m7z6Wdoa9feuP6N761YoCnHu/2CzYcm1BpQgzbFoAoALmr/hQBTkmjng2jIbNjt5GRaVA7toE6mKaYaSsAiMBA0mZyyPZ66ZrS25W+Ppy8sj16czy+YmmY55YTiMMsU9V+LzUy9bimLBsGCyBmfxSU/TLoSe+ibTTth0sgVjJNUBHQzbKRu6w1IeX36w5u6jKxLrVsofA1hZoJ1kon8cv9Ti/tIFTDcUjJdvIEgsbjD//1j//lv/7GG+dWi+IkJ3O+KbpFVpUAe4YXkrY3AyngNRKco1sCAext6uVbNltZlqSUpdZZYlTajNJUF+e7v/d7v/ngQ8fUoCwnSJyHrYS11obYc5tVAEU/kwzZ90uT68NuEM8cfhFpmqZNOTDXda1MieEgldSV16pgzdg//tjplU56vJstWHLNREPFJB3D/f4xgVO1l94uX3j+4o9/dPaVl69cuzpWfzSQg9ppR+4GVLVKvzF6DVHwrNuztk07OLL24hG0WxvqowABhZmePqDQKVVwdkIEKQBWoVmH3li7owjMClZjaj+21uZLfbt4ZDBe+8sfvfHjly++8PrGvaeOPPnYA4891Ot33ByZjshouJn3Q+Ckl3aWT3fuX+68faO+cG3j2sWR9rMQJWLZkUvBibUJbLyCiC1ECVAIQaCwHy3C3yH2h0Pu/weB3Q+9uANz3Pzj7cugKP4w6xd6iNuAFQoyAlaFFwCkxLGM9R34pXZAnTV63V0HoNM6gPfQV4BmYprvCbPP3V0HILvGGUdoBW15KaDRJMBMtSYu0dik1ijBc1bn+djWk/GovKaTfuehbn5Pki31jqKpgQZKIDZE4PenF/37DmqnYPaIb31uA1IYA+K2FYKBtbDcuf+etRfn1wdlb1Iq2LlUTUsaKQz3iPz2YPXnL3bvOV489VRveWnKOFOCRUICO6rq2jfGmOgfJQxHhigQI2GRQWWzrGst9woFPOAZG5VfcpZ3ywe1Oa2d9WAFQq0JP3u1tUS0pTEBUxXDjwy0NdpUIQIfBRIdHIMWgSdOLN4YTMbnrr9dbtQjdt0FD22aJgZtwO22jPfJuSBF6mGUg4EnBACc1Cbd4h6F3s9vDE4tbT+z2D/V7ZoJUOKma3mIQxw8HCYADnFwoQSxNjAaxjbw6g359ksXnn97OKRezVaprcQ1ACkJOVXo+07JJopPHzLGOkr9Niari9Q8efLIFx6552PzWAJUKstkUAOtWj2jLUo8UA9rIUxQecDBOrAHEbwBGTLoJgrj2cyslBAD4oARpp0aRgG9owxx+s/ApqSkc9+Zo9ncYjp3qbHrP/rJ6sZ2rOCrpZamyVNGYpFYgNLcuSYkga5cvnrhz/9ya7j1wHjIn/1UMd+rtKzJeVgLMWBD4CDqAyV3cctiIIkxXwIo6h3tcNtnIrs3q8wfpCc8aXQ5VRVioAI4kIFBCazXePXa1s/W1l4dV9eZh0lGRZE31qlByy0SA5AqQVk1iv6DpmW22jYA26lvvemTgdnMTKekdVT2M0NELVmGiNpSgJtm+5azp72qd41h99hor/E0QcGGjK19qL1JiWWa2Zk5ma18J70/Xg8BhuBIHBGasdalY+3nWb/T7ebVXGIMQu2bJMmLxIy2cf1q+MN/9R/+4s//+sWXL/XmTvR6RwdD7xVLS72q3FBWaSP+AW0aICJ6QW2qDLH3wDSvswNlAJPJpMjyTu6IpGm2vB+uHC2e/Nh9f+tvPbN0HJVCySjyGtVwMgrjUU3WG433RJxPC5uapNxnwvW2AZHbvX6gNtDbI5JYI3VURAAws3NuMpk4w5bFhBJh1LGy1E2XiuITJ+c7QA9IEByQcOLYghIVXL6G53569vvfe/EnP3zj4oXN8cQRFf3ecgBAXrkSnoAr5YqUTchb0ad26U4XcDsu4ZYSh6kndPdqqA4q4g0yvSlus9TivSOsnqAgUVhB7NgLIc6K3mgk46aUkNq8g2C3ttavrdX/wz979uTRI08/du3XPvXg5588+ch9me3Mz3VSaIVyxBhneWe+21vsJr0C3VW9XpZD4cprgwYKSq2lxFg0HrFFBClFkS6FKElsKv4Rwd0W+PsVAO1I/99U3PlBj+tO8WFP9OrO8/SmfqBsiFRIYYmdIQNAwR+dW/c9oRVIZKNEjSAINKZSNEbuaKo5Q22tD+2/2fX+BjRlUNxcun1LDgC7bdrbVgS2n6+q0yNApPu0h3Gz7Tp901v7AcykWaFgZZoGrRFbUsXzdarWSO1vG2tHSTFUHY0m24PReHNblpY6R+c7KeWUElJQiNJ5qqpt76C/SRbjfQYBrUNC039M9fWnFbjUPlUMwVpkbuVTT1184ec3nnstH4xgbZKkUPYSvFJm0jljB9vDiz9+fsR4hix9+QthvD5MjZqEnFObCmxIyacmQ8YQwE9QN6gsYBGMaBY8bqzZuV7PJZuoGxgypiyrkE4TAGhd6TZQQTtTaqdZDJ1VtlG7Jne3ff5IQacUp+luKwa1Ahxk2WQfX4Q+cXIStHzr8urkGll1ruuVVASq71fcfwZSZmUjbAhGNcS1RrYy+ZZb+PHbg9RfLB57ZHHZdlOY+i42IzjEId4XHEoAHeLgQkE1wVtsAa8M8RevXv7+W9fPT7jK5xqbCTFYGZ6oiSV1QjaQe38CHLOqX2ZyzjjHzKk22Hz7CFUfP7H0lcfOPHOUjgJdIEWTUquIE1MSGotJ7yad+d2x5+cqB4+a0DBCArUQDZU2QYNPXQIiD22AClqBfBSTgVrV1v5QmiqqqDKFKRmBqe0PHBgbqJiSJO+YhYX5JA3erw82VzduzC8v1k1TjsZ+UifG9judxCWhrsj7PHXW0GBr+8b11aYsl3p9rKxYDXBGQHXUGQInRCRi+C523SWAIaZtaUtt2eDUiozcf46Vp1AgKAkdqGgawQcfK1OFSOGEuCYMGVcavL4RXrq++cbm8EojY5uHvEOuYxrLSkpKUxszhrwMKcUcQEtUifF41l19o+mmT771GH/Y1/KnmabnrurpdyvZJm35snc2HiV4ZqgaL6ng/8/enwVZel3podi31t77H86YQ1XWiCoMBMB5aLLJZrMnsZtq9ZVaurJ844ZeHDcc9rUj/HRv+M3XD370g8KOsMN+cIQ6rjpktWR1q0WqB84kOIAESYAAiHmsecj5jP+w91p+2P85mVXIAiuBKiAB5BcHP7JOnjz//qe91/Ctb+WGWs7mlplmKvnUyEqw7jQU268EkICUSGbio9ExyRNrVbQaSzl2WvVzt7LYPd7NO4ZFqrKoW66fOJ5O8f1HXviPf/nNf/tvvzoYc3/xdKt9pKqND2w5UUJAqVTPuP/SVAzH8mfMg72YuQ6xiEFodmgAkRpW1FXdylziuKqHRbnu0vozn37wH/9Xv/fxjy2Rgwc4SzywVdO19fGkUqUkKNQYAbzCJgjKw3FVkA20j/6Tt7ySt8btfzlu7V3v/T2zK7yP77/1r6KTz8zWWuecMYahMh05qZ1Wba6Xc753ufPhk8sPH+ktAFxOw3jSgu241MAhmOEG/ubvn/3Wt57+L1/90Y9/9NyVSxOg324fy9uLogQi5Vq4BhdqClBJENKE1OzyLLFD9tu1jVMWgZrmIB8Q7LjOTeELgFkqm974UVIwAsUsPrE2skEkBDXWiwQiUa5qCcHmef/I8tmtddpary+8cvHV5169cu5SPZZjrX7ez6EWxqAqpsW40olz9XI7v2dlpQhV7rKEiQFLZIjjI6nzQUBjN2ACWNXuS4HsPQ6CQg8lgG4NghKLBGOYiLz3MKZSGkzLCiaQUWKl2Oc9zPQk7owE0K1wq0rIW03mt8pV3Dk7+c60Xdx7nKRCiP2QOM6oGofOqmzYsKgR6aRmoZVkDPGe74T0xPsWBGWqBeRspVgflcPSq0uEmwJUpdixDKzCgJLOg9h3aUA0E7mJ/9GuH3ZEeHbhTe7nm4xYzFjf+8Ns+t89nriQ7woRz3YKgoIQDfqYONGYPlG9YfhKCtLaILRMIIQq1EWJUoyaxLac44YRwww2wqSKIEFC7Yw5OBNuo4/TtNaNGfRoeDdWDsWjjmY4EVQod9vnzm2fu8pVnTmTuVSNSFnZ0juwM67SsDoejEbjjrXddovvPZ3lWWYJopX4YMgim5WFiKBiKVORlJWjZXxla/yr56fbm1m3HUg8aUqJTZzDrmI+VhAC7RSUgAkkMcXFSiABxd57FKs+qJGTF/AHasWjGE8JJArRSMaAGqhldrAp0E1BWW84Go2G29OyMtmCmISi6iWRqjbJgDsxDzPECITIswlMgTFjikEZg8FovD1OyKws9BdS5BYaQMmhBNAhDi4OEwCHOLgIRGPGBHjV47svbn/nxcsvjcO4tRjyvmcG1KBmeCIJpDXbQPaOqRQyQ6Qh/ltLRL6uqdjsjq58cqX9Dz728G+ftqeANpCIdhjR44oS6ARjYIwS3fkk9O1izwXGqLQZnarKCp8zJ2pS5ZRMYiyrQEIIda3eU0ODBMhBDWIwNNolClYY9YzQrM7KUKNKSgbKlIpqoqC8hZWlXr89qCebo4GvqhabTAiTygZkSVpqWBtsZi0n7C3BqPpRUW4PqZZWUFpZsVlq2HpI0GCIHIjnOo93C8LQRvOx0bcFNyUmO9F/kIC8cpCowHlgLDIC1AfDRMYG5sJgW7GmuCx49JWNFzeHr43LjUB10qa0QzY14oyAo7oPKZPQfIvYUhRN+BgNfUmZ9cZn7Abd/10twprg48xpuZ0XAAOK7K+bttj7T5SYGndmtt8bdP93v68Q4kAsIg6UQm0IrcS2UwtVIsGOj/bWEwBKABQ07ztAgBpVo4FCYULVdrTcTY/0suV2mhIsYMRkSZcZ16/j777+xF/+9bd/8ONfwSyknRWhfDCufECr3U4TNykGsLVwTZiLC5jZKwEMqZ1lAuZ1E6yk2vhHcXYCKUuQdjsTmU4mG4YnZ84uf/nLX/gnf/opEQVDHAkwAi6v+u1JTTYTUNDAFkohqDhnVDCc6lg57Me2Nrd9M8x87/09XO9WAiDGtkQkJgCY2Xvvp2NbjDtaL6U43c8fXOk/uNI/m5gFwKnPArdNq20NBNcu47GfvvLID1/4//zZ3z75xIUrl4egVr9/vL9wNHGJQERKUE3NK8QeDyyWNCW1NHNw491LsxmbQdghURI10mUHZb6666BZeqx5Rma9r+en6oaXaWqciIQZUd83zjJAXVcKSWySsEOAVoKKUfHK4rGcEymrrdXNq5dXL19av3R5/dLrayeP3ONMZrvdrNVTFV9NrPUtcnmn3cnyzCCBMCDeh6qsyiJxlpWMqoEw1MAzxGpgpd0tVd7vL9XDBMCbYFcCAEAIQdlUStuToiZ7oBIAb4K3n+V9U9zVBACEKFq8POuSikb8xxhiFnGQbur6uc0IGirifWTHP3AgKJlaSK0pAjYGk0kd4BIhqzAStWcIDGIoEzEQ9mlu0y0mT+z5vhIr08y0IsyWytmcs2vymUH3WEhobrLeRGRBU1S8jylx19M7H89N/QDiJ2cccVWi2Zi0WfMxo/jwnMQUKWqiTJYoVevUIFAVdFpW68Mq7ec1EAzIgZmYiSRQEGsOkGgEqQKhoSdF12VWqBxdNlKZX2khEAX022F9vbx4nYbTlCh3TihoWZnSswRr2KRpIPiyNJPKb291778PTODEks2FQ1EE9WxRlWMOZVu0A2tEUQYMRtgY4tuPPvet7167eGV5sd/q99k6Ns7M2jPM7BFSIz7KszJpXNRIFCCa+VxEiuad2fDjNf1ArXhNGAKEWfQ/trhAhlQDQJQRum2A2+PhxtZgPKKspjRa4KoK7wHEFlhvH0IIjMqS51iqKaoS+TbGtHytw3FVTIs0aS0fzVIDTzB27wbmhwmAQxwEHCYADnFwURNtCs6XeOxC8b0XLzy5MR2kC9I7qmnuJRiqrUY5bPVsYCzI3Cl9A2OMhgAgpo5DVaGqTD389JL5nfuPfenBpTOEPsBjn4faGjZaNXrMMARiYSPM2hSvvvPYOwEQAiqPq+v+whXeGFFRowioAbJQYrCzNjVGiBRawQvqFDZyDqgxKBFDFHUkhQAMNVAjRKIQTkCm4u3x2DoyC20c7WW567ayF37+yz7cMiXtQBxEgYrhHbkOj8uRL8qcTJcSU+pga3j50tXjZ84gS7nXIhiFmkigCIq7WwGgQB3rd4VUYaJZTTfIuQZQUPYBAVAGH5wigEiVMsYpoSYMCFcqvDbSV8b66EuvXizDALZ2bUpajIS9VS8GrCQa61dIovxFc6GbfzbaFBLD7TQrsp3v9A3b+fuE/d38pA2V/Y3kqVtglgC4vfEIUWCqfciYE4ipyk5qF9oJRGJcfCcBsNMEeH8JgBnj2CghqkbFi1KX05S0n7tji+1ji52lzDnUWpck7Dgjxblz5V/+1bf/7b/7m6d+dR5uYfHoWa8uiDFJagzXdVmXU7IexiuJNu3wOD4ZsVVzkwAANUkQAhD5UApAm9IAMkogMkDiuCyGPozOnFn+rd/+xO/+/udO35NZAzUizOOAi2u4vjFVk7c67bIugdpYUQQvYl1CwLDgYQh+PwmANwmg780Y3efD/m4lAHYzPUXEe19VFVXFitVjGZ1Z6n3o2ML9fXeE0IZwmHYoydgkhMEWfvHz9f/yd4/957979Lvff/rK1SlR3uks5XlHCEU5ruspUQ3UjCbuDxgWy5LF6P9sXE1BMjckydlWI5tv5iLfkBR734N2ZcjMLDfGuwIsu7ICamLeTqMmdTxhpACUpN3Oxfu6LKjW3KS5zYywFoUvhnmiy71ur9dRmOvrg+dePv/TJ17YHIWtsS4uL7fbZF2Wu9yX06qeLiW9NKGEOTGGoSpS17Wvq8ylDDUIpGLVGxWrgRH10D4o1+swAfBrcEMFALz3MQEwmJSe3IFKAOy3AuDO4Z1JAISmOLIRpWGGBUCijtBLXD81KQHBM92xNkLvR7Cw8QQYnnisDyeFAC4VagqwokoQ6Vz5XPedANjfeJoKgBuKXHfR7fe4lPupAMDu6rzbxI27nI9H32DgxnFIXLNmRruSKuksMdBUB4BUWBoZoTokwSRgZxxgSh82JtNr21tZd3kqBEvOwjUmJrMKszk4My5Fffio8k8UGrnQxpanENXjRZlACKTKygnlovnauL6+acbT1JCyqq/TIOwDKadparKURP32aOvq2vDipfraajcQ0jbSPDVpCyZT7bpWi6wVQh1wZR3PPL/9019Mvv/Y1W/98NWfPrG+utpdXFw8fcL1erAGMI1RPiNPBZIABMCTCpFEjsbsJo/XNwoXRtmlaMmBlHAX/d+DBtKYEIE0cohKEAs4Aavloq6nmmYmBbKu81WYBpwfI2giqpH+DxEQGefuzLrDGhyCRSAhSCLBCVgZao3NhbPgw2Q60VAkaZ51E2NCm9nutevDBMAhDgIOEwCHOLioiC4V8vPz17//wrlnt4q1ZEHbR5B2xBqE0qAyKIm8MAdjYTKwgdxJtTyylpmlrlFVyLLTHffPPnnPF08t35uiC+QF2qKsgnIKY5hUiQmG1Rg1JurEvEuKC3suMFwJXjxX/vDx57/36KXHn528+Hp57rJevo7LqzYQJiVqIWJniJhUA7wmxhFYZ4RqJQSWmjRA/ayRkYEaBVQRGBW4Jjg7TTE1ElpoL7T7J0/g3OV8OHWrw77YzKVetXScLLU2ZeRtSIRcha64NqX1NFxZuz4RXycmX16kdgpiQ2yU4AXmLhqghACtgTBTV2niDJE0AwVIwAEsgUKAKsCwfHASABCqazB75ilwxePFzdGT1zZ+dX3tUhkmLg9pB65lJDGeXaVWZi2eudGtAavyjNOGuRfBsSwi1tPyzTvdY0s3/fp2xw/TFADcTvQfaMRib3je3zgenoU8hag2xldV27kUkOmkl6ZL3VRDMHxnEwDR7WcARMJQo6HXckf77aVO0iVyqFkLDmKls3G9+PnPXv7qV7/799/48Uuvr5Jb7C6cGk00wLokT/MU6qtyqFIYpzBeYrEwjMIqrGqicKQOagi20XuPe585gdGviAmAyGo2RIQwnmy1c/rS73zqT/6r33v4ocU0BWwI6ie1XR/g8no9ro3NUxjUviSurVVRHwI7lzIwLHnTe7+ftitvkgDY+4S+RxIAImKttdaqal3XIpJl2ZF2+uHl7n2L7bNL7eNt6gEteFtPbe3Zm9F6/cJza9/5ztN/842fP/LoCy++NtgaYmX5WJ6nbKSqx0WxVfsBccnsiWqCsDKL45Bz6LHvkeYzbZ/dUX6a8/2bagBlUiaNQe07EyB7j4CgFk0EYx76511ZAd71ijV7cyY1NQ8OCatmiVPvtai4Domalk06NmlbGW29lPBWkkiSWNikUDcozeaEXrsyfO3S5pXVaVl1WmmWO5OajoVxlh00SaiVuDxNjbGGDRuCCEXuvwojMLxRYX33DIh3A4cJgF+DGxMAIQRlbhIAfOASALf6k/dBBQAoPq1zZXhmNqog0Yy5n9lOxk5Vg6fDBMCbgZQ5gMA0rsLGcFwpyKVBWZlBfFMFAMXGm3c/ARAt2BuUJd+QAGg+86aSVjdviQT7zL/PNWx273ivBEAcsCcIk0bmB83045oqXYA0CszFOgCrmlWa1LBqDDm1zjNPJIyD3y4n43rKZLLMtQ0SwIhQ8DD8rlW1vwGEGOGNhQ4kRIJ4y4AFEFUJqhK9mEBaUxDySa/f2q715XPl6nqiqlZIQ4uMUWgQESVjEmJThmo42bh8fXJ9i9aH3WGBMqBWeKVpjcEUq5t45UL95DPDH//iwiM/PfeDx9Z+8kR+fi0dF5PptFTfO3EyP3XCJK7wlTNuXnopBh5SATVQAzJjmZnoPpACGgiABihFVWGKLRjoDe7X+xkEQohJL4q1MAx1ogiM0ptAGVkGk4Vl5HnP9pdeHtA2ZShLJWJr74jyzw4MIQMcgKBa5z4kgVwwJIkSCzl1mXIoio1RserSanmxtQSXHiYADnFQcYDquQ7xQcCsf9GsmSRFmTdpurwQgVhgaoIHBsAF8M9Wi19c2dpwS2bhqFACCbAWs8gHGgIAgP1H/qmRe4coVIwKwJH9p0FhnXOW1PtiYnRyKtNPH01/7/78Q0AOhKGHArmFoNzaTvMEyqwcm2/uKiJ9B7C7VSlroyYYRWzAqgTP6qECX+IXv7j6ze8/9+ijg9G4u7iwtLKysLLSWVpaOn0qPbK0ePYUnT3NJ1bavbxtDZjgyxhJjPR42VXPNrMEWQEh5sjN3/Lo2Tx3YtwqtrUOp5aOJp0jH/7v//tr//r/+/r571XMxzotGW6H0dgl7XJ7cHLl6ILLxtcH4+mwlaZ94xaL8oW/+bsPG5xcOQaXuU4LloSpYp9SEskQM5ETUUBJdu4BMGbx12gq7+dM8jzEx0pCAt1lQcyEVbT5h+AO2xc34wbxQN2Jdcz9EN35UCwd5WkwUFMDG8ClAi8Pq1+tbb66MeyfOktJi2yGYGRaU5BUyBkaI0rfyOybhZSFZHdWo3lmlQnCu965VYu7+b3/RqXtN8dNrvLcSHpT5qDsjGa+bfasSkSqMxY8gcSoRD1UYVOplqCaoWADZYS5nFFDOwOi4O/OCZp1V3vjsbOyREoSx0kEpMLQqJjVzfPF3PUcW0EtdZA6twknLdR48cXBv/+L737je49Oa3vi1EM2X9waVsYkUB6OtuvppJunR44sUQjrW6vWJqSRdbLr1lagCUbMhqkcGwAwRGbvKwGQwCAVMIJUVT082ml/+OF7PvPJxSTDtevrR44vD2sZlBgVqL1YmxpgPK6NiccUS9sFURqLYQRGZgUi8wsXHw2V+dMkb3UmZMWsj8Gv385XlD1+i72+Z37+6KZBynzvTQ5JmnUiirVL/GUzvzBB6rrOrMmc9aEqqrE1dLyVn1lMP9bDkkVOsICWvg4hcx1YjNbqx3/52te/+dgPfvLsuStjNQvdxVPHTvSLwUYxmYj3SW4WFhZgZDqejEbbnXZ/fkqgFmqgCYlXsqDQvL/rWHbfn2/55L/fsNOwWuYT+Gy7+wMSf2AFSKIg3PWr13rt3vLCogZUhZ8OBwAzF6dPHZ2WW1tb16b1Otl+mi8sHT1pk2xre+OXT1989rmXHv/F03/ylS/8g9//xIfuR+7yIgRr6h6ylkPLIXV55rgzNpfWNit2gawn1qZtccw7R43jea7qhqssFBff5h1SGBU0T817bztPmu4042waJArAN7VkZ/0g9lglFYLEtFAsUI0cUVJhFTR9LEDKQLhT5bBvPh7de8Y1e87TAO319L3J+/vYEqDx3rnJHvh129tcLwJ236WNpnfUVYnRaaPCBI4aYwrFYfT/TUGN8aZkRcmDAtiQi885q4AkdqICAIgQWBBu+9q+BciNk8xbnmCISOaNf2fGq9C+v3C3Lb3HXm46XkLUot/tEmpj3jMg0rT/lTgYA7bGcA3xCkLiMnWuTpxU+ZNXL26WbUqyrNPKHAzAYjgYVjM/CKW5VXnDkBriS1TDvNtzdBMQb1L7DCYoK8Um6SICbh5FBZTsdl1nrT4eerhaObr9yquQKhdKwO3EoPZ1VU0mpWfvWm1yRmp1Pmy/9Orzr557+Yc/6Z46uXD6ZLq4ZNKEyIy3twZXrwyvXZeNLUzGtvStsuoQHzuxMh5tXn7++VMvvbD4mY8jz4z3JkmFjBgACCCBjd3m0Cjb7JrHlEHRhxAD3v3bXS7g3cat9nNzS6K7vgTPrFlWCIhhoQKgGA6y3hI5az1QoJvhoT65fvLEtQRr0yvTYQgtmy8q2ar2WntiYiipgCQ0Cq/RbNpnU2vlpi12Uzrf8AJDgBBsltt8ZXV9+7EL19rLvXvP5icBw9xULcBTIxkEkGs0dWknTEGQtyCpd4hDvGWQiPz6Tx3iEHcCMbcdO+zJLLzCAkiJaog0AXOo/DZyaaVbwHMF/q/feP0cZYPCj4MJ7GBcjOyBmdTPYnN2Z0IX7MNsMwRnQYAv4es0iBH27CpKYTIEDycdU6Vbry35jS9/7PQ//+yHPknozXTobNxXdFBnIfLoUOCdMoBUQ7SSATQERnCshRxNQ55wqpVONtO2QzWQH/70F/+X//vRzaIO3jd2IolIEKxvbeULC52Vo+5I360s9c+cOPrgAzhzBvfchyxD5pBZGKesRZAaMC6LCQ9mq9RYYU5BdTyx8AY1oJBEalsVGI3x1DPnvvY3r37re921zQe73W4t49XreZ4LU23gnQ2pDcYUZTUufXDZNGv1P/qRB//JP8KXv4QTS9ecTAKO2+VcAIGEig3BalkXw2LU6i1okwoyBrbRcQBMQ92/XRAEs2VYaec67pVyAACjfPfcbFLAx5zDrsJPghLKWpVEGUqeSNUIkQa0Xr9e9layLeDHLwx/eenKVpIO03y19Jq1A7FRNoI0SBLgRBQoUlsZYEaciyxjQBjmhmEAmOlnAzIP2bzZ4N9SPi65RUfZPZvpEQQUZoHmG7bSBO2ZZiY1lJVgEhe8WFDCTFWR+OrMUu/+EykXPpHaimcAagUmIGHAakHQ+FwLIdLphWDJikjwsTiXDAhCShISCupT4tRYrmudTDNDC63WykKy0AYCBtveJdztMAMbG/i7r732V3/53cd++vPewvKRoyeG42JaVu3OQvAyO8bGNAQASGN/6y63ZxYT3GWZxw8rSMbjYW+hW/l6NB23O51WqzWZTMaT4fEjy798/NFPffSe/+P/8L/+8u8/uNQHJR6Gh+BLQ6ytVZPKB7IepIY54SClkMZHQ4hi8UHJeOZSuVZWnCUms8NyqhqyLKMQjFDsCwIgRAYWA4CN3aZvG2zo9oL/TdCGbxHqv1XKQBp5KxGCkMziqhKTuCa+BCxsFAzppGlZlkUIaqxN22SoqHxVTPPEZJBMK1eXHfJHuq2zx5ZPLWIFgB9PxlUr7WWpYcH1a7h8cfhv/vwvf/WrVy9e2cg7y2lrYTgqy4Beu+uLeQBXmi3mVzwq1RAixxcMQLja8zm7ZaXCPs79+wN7urK6K0F5Q5pSZ5FnADdE3gHMqoLmXVFAAVwCHrAKFhiFjfNlu90eDbcm04FKnaf04Yc/9M//2T/+R/9kqbsEoBaQh9ZgD/agCnj63OqowrVxuVUK5z3XXSg9BoNB2xnxtaoa5sQkhq0QAK69D8yB2BMHRiBSglFNgzfq9xP8vLtbiN7+50EKP13qtpezPBOkQROA4YPUYjlQpLXHRZmt7FyjDwxENBCzEIQMbBKAtXG1tj2uyAQyMu80SUK6R3jurowphh1Jbmc7X4tv2krAnu/va6s0r0jYX/JgH+sFzOyUCgA0ImGitW8ljoppy+Ke5cVeAq18wlHH+xB7Q0kKP+4dWb468M9euD5Ehrw3FesBEU/wRgMhZrYARIIF7yutqLq/LurB33C95n97i2bOhF32v+wiHInITXn3+FU+6sruE29iS990vB57qiaKgICGJjX/ACmTVyNsVYxqnIcrhjcoQ+VQt0J5OuEvnT72O/fYk4Bshn7XICikVgtyrFCBSJPAY4q0MLUNYT2eobvmAlOTG5673rzr/R23JaZAlFDDbFa+F9DaLvDM89f+6i9f/Pv/sjAefOLEcVRTXL9eTSbayoos2RKpnXPdflXDCxAgXtQH8SoiqspsiZQMw5ExhiwTM1NImAr1Q2evkfC9Z/7wv/tfpX/4hygLLC5WJqlgSqhVSogI8KV3qcEs0G90Z0ZS4tn1imSsaN++A9i5iXffR3EamxnM0bkSBizMXY1w7I6iKAnNqQExz0QAyDMC4IFt4EngP/3i5e8+c3HDLlX9+0YhQc1ga0KRhtJqrSRTy946mBQAvN/HFE0x8y4QQMQ2+j8sMF4UTIBAS9Yyt9JLzT00/T995YGPJlgAeFL0tTKpgSiKGkkH5AIj0MyggWcVGHuYAzjEO4ZDCaBDvIOIfP8dbbeYAxCohwmARwjBppLlA+CZTTxyXn+yqVepMxWrZMCGjKEdWX2O8ZmdRWu/SxETjAUUGkjEihJIyAS2SByYUI15tHoS2795LP29M/1P9vNjZHLVptUAzV80KxvdJVFJ2Dv4cEehM92SZo+gQAyAgbKQVCS3bFFje3X7Fz959mv/ufXK+YXx1PrahSpX6UhoB+kGv0RumTkrinL1+sZrr1361a9e+cUvXv7BD/X8lY2nnpm+8gpdX03Lkqx1aZ6SS4QTIadslWytUoWyrKdFaaAIdRBVIWPIEglZtgllKRYXeot9kyXT6WSwtZ0oLSwd4XFtxNSWp1bGxpfkCZIDi2rTqfdbo2o8aWUJH110C61gTKYJg0QF8NECs8YYw8yzQlAwgWlWp8r7Jk3QjE5yY/uG+bVufsUMZvBdvca7qPm0O1RFQO2JDduEyVgwC4kHFXBo25cH+NmLwxeur6+rHZtkADslFpcqcSTMGFVWbxCEEAzpjGlPkUsIzG/j3Xrh0Sox86rit3lob4JbfH6vd9Wo7nryd7aqsvPOjkOgjlnFx75mMUnQyl2vbW2Ak2AhpJG9aCNbysBTLDKIVbiNCAB8EFElJSYyMAxmkBLZ3FZlqCYTqotEpZ/xSq91op90EhRDVBPt902aUlXjR4++/jd/+4s/+9dfv3ipTPOlxaUT1rWCB2TG4tx90zX/b7RcaPeMMxNqAvTmSZDUOWudTbMsz1sKnVZlUG+NDgerrbb8zpc+9eUvf+7UqcxZgGslu+ZpbYJRoT76U6TGgAypqIIBI8RxHgcFIbM5CkUtZA05rkKlBGdNDFcbmT8xTdYEMyH2275LlBqJJ52xnN9si1mAfJ61e/NtrBGZ+6izXtKijXy+sJKJXc9BRkGgcloog10GcFn72ntnbbeVJuKpGJrxYNmG+5c6Hz62cLbPywQ/2uxkWTvrOMPDAX7282tf/+YvvvP9Jx/96QuXr48qn6StvrGp9x4QY5wGwu4q/VkOYt6FRBthX1EKSreMJugtXod4c9ANr5tbmDencf7IsTYyXDBNYBoSX2UxDsFnadbp9IFkfWPy4suXH/vZy92FVlVP86zdcs6CJdSWNQMfXWi3e21mKspyNC5Gk8oHtcYRNzc/cXykNAStvSdjhSAUWwiq8rzCKRidzdoHYDuLR9/WlgBVnydJy7pIsDAUg3gx1Y1GFlxNrILi+Px+gO5rJQ3EUCIlFjYeKCodF6WCtSnK1FkMkJqJ+i7jdmbm+VbpphUZM26F7Pn+Prc6a8h0sz1wqy3tZ72IKhTciOw1tcKN/JpKYoR8nTH12pmzhCBM/I6kYN6rIBLV0uXpoAprw2mJJLgsRB9RhWIXdMisE2hT1nv7M9BbMFVFo6TMjhhLM+UT9lpO587Crt3Fn2eJB51baTtHfSclsG463nnT4Bv8lZtC4vO9EQWAQFY1Eh0I8GxqtpK1bd6uRTfW1ker102dHutlS+3Y0joujKKsRKrYsbRpxwWb7YP2d/73ffA3uN437u2GfzciMpVnZk6TBEnSgfeT8XR9fevqpawqDMHlqUmtyVKXZnXwg83NfprnipZIV3Qh6ILqsuAIaCGEBdUuaVs1gSQSrAZGqKpRIJ9liUKrqmp12v0jS8gzpIlY46EewmQsyArIa2o5tgjmG+/fOHfzrM7+HaP+6y5vQ3e9IolHGEKigMykli32IwD6FrDriu4YY3SDacaAARzgiEgrqadFWW2Nq81CAxIkOSzDe4NgVUAqRIEM2IIYEvZnPsSCDSWAhTgQBYawwijFCwlScjVlpemwmI66tjNLOdrOWgTjK0DBFrCxHZvExQRE8EpK9AGSfDzEu45DCaBDvKOIk2eYsXMDwCIgATGqaiyG8vYAuAT84vWtH75weWiXarZQBREZE4kYGov73j4CYkEZhI04IfHEng1YYARhgulaq9h86Fjn9x6873On20f4YD0wSlE4adeSoTAKKFixoJSwxbTG+kCffOrl7373hW/9+DOUl0EEM8+F2BATc6g8glg2HeMMuSlLWQqq4uJ/+Fvrcl7sJkeWstNHuydPtleOmG5v8dOfRpKhlSPPkafOGccMqwgjIVIl7ymoFWvVsCUYSN5r86c+ddYlhdeXp4+srg3ud7bfSnP4KoFwEKngNYHJTcKV5GS2Nzdf/MnPLsF/JLHt3/3csaNHA5XBJjBa14EVGSzAqW2hYUxzIFYgxIAjHazr9VZgdlWG7vgQsEZBpFEMAKzIBKiA6x5PvbL51GuvT13i291J4SuDVrdXCgFMKiyNHyA087p3PIO98V4kJNzapxKgUW5VQoD6oHWNLLqXMYa8C40KhyIWbAohMg2DegYxMTMzQKoxJ2QDjDcaxDI6OS12koUWty3EK3OddxLDmEzwyCPnv/a1bz/+xMtXLldLS2c7nU5VVePx2DmX53kI4Y7Mbwqws8PppM39JElHo0lZTlttl7fcxbXVz3/u4a985YsPPdxPc4QAQ8mkpu0xplOEEIiomWxvcTJjtNxZtgyhWWCHmuLrGDU54BodFHUGFERQggkxS8GIBTEEIxzrACL9SoGJMKtzMGSIEaCB6ykHqbY3Fpzec7T3wMrSPUtmkUEBxaRITZ+EoVhfw/cfefo73/nJk0++uro6Jmontp92Wolr+VolGFWqymDpPT9jHQKAtVZ2YTQabW5unj9XDzZe/+Snzv7hl3/7s587kWRwJikkDMrtNO8tuuAXE8uLrY3J1kTUUtLNNkYTbywMCRFRIiJeJASkNooDeKtioAjS1Cs0bcAP8f4E3VhApXpLFfJDvJMglVgYRAxmAqCqRLy/6NIHDJG1HRTey/w21hnN5V1pVvP2tblvSkg2hVDv7KQcTdhbWZA0Y3MDuIFXTo1GECDjyZDbaeYMpa4qpuvbm1euZ/lS1newBDaslKgGgbdk4pWMf0kAIEpmlpM4QA8AAamBU4CB5T4+/xsP+OnzfnTuR+sFcG+v32FTbg/qwTTP2yvU6jC5IjQeNhEc7zRzVgXAqkQwqgiqXkA++EpqtkkwwPDq6rmf/Gzl3rPZ0SMoJs5xMDY0ySAHArE/UN6VEgLCLubUTvm8Ys412fX7GS3pHR3lrWGBFUq+cOpMLcvD8rX1q5tVABIL01IjJRkADCHhRLkS3CQq+HbA3NwbAmgIUK3reijlD59+vl2dXF5cNoBNWtV42iYgcbF3RWCKAk+BZtp1d2pAhzjEbeDQ2zzEOwqBiqqSKigARkMgbyiAuHCJt+0JcBX42Xn92flrL69tF0eXQAoims2wqnqnfB5SNd6b6DiTCeRCI7QQEAY0Xe+G7Y8sZ7/9wNnfPNM+a5F6mL0VSt41hJmxR03wUhjCyn7kk8SiBIZjPPrLF7/77cHTTy8PQ9pipRtzBgCU8zwlZRA7UErchha1R1U9nHQpYLQ+Gm5uj157fZDYOnW1sx//3G/aTrt1ZLl14ihOrGDlCBa7aGXopGxsAk2EAal9WXiqQaV6Y5Ok28FHPvawMDoLrz762FMvvfShDP2gxhm2NvEUplMOwbLURdVq9Y9YN5xOVx9/yqXJx0XN5z9jTq6wZQHYcl17qcuUEyPNcQMwFJs7apQcEcC8ZxfVGW9aSEEktGNms0uoCqhqKCAGFTCqsFbjO09deHljMGJj2x0xaVEVMNxKW2FSKjUlM40DMKOyvivYO6a8T6/vrTkX2hQNNMSrEEJRoWOhiAXdMj8nShDwvAeAxNHNfsvMhgwTUVAVUQjB1GPKYfJuv9/GYoc6aUiorGVqje12cyiuXsE3vv7k3/39j59/4WJVJWfvvd+arCiKwWAAIEkSZi7L8hYl5/tGYBQ+0LT0tUqNVpL3cgvZvvd0//d+55O/9cUPt7vwsXhcaOwxmkpZS1AhNmAWCUGVQ9DZCeHdjiUhdcYyeRBUDMg35Rf6Rof3YFq3cZTmDfR4UgZ4pweAAuBASNrdUnzwPrEmS42VUI9GxXjrZK91Zrn/8In+yRw5QDWkKEygPOftTTz37OoPfvTzRx998pVXrhQFu2Sh014ySZvIjItpUVZExtoEmD/gh3hvwznnvQ8heO+NMZ1Oh4gyy0/9/MLmlWK4ylvXPvP5L967chy5MWJTi2CALEuXsrSft1+9uHZtbXVzYx0LC0KkzIZsYAM2UAFxII5rHmlg9YSaEBQmxHqVQ7zfMbeCGzbMe/ya7zfwuqcL8E4uMRR7vwBN4q1pUxSMcXHp1tiB6J0az3sVTHXQ2nsvEKZ4Vzd5E9olz60k75KlevuIIjzAjs3wxjHf6j6/e2m83TJrfGNWIJ7geT5AASWJ1UXMqKqKQrncbh9b7vS7+dZ0/Pwr1+89dayduSxjx4hta0Fg6BvSDRq1Cw/UA8CKlEACqT1rjWPL+OJn75WJ76bnH3ssSbJlMWKmNKpdXXSyVpZ1i+kkEMRQzRCmYChy4WPJOYsagQkaf2AJmUvKqsBoomnaK8rNV1+7/uxzZz7+UdhjSI3Lcg8ohAgMgjlo+nWxt7nGvnC6q/nZnCvGO1F/oQMT+o+wgp7AWYTT7e3x2e3q9WcG24MpwSwHYmVTgl0AK6yKFR9mKmNvH9q04iEigjEqAtUi4OX17aULvHikl9zjLJC3e0U9zRgAAgmidizAkHdM4+kQh5jjUALoEO8clOA1KDSGNVlFyROCJxl5L643QXIF+NEV/53nzj+7Ptm2nTppB2PZmGhhi4iKQGRfShK3glW0akkDKRkh59mBGUagJdcbnXL9w2185eEzX3lo4UMOfQ+egN0BItgJIQAKUoii0eYgZRYylUAZa5v48U/Pfes76z/7ZWdt6768k86KWQnEUT0pQEUMs4iXymvtyYvzYiufF2EJNq3rrkg7SDuEdl21JkV7Wlz85RNrzz+//tILmy+/MH7l5er1l+X1l6evvpiFCpvrGE3gBWSMcal1uU1kUqQuoWg/dHvLC8vbdbiyelXKYeWnNQdnTApydUhqnwhYwCCXpmmS+KKcrm3w5sBNJu7ek9RxzETEFWktgGfUZNTCzyS9CWrEcxCIu8t9eu8qlBAauQ9p7HMSQJWVmCuFJwSLElif4uWLk6curD52/vLA5dzpatL2bGEzYzOF0SBGwVCjoMaI1cBQ3ik5bGy7qD8CuqG8eYb9nky6xYuJ3vgmdipeb/Pzc+mbN+z3FmCmEISIDRsRQQgpU8txJzEG3mij/qKN1k2zFyESmp8VUiImWGOsYYJq8CqBVQ0IZejm9siCWe6ZTqIplRaloZCQA9wrr2799V8/8tW//tGLz69qWOq0jk/LcjwelWWZJEmr1QJQVVUMGu7zTO8BZRXHZB3BkZg8yXpZQvV4vH3hT/7483/0R7/x0IcXhDCpJBBNPUYV1sehFgEQp1wfQoj6sUQ6P+loSssVZuppWksgJUOVeBDYWqmDJcOzP1PSqOAxP4O3C4oO8z6cyH3fnyoENVCGGmUrFOWfjLJR4tkr1ggEIuQWxkAFoeR6mkq56HC8Zb/4iXvO9LIFg0SQ1kihaeJSZ194zv/ox6997avf+863Hzv36rpqu987udA/Phn5IFRM6/GkFNUsy12SAHSoGf1eAu1WFLkBZVkSUZZleZ4bY2ImQGpe7p4db9G5Vy+//MKr16+uM9KVIwud3PpQ1H4K9SknvZS6aZ4pjOFxqCsiCRKaBCSrIWKjDIIwgtHaae20tFoxVGHlPVtEQgBmEkC2kQDSmQQQzSSAEEVXWImanoQfnEdGCQIiJVKQkA3ApKgnZQm22qzYNyb1D1QE7p0QxOFbmRx7vvYJ2sVrbqSWYpdaghoIB99J08VOwgqtq8QZvVkK/hC7QAgkatzmpNwce8+JGOeV2JCKZ8QTGyOP8Z7f3/L+1tQq9yPRQzM9RsylUxrln1mNKeZ32uw79r4PVd/+/Rklknbv6I0KbPM3479YKPoF3OiLwTMJobvU8bUvx9tJKFda6fFeq2+ZSaZ1VSnYJmxBhKiDysQzzaR4KlQJAlXo25I3utMgkC+DIQ5ah1AZQ+h37PLi0oljr16/tl1UW9tDVrOQtNOgdlxSVcFysKgZFevU6sTI2MrEyNRIweIh0byNCoCJClvYqrBCrSxXw9vFZAK0srR131k4yy6y0TTK1ELBdHdVZPeFZhIjmXt/CsycamWogRpoomqhVtkI0YEavxKPkTLaCbr9NGiyNVofFGNPEHZgB3UBzig70SSIgUQNnzsAkTkzNfqZ2ljzOq3LcTl1eX+pyymMMcm0nrK1BBGKNowqSUwWM5l3rtPzIT7weK+6Cod4j2LWsCi21xOoBpYALsgCbgv41ab+6IXzT13eWqMOFo760BhkqtqE/oE7Ev0HwBCjnsBQF8gAFhBIaaXshcnZDr54eulLDyzfn6CtwBiogdYd2fMdQ2z+1DQOAkDaNJpPLIZl9fiTz37jO+Wzz7cGxVJFy85NUXswQzXqBkMRVIKUPkCVAzk2CZvUJZYMUpRXrzhWtdYlps2cEhTsJSRVXde+Gg+ra1eGr76s7RSdrGg5e/y47fWOHD1x9Pg9SyfvwcpJLC4hb3XSBClAgqBIUrr/3s95Od5JXvrbv5peKavB2IrmJk3JOARWSfNsUJT1JHQ6vdN5ur493P7J46uXL37ynmX62P323vtNnmdsCsNBDJN18XTM6ApGBU3RIu8/KnhwEIUdlCGIFQAAiJVQhFCxqRhTYKPCK9f0udevPbe6Fo4ckTyfCBdVnaTtbq9XVLK1NUxbedNgKho8JIFuWSN8K9zBYMKbqMrcVTSH0IRZSUB1kLLy2nYAa0NlumEUCpZdkQslNxLdpAAAgABJREFUkMpsVgI0SPCkymxSgyTnhRb6GRLASG2ZHBIDBtzTT7/813/1w29/6+m1a9xq35e4o2VR+zD1wTvnsizz3k8mE+fcwsLCZDJ5+wcr4LL2Lm/JRFWpnbSqyfp4cKXdrv/4D7/wsY+eJPhJNfGUB/D2FMMSlcBHu5RJgQAVKFRvJfWZODgmr8HvOmkBKtRU3kT2Ge1REnAgMNcpopnKPivPtXLjRW/6L0fxuiokiTEJ+3Ghk0GeuwfvOfbgiewIAA8dV1mWZA4Qqrbqy1dG/+bPvvPKuc1XXn59MNJW+3ins8SUTUbBi0GlAUiT3Di2luval8U0S9J350Qc4o6CiKy1RFSWZV3X3nsiInZJsqhJOhz5l168vrW9tr5xbbD1mU98+uyps0vWJGXw3vvM2m6P7+ktXvf41vPXWcO00rrynhU2U2OIiJRm7XAjF0+MKiAH8yk7xJ2FqmpTa3UnK2LfRdyRCoB3BjTzYkihJJFHTUQaE+cMYwBpKgAOWP7lYEEI4KQSlB5eRQkxirYrarzLRFU+yJPbXOqnuTeiAOOuIoCGiX834+G8S6ileSeas7tIMrvrAFjnou8Qklj8qgQhLspKNeRpmhtHhqvgKwebpevjScHsra2Q9SwyM5OAEQMwqFGikxuIDAfF/yLVUE6TPOfUVsZVpIlzOH3K9jq/pfzs33/jtW8/Mh5sO9taSRIT1Eqw1noTTNPmS8EaRY1CEIBEIEKxJYtVYijKGk0Cnha6C5mvr5y/OH7sZ//wj76MIBAwS1AmBuHARXoJiMUJUR44Vt1ExX+apQRYmGSmOEAMOkhPpQIFIOgyHkjxOw8sbpdL/sLaOT/ZlrziFLAg9uyNskMJCMjesftTBIAyx0aVROTJJAtHrw9Xn7q8mVleyB7IFuN1twmxISH1mO3+ps7VhzjEO4DDBMAh3jmQgpSNCihq14sSarAHw+YD4IUCP3np4tOXttaCK7uLcC0JU5rL/ohAtWm/eicgJN4oIDUhxJVMYUPohelpU3zx9PKXHzr1UI424AQwEIE5OKvdTmyb0fSSiZDG/KzK1WtXLr7+WncwOuZcq7IyKZOUoUxeADJgNNE6ckkSUyyh8tPJuNwesAAk3aNdbwVsAkmIWsMSnJezy4siUvp6Kn5UVdO6KEfbbO31F89z1q7avfHC8trSsXz5qO33Q6d9+pOfxNElLC0gz5CkSFM8cN/p4wsLw8uXfplcf+bFelzCJk7JErMisFCCoEGqoYM7wqhH49WXXn/uP/5V/9Jnz36pwAP3J51ebTNNrIbYzmH3uYnFjO9tkDYTNO2yDJTgiUuikrGpuDTAS1enr17bvDYJW3mfF5YLw1VR1xqYbB1AQhbkZOaKaMwn7LCTeNfu5tvd8d63aZTs+edv8p17qgDdUhroFs/jmzhaqqHp4U0kQj5o6YMQFFaiJOOsMjpKAO3ahTTRf0BDnMFIvIcEC86dazvTz6iXI0tAAqvWwAQfilIe+d6PH/vJcz/6wfNrq3WrdTZPF+ralH66sLhU+5H3vq7ruq4BWGvvCP0/olaxROPpuG0yR1jfWOu09J//6R995lP3dXpa66gKkyTvTQNWRxhXqEFBhYnnTbQNjLHW697ZosTAsrAoQZg0lk2oKsBxypx/kmIfi4OEKOikJKpsGrmwZh6d+/MCKGvsKUIQK6UpNYPPnPSXO6cXWg+tZCuAA6RGYpKWBQSrl8vvfveRx376wiM/ulD5tmra6y3lWY/JFUU1nZatTq8OlSFYx0pS11VdFbeW7T3EewxZlolIWZZVValqmqZ5nqems7m1nZmkt3TE13ZSbDz1ywvra5vf/0H7f/wf/rfHTlnrbADGhZiErcAW5cPHu9dK2RpMN6e+DIUXJdNSMlFxTNUIcxBLCIoYIztYj9gh7h6aZitRbebdHswBwX5tlf2euFnQf+efccEwpFBlhWGmpruS3EGN6fcnlMEahGtRUQjFhuYNR4N0J3ge441zPca7h7cg0bOj8q973E7RcJXZB97kS/bY6Vt6qnd7CsBOuP+GUcVPAtS0FpOoCBq4ub3LyZgkZNYtdLOFbmKdltW4qko45wP8uKy8hLy1mMLGDn3N90XVeNGmt97BUyYjL1qRSdlmNaQWtS5Le27xd//gN2y7nbTXfvb49UvXBNVKN+8yUVWSwgR1kQajlBEFqCobgVEkQkmAVZCoKnlR1+5MfRhOJ0Xi0OpylnoYBEFQKFEUqFXC3MY+OGg8w8iMAjHbWM5CMTEw86obThqDAXP3SVv7QixoF3SAD7cxffBUUA3nNrSaDmy74lh1xJUBWEAh3KlySWZEfqqIzsJTAlO6HHlYG/qnL28u55d6nzr10Qw91/ZQQuVmtWQzHLic0CHe3zhMABzinUNUzYvCHXHm8wwBl0hqYAt46VrxzKXtq2Px3WXN+t5HGQsBc1RVAwBma633/u2PJxCmzis4QAAPsYnUnTBdqkdn2v43Vrqf7mV9oJxODLXSDMHc7Z73+wMpGZ1ppgBNg1NiItHxkJyhPK0MaoYnWzKp904SCmIDkcJQDPDBE08mE05dYqzNU5uo9ZqpFYstmRRBgo9E4GAESYAVmNIzNCdKLXecrRxVjNrYe/IjlVc/9OXG1fFLV7esqZO0SN1L3/meXeyu3HfPvQ99KD2xglaGdgftvPPbX3igHJcXr9F4nYIYYVYWknFVJP1OxryxPdDpsJ+2l/I0I/zs698lX6O/jKyDkzZtmypJ1XKItmZD+hcABhJudeLeIyDMMmWEyK9RYk+mgi0YY+BKiaeuDn752uWr45D0j7RWjp0fbYApa3cy5TANw9HUEXfbnVB7oob4D0CJlWIVzl0+hP045He77VuUW4xsdCUoWIi8iA+Ne6lgqNxMCVFWjk9WE/0niIQaykJKQUhqY2xq0Eqx1EHHwTTpNauKwdCsr47+/M++fvXqcDpJT6zcp9Jb3RhU9aTT6RTFOEgVCcLtdts5VxTF1atX2+32HTnkVqvFzvqqpsxYK+JH959d+d/9b/7bziKAUeFHwqxAYGwWOqnUJSFALKiZ6IiYmZ1FVe11PmEYFsLqCZZV3jA93tBTASTNqT8gIAkcO8DEtGmTAwaBwSCJ0X+hJpRjUHfY+/Gm8fXRIwsfu+fk2Q5agJRopXApIKimuHSp/vGPf/43f/Ojn/z0OWPuabeybrfHxtVlKKsxkUnyrA5VWU2FRNQKQu1La7nbapdTf9DSJId4C4jJvKgCZIwxxnjvp5PNJOtWGhiBnYF2Noej609dkSeG0L/4w6/81he+9ECWwyhnDGEsdxLToe5EroTK+XJbpCIO8MqmkNj2lwEHhig7VM0Mdoj3NYhoN9chkmMOzJT6vgZF+4EwY0jIbp16iCIQqWF4QFXNYQbgTaEEgfWgIBpAUI7dg/YyGg/itDavWN2dA8A8Ch4tbQA3pgH2t4u3IXC2U5QAhBtN8d3zBc+YEEIiFJXd5diRxa219elwULJ3C0fbbTZcl3Xhsryo61DVIkiozoxLGcxwO/tkiX7oWx323YOSOGdqqdWDXCawXiUorElovJ1//oufPnXPxul7nv/6Ny+99sqgqpdEF0jTIACBNCVOZh0VmAxBSSl2/2aoKCpDkyRvLfavb48uDLY0ScuFfn7y+PL9DwAOSAAnZCEKdSBz0DT0AcxSNtxUn2s8dKORFaUMvSlm+Hbu0DsNAjLAQmtU1WSh0/rMQra+0j13/tq4nECmWy73xoG9Z+9VCaJ3iJbUhKREYk+eWcAKtYfN+t5XVwfXn7m8ed/xoyfPJjlQgSwsUJs5syoOwxycs3mI9z8OewAc4p0DAVJURpWMJTZk2IsWakpOtoHvvLjx9Z8/f25E0j1WJ70SCayD+hkzmebcf5E7ZFezaC8RKeAD2KYSOuX4pBQP5/o//S9/46P9Tg9lijJxVqyZMHkLwwdq0aaoXMGxSSwpACHi2DfZ2u6pUx+5/14qRq+98sJkMuwt9kjUgaUMfjpN2bbzNoluDLbTTisw1aRBRUSBICIl6hGLtrJCZGs0VqJ+fzFxyWQ0WVpctsQaVEXBTEohSChqV3NWox1MX22PzAJsh7StoqNtjDa3Lr768hM/eekH3157/Kf00vPpuZfteMTHTx5bOIqLV7bPX+4nuWvn4+m0znio9UgrOJMkiQVs8IlKj0y9vnXt0mVT1a3jx/joirNuUFU2sYEQAkRqUGCriiAhOE7fu1l1itKLRYXKI0nBthSMxZTME+Dxq8MfPnf+xa3xtmmPs/YoyScumRp4Ih801AqFIWNACGKZDQEMZmoC3QyQYWJGlDElBhHIEPFcMT++Myv15P1be9YYvgX2EOifvW5bg1Ul3oJvwJ5NdGPs2RjDxsU5xRljGFKVvSxzEEsCEcPGJU6BugohBGY2jpkJqqrCpJbIF5MstSmBfJ0aXl7orizaXk4JT6pii5WccSS4chF/8W+//v/6f/z7q5d8qHrQblFyUSobYxNSFIoaQDwhIYS6rlU1SZJ93il7Qwje0GQyOdpf0Lq4fO75z37mQ/+H//2//PDHukgEmMCys/01T69fKUeVMykZa4wFM0s8rVEIKATsFkFqTiYA8kJ1wLSuCl+JtTBGQMY4A8MExrx1Q/yBqGkmcHu42z0ASENsAhAfNWIlCJESF75wWWpTDlILvHNsrVg/CWuvL3PxsTPHf+tDJ04mSABboZ9iezW0Mw4ef/v3L/zf/p9/9vXv/Gx1oIF6vc5x5swHKX1QEeWYRApK3hhiKyBPLNaASYL373HJsg8Ybt0DoPn9TL1QRFSVjFRm6HnsqRYEIUOUWdd3ycITT758/vzq9jC02stHV1zkpQUpQlH0Unukk7ecU1/XZVn72odgjAETkVXjyCTKiZgscBIOWCh4T0FtIroFo1YPewC8KZQgQUWJ2VghU9ZhWtZelW0CZmZLzLR7kb3hXzt4tyR07tTteav7KnYLum37Yd8MiJlwR9zGHgAghDy1xXDYy/Ojy314qC8zF9tMHqzn8UBBiDWx1wfjrUkdOAvGeYrLn1qoJWHSxg5lVrJEhFtUIu6JRnLnVvfKnvPSrYYqexiZ0EigijfELqH/uF8mutGg5dmbe2IPC3n/zymDG0O9ue/nPzTPzPx9AjHYqGEiIlUjYiRaH8RAUD8d95w7c2TxWMcZH5z4vJ1Pg9okT1wSfBgNx8XUW5N1WvC+Ef0h0yg+BoQ6+ITtQXoElB2ZxLKxCsOAZUpAVsHBwgc4l58+fs9DD+RHuhfL4WvXrrRhjFcRY9W0NG1pkqGVIUtHIakpCdYIq5patVTaMrR5pP9cPb0sKseOH/3kpz79J3/y0f/mvz31lT/GsRPodMWlYhxMyjCk/C62SBiNRs65+UIQ3bGqDsZxYITYcsOY2BFaiQtfG5tGb7KOQgwOcPP7/kBAiUoHMWAL54RRAnJsceGzHz3z/Eubdc2FV+9ITICMkVTotVHpHUkANCGpGKGK17QJWKUSNHNJJ8vL8Xjz6qrh/NTRLAdYOVFlpuaR8woRWHuATugh3u84rAA4xDsKwwZMEEEInsS7VNgVwM8vVc9fGl6d8lCTStNaDEShd5nDzdBQoGWRJBiNMRgvIHz8WPfzJ5aXgT7Q0poRAlENKWCYkN3dAe0PTfmY7qThlUTBnlGTtKxFr4X777nntz5XlMMrTz3x7NVrD/aXesE4Mo4NBfWTqUK7eatuWs6iocSiITunnJRTXWovnFo+WVbTrY1Np7qycuL8uXMpODHGJQkZir26WI0NbISNwogQJDCcwqmy8aLGEwqtJtNhPbp+8drrV7L2xOTHlo4d1yTntH3spPVSTaZFqIVzz+IZgLCBV4SA1Ms9JtkYV2uvXdpoP66t9pFa8NBDy93+dlUS21bLGDiCTMYDMmhl+XtbHVeBSmBzEFD5glEmaUkYAr+4tPXC9a0LRT3g1ijJhmLFpc5xqA3HHFCTBVIlBsu8nUBTEHynBVX3NGTfwh7udhFA0wgBkXDBQlBlAVe1egKcJbACISgpEcE5B1LxIuJFPEigKtDFhQ6LUF2nCffyrN8xuYUjaD1daLUILShefH7ynW/+4sePvHTh9bqVrQicYqaUynXDDrybdG8GpKyXuz3y5Xi8evxY+7OfffDMvcuqIK3FWIUbI2yPZFqLsJKZBdj0ZrbanoEbAgzUshgKRmOBxe6a793V5wLILnn9AwVR4gAmIBAZAJDWYmc8HlHpW7lrOVdXk2patv349EL64MrSvSePdIFQearUGWcDjiyaV16Rb3zrx4/86IlfvbBahsS1F5FyDWeamhuRG06jIOpH74hFyBvYVYd4X0EpBDtWCiSphpzEClIOhqGVn75+YfKDH79QKyb1hx/+6FK3i5zzdi4BWhh2vUzqqp5OQlUlhgOsR1IzKpHSq0CNsc4QobzbKhmHOMQHE5Ftg5kJBczkgBSqSqzMUYFrvsjpjr1xiDdACV4gakRJYlOTuTkUOysoQKIzoyL2AT5o81sc8axV8Rven4njzEsBbr8OgPStSBJhtqO49911ADIb4S47hNHo2MeXxtwWhTpRzYhzGAtYkKpKiCo4FMDMznMY1f7a1qgokhPLiY3fEOAhSt6xyczBsme0EZKCAgyQNG2fSABnYS0Sh5ZDJz2xnOFDJ+vXL1786rdoWOrU83hqJtO08taTU105dlLhS9UJ1VPClKli3s7oeivF0ePHTp05e//DJx58CGfuxcoK2j1Yq8Z6gp+7Re+qJdztdgFE6VEistYC8NBAqGPgGsJQRRDvxQdmW0mwbINBDQQPABbID1J6JxAKAgEpxGqw4ltBlDNl/P79p/Mr4/H1rfH2EAttdBMYRV2A7gzX6pZQhUgJjL31tbvsyxevDo92ur9/DyeEGo7rKZPGZBxEZuX+hzjEO4GDNUEf4v0PZhhC8EVdeZcGdgPgkuKRp195dqNaLd00a4OTpmxRFXfb2pManZbzxFvDXrX90FLv9+4/9vsPYiGgpeqIxBgFe8AD5gCSzWYDaoRNAAABCNYGNsZYnDpmf/s3H+yYItdzj/7kaulr0YUk7SQdO62rSSEsaZbW8ErwZidgx4ALfNR0psPxdDycusmoKiaTcbfdtovZ8VNnjJIB1VpPQz0NdakUlCghIQSFm+l2KglISEr2cI6ZJTGh9FUYDcvBgLKlq9dHHskxl3dA4+kUQKu/tE1lIES9mkDwjNLACZClS8N6+9r169PJRjGdlMU9qvSJj/WtGcJXSAyMhSiRVYqF2gfukt0+CFqVlLfBmIqrHFWEax7PXx8/9sqlK2XYQuLbWeVSD/JswGBEo1ZYZ+wMAiCBCFAlxCLfWMUOgHbFZHf7qU0t8xsaE70FBt/+NP33qRpEuwSwbmswABQ+OpEabw+j4PG07NrEGGuIxPsgIXIJEwvvJYQA9YbUMDM8JEg5rcsiJe31+ysLWTuJ0p4I7AgJgCefuPqf/9MPf/j9Z9auirXHRToKqyRCQakCVaAaUcHjroV9ScFB285tD66J3/zYJz/5B1/5zJkHkgANtVqb16CtwXRre1L7hKwSk6rEQP6bXOj5fSIqpORInWWqapLA1gqRSFNea+bDaNqGCc0Yc7d3AG/n6G8LRnd8QmFAIQYEBAcvNaPOksT4YjrYyAzu6WWfXOrdf6TTtrYsSq60nWUOGG7jwoXq3/2Hr33j2z/bGHk1XaTtSlsKnxAxCRAr66PzH/vYN0rHh7r/HyCQB5XCNQNBDWmqxMIJKx87/dBwsPqzJ1595dyrz7z03B/+w9/8vd//5LElWOEwHTmXHkvcwomFbtZ6+frmelFtjAuTddS1hJ1nUytqRRBkxPsiyR7iEO8n3Mqu2DNe+hYkWWazd7MGNl9AQgJDsa4RCMoqhozoYTjnTaFcCSqRWlVAQhTbKZPO++/s+uy7qph+C4IL8Y3G8x5q+7pHDmAP3KH786YGAPM3dTbI3YmKWDuOpvEvlFRI4vsUJAN1rMuZM4URQDWEQGpUCGA1hpK0rKuNohpMp0iO9nJ0MliGeFZhsOHmuA8QQpTxAhtp5Ip2aFGqYCBxyJew0jnx4Blsb6PXSdYHk2tb4yvXhpc2/MaWDkquqteL7UBSJ7ZOSLot7aWm3Sq66dFPfap76tQD9z/UOvsAlo6ALZQgotaWjIYnh+Zyv7tsmBCC9945F6P/EWMgQC0oZnMMtFIvvnBpLqqFaoD1hmqDAFjAAsmBcbAFiMLQDDAZC7FAqw7C5h99opPlna3xcLSxueVFsuVgHAYT4O4mAAhRJAGenFDreuGfuTJE9fr9p+4HwxJEyVZV6hLYgySOeogPBg4TAId4R6GkRCzM3qXI8gJ4fYLHL0+fXZ1crpOx64S0xzYjSCLKRkp/l/VNycGrnY46fvBQn79435HP34tTDkkNR0pkASgMg+2swczBwh6i21DApEmAoTIwA8eP2vRzDzltL/df+/tvVlvDovYnW/0+t5xqVVWiGiUgEWsIaGapKCarG61WO0/bhQnthcWTLTedTi+sr7bT1CixqPe+8DUssrxj83QyLgOpgyhp7PYcIKrBMipf12MhIzlzJ21bl3u1Se/E1uaUh1PxdSUaRE3iXJqirCnanY2dJMKoWTIKcNTzZrC9PXzuhY00zZN0cTqyn/9cNzGDajAOyEySZ5kJ6qelTdsH75rtA5SmqigVPqcSWAWevDB67OXXVxVDzuu0jawLk6D2BFCAETGqLDAK01hmIVBsXj1j+sy//c7Rz+9IBQC9MzZxI8zLAJQ4iklMiqJuOWI05RIhEJMhhCDQQBBn2BlmIxBDImE6tpBuq7Xcy9sJYlKAGG3XW98oH//5k9/+xi9+9P3nrlwpu617FhdPDrYqJRKEmQumM9K3e5ORvv1DzTmdDrYHm1ePHWt98Xc+8vDHj3ALUKolqcHjElsDnUyJUucSrXwdi+Bvv9OJUU0sUmOIqshKoyjas3NrxWdYDiAXkhSpkpARokAUQIFJCaQ6moyMQ9cmXBf1cCMrJ6dXlj52+tjD/SSpRuVg2yDpdXMIVq/iheev/ev/+T8+8fTLG1uhf+Q0XG/qIcEEgdggMyFomQsGN9i5D6E4FP/5ACBeYgOw0rwniQSg1euDfbkxOHfx4tr26tZwMC3ldz//sYfPOIO8ntZQl6a4fzGx9ui59c3JaK0qVVXTtENpwkARUNdImA9c38W9cKv14sAEEw7xvsKe95sBwv77J9AsqqvNxC4ARISZE8ux01Lcneq7G7V+D6D2qISCGmn0UEgBYoXcEP0+yNPC7t6/c5a97qbe78oBYJ/H8pYrAOLeb1UHMP8U0HgBEulWJLHMhbzkMF2bdgwngFPioERqYBBECIatSQ1ZF+oyVNWF9Y3lXvsYp70MiWVFgoAAOWCrEcvujqvzHxsdOQ+pERSOwYn2+9TKz/zLf4HtIVa3JleuTy+tV2ubYXOMspoMx7BMndz0crvUT470XL8r7Xb/vgdMp2tafdgUQghQUO0sTPzXzh4PSPTfmFl5jSqR+jCO2p/OIAFDxEW2PwEq8FXNWhpL4CngQ2wkeFAQTauoxRNAgSwDjtBSnErxhbNYHx4ZhsGL9Wg0Sad5BrqrzhdINaGgLCAL64IuTJUvToZSDx97xfuTttVGK81qBMfKENHAd6op8SEOcRs4vNsO8c5BCaUGBsQacDoFLgO/vLDxvecuX9dskPYK25UkJwIF71AZNTU03L2wiDLEYWvEw43jWn7+zPEvPbRwbwsZGt3qwGkAGEhjpliC20tb/N2CznLGhJtCpwwYAUpjoJQzY+VI+/NfeOjk8cHqlfGLL12+uOanW/eYTm5JA4sEmKYcEoARGFWjIBU4qklKLce+rr1nn9QmlC1D1qRgF6CGDAFQFpCPzTRVACLR2SABzrJUpAxVJbUXglUmJSs03V7LOUltmpBNrYVLyrraWN8yrTQJ5AJASrNYdm0wLgdZ4npJ654q2Sjq8vlXVn24+srLn1hawH2ne63W1qSoqjJPMiJXjrZt+o5ekTsLIdLcTgQVYwpcKvHEucFTl65fLrlu92qbIcuFUwqaCgHqKk8Co0qz6mlGI8oSmi/EvEsZdvWL3IP7v+vn5v235Iax7p0GeBOz8fYt40bjdX+Jhh1SnhKLSuylWVZlHYJXZwkzgVdl5uArQ2qZjGGmQCIaKvXlseXFdmIW2mmHASDUpSVkNh1s4dEfvf61r/7wFz9/fjpyvYVjlltrW5uGczSKAY2EPisjNhe+ayBFy2XXr52jMPnsb/zGF3774aQtw2qSZx1lntbYHGA0tgBlWebZF35iKGs6te+Fm+Y+VjBpYoyzbEgVAoCIVEUYFGnvynPHhyD7u1532bkwikQAIBAqA2EwEEhBohpSQ+yLejLsqz99/MgDJ4/d07UtAOrIpHnuIDh/Ad/97s9+9rPnn3r2fFGl3YU+KB8PJspZkibCyvpGVfb5bL3bOZ73XjtA68sh7ixIrPEdIoUawEKFqQI8CKvr4zTjpaNLrQ4V5fbLL63/1X985Oc//uX/9D/+d8dWTLtt1gehGtatxexklxOzSKFaK/xqMZxMPOe9xGVg1AZ8SP8/xAcbt79ovI0Q3M5TRgqGqIKZrbUMkMTiUwpBYA9WBPRAQQi1Fx80KIRYwUpMEMxXQZq3k2UoKwG4y6qwt8CtKgB2U7nfmEnanQMAbkgDvOGr9sC+9IJ2f5XeuPebBwPgxmIFiR2AWQAxjfcYcpv2XdIiuAAb7dYgqTO1igQFK4whx0oJGGUx1fEUrCJZL0dGIEAD6IDVYEd+T3MO4smJdf0ZAQYCUR8QzX/nDbLFFi8u0tl7WkXVmnhMSxQetQcZGEKaIHdIE2QWhmEY4gALL1IFXwXixOXOJSh3nfAos0kAkUD30RLrDsIYMw/913VdFAURZalZtgxVFAUGJaoKPsAHqKLycA6tjuv0XNaGxUikrLzJD5AosoFmgDYa/EnNYCiTGoUB7m3jdx9c2C6Xxueuvrq6Ou0sIelA7qoEqyfvoSom97alJvVktgvDfvt7v3qFw8nFD3dPA3narrSg4EXlAJ3NQ3wAcJgAOMQ7ByV4RiAhTipgFXj64tbPX7v49LWtaf/s2PW8aYEIvoSUrAUJwPldjIkEUE08rBbr+sPH+p+/9+hHFpAD48F2u9vzRNHYNAorsMFDApLk4NRpKeCb1vFCMwI1EQgcR84Wkue+Li0HLC6h7T7xj//w8vHe+R8+fv21azTcWKGsxYaJSQMrGAIFq8ZDVlZ3tLc2nWg7zY6uDKrxy5fOe++PLx+b+LIN17E2ZZex0cprFUI5cRaAsMJEFRpAoQJojQSJMY4VJhB74dKLDxJ8u9tybL33JWuapqzwk3EubGZdDSIpCIBn2aqnHZalpLNok3wqWxtbq08+e+3c60vHjpz6h3+Az3x6odUalnVVe4JJ0vw9TSsMhAoYM4bApRF+9tLlX7x6cWBbnVP3DiZ1zYmGJIrSZyCGJIBK2DE1Fcoi4NhIceZBzcFQ0D5Pzq3O5i0rAPbz9W+hAcBNTs7tY166HVu/epUQgvcIpCqzZmkKDUIGhpkkeCkhtVHPGhb6ra5FC4iFQTZ3rOor/Ls/f+Tnj7/2i5+/Oh6bY0dP9xZWtjana1fWl5aONCePPIBdsj930wBVoA6mru974NTv/e5nH/jQSuDBaDpKslYNHkywPUTlM5PGqHxluFJy8/vk12diSAC1xiaGmYAw/4M9DuqtebN3FaScCIyiYlYGlCuGAiBttTIzHfrJqC3hQ8ePfuLskRUHKWES2CRVBy947tnR17/16He+/dMXXrzcbh91SZ6kvaoCxPdaWZrm29ubaDhGfIsCiLnq8fzUvFcnq0P8eqgzPjVKaMQWBCjBCkhVFX7CxpJ1tmOXQwivvLD50jOv97K/+KM/+vwXf/v+ft9MC8OCxGA5584DJ85vTXB54/JoWI5E855xLeuA8t0+xtvDYQXAIe4GbrXC3LLZ5lttEsUahfJm1V0ijmCMIYpc2qYC4K19+QcGXPm6FgkC4Zg02bkgc+XAiIPjdr05dhcB4Kb6gP2bQPttEnvTp+d1AG+SNomsoKYyuBEKhRHkzrZskipsAGvDXbFkWKVUqeu6Eq/ctC9OWq1pqK4PRuV0cqTVOtLKehmMvfstvfYJUmY03BTEEHz0naMVxgCM0SY9wBzW6wFbysgleZ7kAKJq44xFNGezqIiGukYNIfIJWZPYxMyW+V29sQjSJFyaf5t3l/NRVVUIodVqGWMQahRDbK7j4qXi4qXp1WthcyCjcai9dWm2tNQ9dRpnzuLEKSwtdvK84ywkKB0UzgoL8uBBHNjUjAB4JkPEIsX2sNPvP7yE1TNHrwyng2vDalCFHnm5myYHidZjIdQgcAK2SNpCsKX/1fVL/VyOds9kp9pHgZSsGmGN9cd3b0CHOMQNOEwAHOKdgwCS2BqiwAB4/ur1x5579YWr47HtjF1eJ22whQJSAoF8IQriu0jhNoq0wBK3PnWs9aUHj3zyVNoFrBaGq0DqG7lApApbAzWgAiswB2XBi0WFcb0wmFFllJTAQC0wgHNElEk5YVU4l37uE/d1jPF62T8xffXquKoSzlJmkmAEQiDACWyAEyktLmGwtaCnHjyz9Du/tbTcP/nySy+/+EoYTzfOXSsKPy2kU1MXtg3rYIkxqUslMdo0TGsowMJeyBjr2BoY68nVcMrkBLmHRSlSVnUJBFFrba/TRxBClKePHcJECJOEx4vpFMrlZKG2uXKuJim9bA6f/8Y3r1WTB1j7n/p0O+2My1CLZtkByta8BQRgBKwqzq8Pn7249syVjU0y0l6YmLx0icJAmUNIwAmJFSGtlTWeq2jTB2jUdAqIVPwdvRFWmiuPvDkO8imMofq3+Mc7Df0YYB+0qr01yhr9GgJExbN1hhFCQAhM2mnlnTwx2rRRFq1TMgbhlZdefOLxi3/xbx8ZT/saljqdBJyNpxMY3z+SCU2BptqaG3VNA9xdzSNSTIbjE0dX/uB3Hv7c5z6a51KgTmGGflRWve0RJtPmtqiqKtixdaiD6F6MtlsNkyHGkLFRubeRAAqQWxkW+60AuKsxFCNIAqwAJj4sMAQ1gILFUwiLrfzBpd5Hj3WPO7QUoggVKMF4gh//9JVvffMnP3/ihQsXtkYFJa0MYp2YxDErtw2xVE4qUhNlpgDMum4AiHcCzRIAs7sCKlwdRkHfryB1pu5BLbgULsFT5RI0VQp5rt77ULP61HGHkVt0PCX/v7/+3rlrV9e2v/K7v/uxEysgghfkhAQ4tdCqQ4AZXpmEUTUCwJTrYUuJQxziroF267btWhZVAzPHBEB8g0hV3x26+nsIPqgP6kWxR2m14sDwBm5VATB3c3Brxv07j9vRGuI3MepULJAx5wYWoABWNSBSouAZZKEeqCUIDDHZWPlSSen9cFKasrZVnfa7rRx0kDI3pMRNmSqUUFMUjY8dAKL2EZOSESYYgFjtYp0hNOpUlUYtWiHVxDpSQLTJByix2tQwZ+SJmSyDQUSivq6L0qe93Mw+TQgMAcuOEfiOoyzLNE3j4SRJEqsBdH3t9a/+J3v58uaFy9vnL1RXr+nmNsZTrf3x02e53TErK+mpk+1771t6+EH74Idw8gT6bdiDEg+BCCoB2Dh4Bz/zgq1R4spIscDZJ0+318r7p7JG21ibYupQ3bXhk6phT9AaglADGQy8aZU2mGr9xetrR14ouu6ebOUIwRBx4qzcWBd8iEPcVRwmAA7x1qEEgTBmrUQbCgGUEWIHWCgDBrG4EJYlZVSgKei64NnV4ueXJ+emiR49XXIOin0SPSxIjVIS/Bv1E34tiFS5WWiBGMwBK1GT5VcB1Kg3CLkvlqryvjY+d+LYZ8+mRxkJwJBup1uB4uLcJOh3ETRJBbOlZRerk0lvCJzFkxOpAkZBGjXHyc8UMeKXR8GWmVJ23MONx4ObtdqV5qd358MCMvO2roAlFKWvBSa3bFFWxEETY9FfwYdwbIDNjWJ9VOrGiFg7CFp7q2oCABgBAzWbymjaS4vRxrMvPFdn9t4//uP2/+K/+VQdcHUVw6m/snb1pde3X704uLpphoWb1FSWWdeRilW1AU4aDjgpssQFhVahLqe+VqhNbGaMG21vilNOXCvPPbQO3oc6sS6EHX3V2JMgtgLOlvqT8XA0mKZT0zVtpJ3lxGliXrtw9fUf/eRat/355ZXl+x5OjdVaoOaAGaCACCg+IOxn5YoGsxrb2JKL4QkBOgSuAy8XePLS5guX1qe2tXDPyTGnV9c32wtHVKFBmchBDRFp8FVpsp2mRhJrTd+AWROq5sT8Wmn2pqD4LR2y0B41lm8e9N7H9aJozN8+WNQpASCCKFeswhQAD9agVAlZwJImLMQCQRCIMsAWREDL2eP97krLlB6tWHDjLRxdXR393Td++m/+569fv3rsyJF7TpxcnBTjK1cuTYvx4vLy8RPH1lbXgUg0YqhpIr8kNz7Et3EAsx/myvIKnk0ckbgkpE2DASYZTK5+5MMf+sxnP3zqdEshFjk5urI1DuiMatRgcqgJRVkpNE1S+J157Fa73g0BEzOTJSEWYSURGLmhi8BuBhyrCDErCemv3UKh+5Q02d28Gpj3u276mqBpkQ1SZoVRT1AQCI7UGrGxSS+Rr7e3eqY+e3zpUye7K4BOVL13uasDqhrPPDv8z1995Hvfe6yobbd7rNdvpUlnOqmZjQaZjobFcNjrtFOXeAQFk0Jp3m37Jsr/jefoEO8hNI8wdlV4vNmWhUkZylCOt7dofGzDeDzqdPtL/UVCMp2gmKihJGmlpP6xX746GP5tXYWvfPmTR5ZgCWmCoS87Njmz2GV2tDq8OqgnxUgkBGN0V2KpmSXIs85qjwBSGwMWs5bU70LOYM+AGgM6k/vbPQU1psB+q9Xej5Ama08ym48jdbexdUlm+ezmmu6WI78b2wMF1lnB6B5Pn9njqaTI//z1T+4NT7EiEALPpGlIoCBVImYQK1QBIqUDEbl+hzHTurmZ+k3NbwUzxyx6MbXCwwhqVSUIKROpaZwbQiPYMtNZouZ7bvP+nBcQ7OOu3ufxKkm48W/kRidu9zPypvfDXpPwnLJze6Bdtvredbo3Hm8sSNVYOa4MGBK2wdtATiUFXAyEKwAEskSkdQAbNpwwqQZhw85ay8VknJJ1Sa5Uj0NtytqVIgm7BHN6fVyWgKgROx/n/ABvJ21xB7CrC8KO1KWBZWIi0aAiYpRABoAzLSBANUCFACJnmYhElYJAAod4Ng2shWVnoRrKaWkUKSdw1lln4byKIREIoDe2Etxf+FkJ83bYMyrJ7l+/wR0SgKBGw0yS14BJKXiK7W+NwoSAUIVz5y8/+uj5v/xqd3O7GA2pnPS8dhPbzpdSmMlwMFnfWHvp1aEx5ujR05/61Ee++AX6xEfx+c9QqmDAkCcO4LlLa3Sm4BXNjN3ys3cRzekwCkMITZGGdrttFW+BoxafuTddGy9MJ9e5KNaoBesC2UBNcyaQQIU0euGNdafNnLbfi0WcdYAAD4QSapHksBS4jcVT56+/llweHj9en1xBAmrBOIiN9wizcNMvjnciSDuPdxR/ljdN4x3iEL8WJHLIGDrEW0QgqREISIXJc6OnRhCLqYmyd8EgtFWTSuAVTofTdemfeA3urx+/+NWnr58L7bJz3Ge9sq5AHqgJ0SJBk51S3o9JQFA2KlZrg9qoF3AgW3PK7V69NUK7k7VQrK9hstHP0J+ufTwd//HHH/itT9x/nJChecHX1jjMDIXoUkMVKpAQDRlporRzIUE20pi/TRNdgodUqC2oJYbUARwIm5AxxLG1QFuRB+Xgo3Q+WGCsQINopL4ykY0RQ1FEJRxGMKgIFZiBBDBN5E/mAaZoJewEvGaDggB1jRDgK1x8/eLf/90vv/rXdO7C/Xl+2rhWFXTq6zrUxgWXVEzTUCpNsm5eejsKfPyjHz/yp/8MX/gcFrqwFHytBEsO17aKJ5/ffPrFem314rnnUU54PDWTolX4NtBhSok11ERqGERwBKsEZSiJqCjVEmoVJahhNgBRURcCFagQyBAZw9ZUqdQ9rkej5PLoqE+77RXUNCrr1eXuD4qNY//oDz78L/70xGd/I1lcBhLUBlBkVg9MHSoFQe1BookZM09gPWCBFGhXsAEo4SVI29QphsBrwM+28cvz4wtXrpJNkrxbK1WiapJozTX3nigoCi6JMWbWzBnY5WsBN6WRmp+Z9CajkXfFX3afueY7dhq97rF9A4QZsYvDbsy/lm78J4BbrUdzwcqbsC/Na1UnlCoB5IlKpimrd6JOYEtps3v4npWlFoabo06qCz27uTEsiuz0sV49QRit37+ycKxnkiDdlLdXt1t517VYgUcevfDnf/FXP338mbrIUzrF0kacOmivsb0NyRcGKDZ0Q6yJESVWWKgpa11ePnLt8pVON3dWN9avLC63/HR989pL/+pf/Z//yT/9dA3kPQiwXZZikhdfv1pTWlFes6sZnhFYWGFl3jv6ZrzR0AzEwdgSmAasbk2uDce20+M0Xdsap2kOgCGknqEgH70+5kSB2wj+C+1EV28XpDDNHSesEBYFaoaweEPzkvwkwAonAQb1ZHRpaWnZuOWtISaldSnYAPXo9AqdXuRPLOaLQAcyvn69hzzt9z3hz//9hX/3F//hyuVVtmkIFIJJ07YEAmbhXdCuDITe6HLfPORd1xb7zQYd4kCApMkE/NotiCUmaKPgcgDNln6Igkmp6QOhJobvTddOis1ieO3kUvpP//gL//JffOW++9v1tDQ5FaohTSvG5SleuLB9aXM4gZukjrJOHWxZiDW23YUohqNRknimElBSMiElSVlyAZRrnSUG3nUQ1Ei52GktpGkimtTijAIS1IulwAhEAFgtS3zSZZbD+IBAQMrGFF6EHadmfVivbg00ybxCQDtRacxS47HmbL9B7tveejmYJPfbPYKgtOfTqrLH+wwYYYDjiukZUc3DiWAyOd7rrnRbGakN3pKwURKdPdEfCLCCm46yXPNOvJuAluHpuHSGk8QVVaGWbe62Aj15dTAMtvRBlNgaJqsIItJEiiFKmGkS7jRMeuO1jIbjG9+PvtisFvnXb/dbcai4SVezQQjNc3FT0J95X94I1beo0Y3jfOOWiPTWCYA4nt3HG1QCNKgJABE5cK7a0Vo31z/38H2nO9AiZGzSBL6qQggJmflBKd0w8zLEKFiVNZaAi9X6Q/cstdPopSKIqC9Tw5kxjdJTdGmVlQg7CZi7agJRs4OGdiezwWP2XsPVe6PFdtOF3vnl7sgsN3+3+0/nvfp28rIzb133w8FVQmRE8qzCvjEY9RZroDZPgmYyNb5GADiHscH6EmUpacaJBeqRPPqDp/7zX135ziMPDXw3SJ1xlXDlVEgoiAma10ylWnGBzFhRWJMePYqzJ+//F//Mfu4TOHMajDUNlPYVXKlfIJsFRI4bSMAeJt6g9u7NhzMmJSuRNndpQwYVDURJCR4BBXDN48dPXvrGr155Af3NfGljIsi6yfJSVQKTsrWclltbTkqDiqEC48l6cmG/HXoJM46XQJXUKCzgoCZ1zhajdHj1rB3+00+s/Ne/cfo+lBhc66fHUAOOqoTGpAHKoBQmF2KPJsLGUIPSQON3HXoMh3irOKwAOMTbQcN3UTCB56sgdgrbjImaEKRQhZLtty9g8uSl8Nz69JrpDuwRn/QBgMhocFIyvGeuySk7EEP9WzAICGJUWIVIVC2AelrZIx0/1OLqVqfnOklbBpeXafx7Hzr6yePZKYrc/5l1oJZ1Rk4gKEWmKAzANebjmRHc4xELqHG34toTEFO4SYiMf1Eo2IAN7xBbCBx7ZIoIey8a6hJEaiwZZuam3iAuBNgxNXTX4j5bAHaW1UjuuGlhUDCY1BgVMZZw7OTR3/rcveONKz/4wZVz57O6Puq5DTZsqyoUVRHarVanl7GDBC5kMikvPflSbb5/glv43S/i9HKwOrWcwmZHVrITp0785hdQFmfOP+9HW9Ora8MLlyfnLg4uX72+fl3Hw9yAgjfqjWpKlBpOyTh2hlMIAkNCCCI+iIiP2QG2xlprLHkRX1eTSVVIZes8Y9PNurlk4CSEcg26acyHf/tLC5/+1MqZs0m/D5sixMQ/7rI1+RZAMUMTEAtEWAEG6hIWgIFNzTTBJvBqOXp2EJ5YTc6NdGK6aZIGsj54gFLL3u+K2hjMgs1GDN5oYO0VeZzzx2cG8a+j0s+/Y3+ypKR6YxiXovtx05fOh3WLmO/ejNE3ZCneHGH+1JCAalAJqqGkxOSyopTtEVoOzmbGVOJrCtXKkZVyijAdLuVZPzO5womg4n6/D2C6jseePPe1b/7k6WfWp+WSS/tauZ0D0DexdN/6bdmUnDdpHoFCCC5JN7cGSdZKEjcZb6SZtRy2J2u/8wcfO/tAP+1Aq+bYJwWLhSfyRgKVgUXIBbIKKwCpp/3kVAJBNM5jbJVsIAowTV38LBG1K1kVPVDE7OSv22Kf9JZ57ipOfUaisI/EQEBggbLZ5cgJkPS7G/WUi+3ULR5JQQGo1Uh1X29hOS0J46C+8tztLSQhqwv8q//3T37y+Mvnz2+runbSIkTnQkhnDFMSqJGGu7dzCLc4kPm7BzOOdojbQLM038YWKnyjSH/sBXLDA9L8AggADYaVtR1nymvX1r79zZ+4UP/jP/7SRz96EgEZawAMcDTHaLEl9fTquIDhSmoNGpTVo5jAJEjyTGUopAwPMEFjBMFos04eEMSgxqxGZ+f9eUnlIRQkUV9+V4K/+dXOz7HsQxU72Vy+C1vMOMUHD3K7W9rPVmMtFxQINA8us5AYYiayCp4pEqpCCebNbID3IYzwvPQh1gHQzEskjRr/AKBEolQrPChQtAeUVIg8VEklnkWdOZUxtGeAueD4TXej3Pr+bN7R29ruK/4vhKi3udev9jai9vewKNNtN4mNGoxvJIXfhBttZgF5UCyIdKzWqBoJJJQYmwBMEASQCqwnK6Rh1qUZ0dC68bslzkjUvG2V14pQKXUzTgHLbJKM1MuON7vTRVnjVb7rk0lMLDXnyOyZXLmBYH/rL5oPda/EwC2yBfPdvUVWWiz9J4JRaCz+ldkXz6/9bnJRMxgJCB6ewfHRShS+8IlJ4AOeemrtx492X36lPZmc9uyCTGoaEhQoTVAhFiRgq5pBLLtOwHZRlJcvDcZbT5Ke2d44+o++gpNHltPsmoxKcillNw0gFlop8V29vMKIJEyCGhWrcz4NBWE1FAAL5MAJi0+fbE/q41eevTqc6omFU2PbGlwfotV1S+lk4A2YAaOBICDQXvfJbYBAKVRIpk69lUpga0YgU4LKpFtm/priufXpfZc2WqfMPb0uCop5MCI2IAV4d2HS7KbZlXt7k2TfIQ7xa3CYADjE24RtZqBmBZI4WRrVlFia+A+BDawJFmtIfr52+bsvXf/Vuh+YoyFzsPEPQ5zACcLKBvC6X/o/on8kUIlfRwzlQEZAmExbR5PBVoli2F/q6Xjb1eNPf+T+T33k5JlumgAWEFVD1FQx7LVfAZibtV0BBu+UaMlOPaPO9Hl8kwLnIGq9QIkUjikjLRE8qK6lCGJFlKQyLKSZNUSkZAUk0ADxEBZJTTpfTUnB1Dy6+7MnAXUofa110W4n6Sc/8fGEF0CX8MPrL53XSo+y67jESU1FYauQd8zUh6KaOttaOrK4XuorTz+5xnJyuLn8p3+cLPWS3JW+qKvgcoczx6GCh49Z+O646K6u4+qVcPlqsbYahsMXn34SxSQMxmE4wHjC09rWISnLlXZmmRiWEmMAp6IIpCAVDYI6UKkZiJnZttR2rq1uLSwstNOEaqokXDey3cvDmSOf/tM/Mh/9kLn/DLIUiMWdt5AyeRdBBsYgqo3DZ/CAJkCqFKRC0oGFt1gHXh3iqWuTZzaGl0bJRFPnXJqmIhJCiE237vC4bvszNDfZiaDN9lbfMOdcN98QfQ/c8OZNMLcYy5728psM+xYSEyokTEIoQZWwJ0VgJrXW5cVwPBhWR9tJ21oj6qe1U6Jyazoan1jsf+h4uw1oCS9Etdqcim189/vP/Kevffcnj784KE3SXjQ+b5T97y7eWOVrsjS9fOnqiWNHjUHtp1lGVT3JMvrn/+xP7r/vNAPGQIFRha1J4cl4SgJYyAiYFAY70v/7Aiso9hoxxjADogpLsYdCvAbzCpG77tsJgeOTrzs7M8KB5vKvDWkzEAeCkjOtlclgm71krk7huJ4spnJisfXRI5wgJz/Rim3erRW/en71icdf/Q//6WvTqVVFmmbMVjWoalVVicvfOJy7fbyHeN/DIc1cQqCt4eiZX52fbA+n4+J3r3/m9//Bxzmh6Bqy4kiXFLkb0flRgVqNZkmSV4qyliBqcgogEEGZ4yNLMG8IUhziEIfYL5qsFSEueLstsw98E2CZh6d0VyJEiIkoQOvai8icuj632fbb+fYO4la7vtWlpFuGcvf4nrcmCbW3VdZY3aSxwlAbo/wt3HBExMSI8fsAERFfZ6lz5sYs7Ky19e1DCZvbgzo1IbR7LdOJgU1ygkAkpHNV3ngsc8f6EHtDAIEPEAJ7YiZg5gqq3lC6jVhIqOAAkHgOAuFIgwGTesC06hITwdWLl//+Wxe+952lzdUlYk24FhNIbNBU1AFGyApcXaGUQMK5s2mSJlT6CtPywk8fL6q67dLWV75Mx44cBTZ8YRJjXdKkc+LLQIgDwd7ly6s3BcRnJg41+R5UCktQ4MyJhaKz8HzJ11+4jKLdX2gP6jEkSxNXD7alkwRiggOCwghxQ7raV0JXI2c/VsaAYoYCsfQTsAgtNyj4V+ur+UvbLl3Jj5w86ShS+BRqZx2iWQM3ph4AjlnRw8D/Id4+DhMAh3g7aCwCiWR2KxABCaBU1dZaYeMVNVitZYtN4JfF8IeXNn565fqFqlP0Ms0SiMZaeFJPkEi9F2YIv5WQEalCBOqJSRnEPmq3kZYjWAvXyXR7vVq99LHTC//wtx44wcgBBgLggjpLJqr/7UyuN/ykxPPsACkbElYmFZotDMIIM/q/gicIKQhqIIIQ4P//7P1ZtyVHlh6IfXubmU9nuPONiBsRCMxjIuehciAri8UauymR7NbqpppSt0TpRS/6CbW0lpb0pFYv6YGt1WKTItnVZJGsKtaYlZk15IBEDkgkhsSQGAJAIOaIO57BBzPbWw/u58aNQAQSN4AAAon74SzHuSfOcTd3Nzfbtofvi31QkiKCCJoZEBuoASMyGMoipBIgsUsSV8OkiYkKI1cCAGYW59+XJ1hIBRRTqkPkEPM8xUOPHPN6eLD01H/449HZy3Fcr6ZpXvT77JoYm9FUUkwbn1u/uNBL+y5u71x6/qdnL1/4jTuP4sH7sHYkdQlQKiJRA0PKIDKY62HYw4k101S9ukbjP/vGF2U0ml68PDpzdvzmhcmFi/XGVjMpT492khhJYaEW5JgSGAsN08bEaLSN5JNhMqyIOh/SQcyi4nJZjTiMF4rkwfsWP/to8rlPYG0VRRbBPgYEyrrQzG00USpBTKdnYAGLaOBte0MzRoJAuBjxsy08e3H0s/XyzJS8c866LMuccyEEZlbV3frid4+buzrvgPwHuCmH8q0FRUOlUhD2oLaWhyIxwSg7JdfUwTeJzaE1JGrPWCejNG2Orh5KgSZCQ1woDEWMNvDY9175wz/61vcef35cmcHCYUP96bgqsuQW9zduy5ZlL5cphKjlndHg6yy1GseT6ebnPv3QF7/wyaV5J9JlmE8q7JS+QgzsAtnYFi0TGwVUWqbdfbVGFQqwgXPGWo6iJO/HAv6GC/VZRYIRsJICSrCACCuYaVY7RQjMQtwg4XwxMVVsRr4ZrTh9cHnloWNZChiAbEEWEXjhdf/vvvbYn//Jd3zt8qxvrYsxeu8JxtokhN0srK4Vt1Fa9QE+tCDlxNhYRUduZemOOstGk+2/+c5PXz55euHQ8eN3zs2vQoFQTlPWo8vJ0kq/fPns+qRqVK1LG8J2GasQyEMNA1YBAUdiQwfe/wO8W/AvbuHSjURfd99fmX1JAFhiS8yzb6gqVFW147L7yOC6owoBIp2LX9qrwiYKah9iUBi0Zi2wh8fmFzF2wl0Z/Huwq7Z/tk753S32b893iRrEBgZglkAiEkOvn7akmwwhIpFIEOJ9mofK06qOnlSgWnDP9ggALAwAbqlyZl/F7VtOdPugXTsKoIoYu+z/NumwHXq4XfRyJx+hGVHLQuMgEWIAQgABKmDB9g6efvbUtx+rXn6l10tTqDdQ4iDKXnMQq7XEVgmKaGIA6hiiAtYWSe7Y2Fq2XnztGf8n948mi7/5q+bEHSvOjibjZLAIXAkAKHErQnADJsz3Fm0f2iXV7D5ikFXYKN6wJeTA2gC/9kv3nrx0+YWzr6fgXjGsOFQjB4aCAxnAgljBka7P9PXzoYAyd5JjiCSEADIgAZFmSYnsje0g5zaKBTsYzKXp3ILZ5daLlsCiGiKM686JpQ2l4GCNcYB3DfM7v/M7H3QbDvBhBc1UONuRXTgSR6IABBODIWOiSmR1tgHGwCng919647Fzm6/sxDJf1MEq2HUxA2mseqeeAIIRWIEDCLSvJUbLpB+UIERKHMgIWZABGfhmaGLW7GDjzYdW+7/1xUc/PefmgQKAiA2SGJO289MutX9LpsNQCFr5YLAQKbUON25ZLxkgZQIpkxBFoggSUAC2fZ0aN9dyvlQVmprIW1aH4DSQjwgeIUBjSRIl5B7kWx4ciZ2ZZAksBDB4loTRbri1ot7x1VGCRyQiTm2t3ooal2JuiQ+t9Sa+rsP65e268nmSFVnOqk1Tp8OeMGIdy6qU4FPDFojTSXnp4mJUWphH0UOaUOJqyzsknm1tuCHTWG6cCYmLeaa9zNx5N919Z3LffYO77l66597lu+9dvO++lfvvnxoxy/PVIBsndlPjZqg3mmq7roKz5FxS5Gmv57IcbOoovvJz6TyZYrOs3iinG3O5/dj9R37lS2u/8VUcP4K5foArNXovzI6NZcszXqfbApGpYQQCKxwk0cZIIPWAwLmakguCFzbjE2dGP70wPu+TOhmaNCfDeIu3nW4AvmJ0/fyXtmlrs+a1chGtUc57cqhpzyXkWaLWO4sBtBXbSlfvbXfbHXHP64Yndv0F+VVt2wtmfusemKLCg2siryRt5IXUsSaOUo6UKs8lrm/BdUwlLg3diSPFfKH9xCCG0dZOP+8ZxniCf/273/7mN3/45E9eq6pkcf5EL1uJ3oZabWpuXQCA0PKTtpqDbaY7tzmIUDKGmKSuR3MDO51u2iT+k//mH37x88eZ1AupQUPYrLBdhYpM4DSQFbIgJlUDMdpqt+/jaVEiJY4qbCgIlZUPBBgborKxxO3NVAZm27e5Yzc85et/fr3+oIRoWt5lJSgrE9qFEbXcDAra3QIUyZVCxrFTSf3GobR8ZC1/aDVbMZDNrTxaxwaKp56X3/+z73z9O0+eOr/dc4PEJADXdRODOuecS5iNiu45tb3bAxzgJkHg6LUalYg6P7e4tLDCnI7G/tLlrY2tEdn00JHlvIA1lrnqsRSwxgIhhqqGqipFFTFqEhcRtLVb1BAsaWc7KIfbJ05LAGvME5dZaxRG1DAAFQiYhDvCOgKTouWN/ogljSoIxBxFlQ0bnjZSVjWMlW403vPdNkHkFnufRfWd2xs38brVg+j+vKUgUhJq2UVVWoJ/VasxEQyzrJdwQoBGogiGihral4X+4QbN+pt0KmgC6sS+GKoxtkpOXsHONEQb43Kjjq267N4J/e0CAPvJ0NfdZr3zU7gBrr//t7Vlrr8f2k/nB8kNjnF9I3zfGfqqJEpE7FpeTCPRik/EH57vLQ9cStAQDDMAEWVmUrxzLXYi9dErEEVFRcFkjOlK7Hm2+CAimSmcfnSelZsBQ5mC6bLI2iL3loFZIzqF4fbP3bGTOBLEIFoSB7UAg0gUIaKqcfL19W9+8+z3v7fgq7VBptJMiWowiTqhLHAmNoezZIktslSzpLGYSmiiDzGaEO/sL+j26PK5s6OtzZV+zx49hjRLVWANiECqrMqIrBFEIIa5lXd4JvQ1G6uB7illUWLDhKhAFGE2BAVyCze3uLG+fuHiResy49K6CeocmJVaYjKOxNIJG2OfExJBDalaDUaj0QhSIY5tRTYEFurISzVqpiVpkHjXykoKAGBi00gaYZSMRBgCqzACdzXs7bhg9eCJOcDN46AC4ADvCiwQQksuC0ikkJInEVgDKIkx1Hn/zyqe3oqPvbb+asN1tozeEmyKALTTv3pCaFPpdbZ0iQQo7yMGQACFlvwUoAgGbMv84QxS8Wk1ka3zR3P9X37l0397zcaAoUUKMLE1SLhV4wNiBJkZMSFaQpkWgRgts2rHVMsd/1E718z4f3TWHA6StFS72zs4cwbjdRSEQY6EQAzK4HKkGYp84BhsAYCsM+woTqEeGhAJsDAEMO8p8bsx9cqNIY0vncsMmLPBpC45qs37OJrN/eZ/UvQWy4a2Xz7pYuAkTfM8Mbq9PsoHKfWy8XhclmVa5At5L1W88ld/HUejhxrPn/sM7jyB+X6w3Igu5jkAATwQIGIiAIIk0NQ4Z3MUfRy709a+Xzdoyod/5QvY2cL6xta5c5tnz+9cuuQ3tqisti+vj8vqQlnxZOJEc2d7vWxuMI8mVZhNMqP5Yf7I/Stf+dzKlz+Lh+8H4MEeFCIMJ+wcgHjTVIu3BjrLmGPACCAM5Vb5uYI73VQvbjfPX6xe2KzPlBrS+TQvfCxjbGKMIQTnnDGGiGKMN2YB2scJt/73myhMfmfefwD7TuqhW+zOMRpUY+yoexlqoAnUNEEK57Sqq4m3hSuSpGBZ6dllE0LGGmtCtrK4BMFzL45/8Pjz/+p3/3i8QxrzpaXDiR1UpWqNXtJXqYVvWVrk7FLuXtLZ5dK6KQe9rK4mwU9Vk15BD3/swS9/5ZMmAXzNJo2WqgZVVE2KVvpzV+GcFUaFEQEIibzjsiJWkESoWuLEwVgmrypCLTEQ0OnzUccP9x6aqtfvdQS0Vnt7MCYjkC4rSkmIZpRygi4AJgEEpAgrQ/fIkdVPLAzmUE4unOr11oBEd/D0i/Xv/elf/sFffWd9Wq+t3cXbFcCqak3S5rHFqDHsUhAf4ADvIaSfpiYKQFXZhJqrygUdWlv8u9//663JJM2TL3zprrkFypAHbNdS3Te3msBys3lxslNrbWzRLwrkrp7UIEBZsMtLLkJyO02PBzjA7YIbJBxox/3Z/qkACUNIYYiZ1NCMeJK6AoD3t9W3BaRLu+30b2ZjjRC1Xl4SAjNiROlDjFFZd63ZX/gr1gk4vTMQrirzvPZf9+T+d1vdt/FMRASFRIAYZABHSFj7WeIsWKAqBIKwqnJ7294xBMQ2E4RaoGUQKUMIIU97CeetvB7ApNCZrgBdWf4f4K0gwMRW8Q3CCJAAeACdA6LLrzG7vMRtSEWVhEkFzCBomzIkAdOd8NzTbzzzkzz45X5fWWvWMiqgBkQwLV+twAamS9MdtjmytAHFQJBIUbj2bnvnsGgQbL955s3HHr93fg6/9HksL0MiGMosxDLjRn5/INiVpiB0IiKCKDCR2BSGGjKtsOQAWFf83aOF/Vuf/ld/+p3TW+cyl6gbNiarRUCs6mLnEpqtXvb7gCkBIOUZ860QQrfqb2OjNkVvoUZ4dVLxa5c/sTbWuf4aMAASciTaSW2oKqOZVeDQnqH1AAe4aRwEAA7wrtD6o2fqmuoQBcFg5giHAVENrAM/OV//1ck3X9vGJF9C0Yfpo1HECFUyajQY7WwLuUrkZL9oy9y5pbZom0EqJvqCah5fPpSEX/3k/Z9bs0NAKRYwKaAKe8X7f3WayRU1J1FwK73aivB03595trRVMABanyoDFtwnnYsRWyO8+OLFH/1g49QrlOpwvjeYH1hrM9dHfx7DJcwvYL6HpIAnGIciReGSwqijxoiHGjKCLkH3RgKqPxcMOFaL0IZGTNqf+lB4WHK4+x5ns4eT/JW/+dbWS6+or+esTazzG83A5lkvcZlWfqrqudopYO7tZfWpU69/+9tHo6TGIr2nN9fLDMfNCYNgrbPMhtRaYSJgvDOqDGXGZM7YzCJLoDm0h0MDSIRgfjye39jQ9Q2/tYNJ+fwPn/BbWzvnL4wvXgrjiYX2XLoEt9ggMWZ7aT6/6/DxX/vy0b/9ebr7TjgThABrBE6MYUdADURBzjC3zZqCZja9gUBbPsEUnE/JvTKtnl8fPXtpdLrky5qFolCTRrSWecf02C6ifs4h9nOys0jbVb/dGzKht+zTUBfpoqs1AK67cGuXOtdYKnuPQld/fk1FwrvBDRbwBGVRQ8IAgxgwbVqMhmiJfLU9idvJ6rFDc8iRLRaI5VbmjGpiXE8VTz5z+d//u29897s/ff309tzgyNzgEHHeNBFgZzlq0BuIv72n4G6U2/N33ZSUO2ehTjcun7n3vkN//+//+tpa2+G8cVmpuDxqtqbBc+6ZvECpk8klAasYCAC9oQrD9UBCIIYywRlYJtIoqgyalSTvLktmGgC38mHUrsuJtpSdQKuhxTOa5tiZztouP41I6jmHrvbp3pW5E/PGoZRYkVqYXnMB3//xma99+yff+eFPNi9O0/k+s0mTHnsBYFMbY/Q+qkam90H44QAfOTCis40pJESu6mnTQATODWAIvPTkk6+L/MX6+qe/+tWHjx3vGXGhGmc9f8ew75TMhW3daYA6ImlCMIooneCwUJstekVq+wAHuDncUh/Ebdg12/ml+4M6tWpWWG6Vb66E5FWjQgD3wTX2A8BeWiRutXDbTCmR1tssqgoGIQK1D1Fol1y+40y6Qbnn+4ObOPR1f3D9CsXWj/eOTSC52j6/3kHb0oRuK3QDQ/znHkiEVFTAUMPqjEkT4wAWEYiBCYiqoP1rDJBLmRyJ+lDvlE0IIQb1mUsGu88FMSnJ20Q6DjCDAKEjgGdGwjCmCxHtJpYxYIRZiaU1u5lU4BmagKXTKiSBBlw6//xTT1w4feqeuQEbf3p6qTcoYmWMENhBTTTkwRVTabExX4TMBhtjDL2U5jjLG3W+lMlOz7i1PHXQjZ+9/GKaPJgl+OrfAju0JbnUtcsoblYF492DOw00FQInDJJIxAQaogTyLxzNL372wa8/9drl6QbNJSEIUaKwswUwXbPg2gd26TFmq2Cj0WqIKhoJohCFGaLgiR+/tnXpm8+flLuPpoeWEiBvfy8EKEwUVoF4gMEEWLw/otkH+EXGQQDgADeP1vZt+cjaGSi2AVhqGeoAMRVhBJyJePb85uMvnx6bJeJla3MfCY0ACkuJRJLOUSuMCBawdgq7+xp293yZOu4eaEwkuGaUUW0nlx+5e+VXP77WU4y2Nu5bWGwTxWlXLn6WOtqN+FcybduCu+407e7R9mb7d1EPodbDCzYIKamrS1w+Xz3/7Bvf+ss3nn2KqJ5b7NV1adkVpmfTPnrzcTCYDAZNkj360Kez4Xy6tpodXbFHFt1ij20qMyNQAKZZPULrXd0Ppx5BCpP42BBZZgewuGSqIRVJjeCBB1zeWyknl7Y3R+fOTrRZUBxdPYayqrbKyI21AMFAEqZhlv/szJtnzl6Y+vix4TyKAXDY5JlJEjDB2tYYUUIQiKA/HLTTVR3DJDS1NA2iSshEC3Z56jgvsLhCd0tS1aibT37xiygrbG/KuQsX3njjzddOnj11enRh6/LOuJ+b8erc/CP3rnzhs/Tow7A8Kqsi6xthCmQiKZMAJVA2ddZqAt8eYESLwJ1Nb0BWmCeMLeBnE3pmo/7pRjni3PaKhHrRc2wisTqXMLOItCLAeO/ypN6lAbG7yLlRiTTvN+NJu7zsd/79fVZ4MGBZrBIJ2LS+ayUryrFiQ0211TQhNatLc0kW0bNALAy7psRoR85eLL/xF49/4y+fuHBxOrdwbGH+MGs22pwY5fnhvIR4eWMzSW7hlCq0N5p1FcelxuCbKs/AxBfOnV1evuerX73XMCBemJRQR2yNxptVlDz1bISv2mFbkvL2Je03bJQqEwzBkCoit4IEKpH26P6BTdfaW+kyImkDMF0XUpaZP4aUSYUVAmWIUSFFIsE1ftmY48P0xLxzGG1PN6Okg+W7MMFPX1j/sz/7wV89/sxY9f4T94VENzY2GEVTRyLjHMUYfROcc/1+fzye3sLzOsBHFLK1ddYZJi5U0zTtc9KDkqj/xKd++fnnH/+LP/9+Xe4sDYulwSPFcK7HptzeGc4tpfN9Ufa6IbXfacZ1ObUuA3P7YHRjJslHiDvnAB9O3M604K1kTkvuzK3Edjd/iupHl5phdr8EAKvM0gCkTasSsJJEQgCCXDEbP0Cn/02DtUtWe4fYb3krK+QGSf27Jvfb0SW9kyYRtZEXaGQQExwhMZoaOAYhsLY8VzezcyUGMayFahTxdYwxEtUAFgd7A2NEpG0x/W37sN8eYIiBGHBr9qshgGWXsbgt5+XWXyAAQSx3GiRtZr+KQokaSJiuXzzz6sl6a3v+ruPNZPPS1k42N08EB2uMi0xTdiXrltEth8UHH9wJk42t9XqnWhSknCbwHKNJGdEnZHrMFzfWTz/30/n77jz8yY9heRGgNgyBdn3R8iXc+pL8qxYYreaAAuxmBo9AhWKEkjV0mOzL2+eGc0d+49N3XLi0/b1XzjdpbiRJsvmauVXcBdA5fnT/6xdSdImb3IpeGIVRMaI1CF7ggSRxdiHGbBzLx18+vdwvjq8u9QkZ4Lpbq7BdmKer2wZAV/H0HuAAN4GDAMAB3h2oGxG1zS2DRMAIGCZWQXvkLU43+OYzlx979c0d9NN0tW4y8a25xyAxdYA2RgGQwkSwMIfOZNx32LU/GIzPn0FauPl5X/nEcM9Qvb5xYliUZ968f6X3G5975F6LAYD5wsJbdUxXj+rXjqlXteBKmED3eP/RFuWJqipiS6lBQjZ6f/E85ubP/sff/8nv/f6hun4kS/q9QkJFLglVaNbX2Uy531x8/fSEYJdWn3tt+8Wz55pB/tn/5Fd/6R/81mBhToUqBGULQKECYtolw90fSAHRBEZhgs6KNBIrCdBLUEUcP7z8v/oHXzyy9OM/+7MLr75sG3KSh/WpsUiKbBonURqXp6pR6unRhbm+mNd+8MTrpy/8+sQnv/3boBHW5mAIfhoVJk2JU+el2plS3msXTKkBnIO1LX0hwwXwBDAQNuJYTC9FJsgbzAkOrfF9Dx+J4UhdYVpiXE+/9cPpzqg5NH/ksx+jB04IUAXt53PkW9FkY9kAqAACeln6AWaVvHVJQxA/vjTo98HppAzB9KLDyRrPnA9//fKbW0k+6a0EdkHVxsoJDCDMIioie/fZUqm+w4P+HOyxx66yzTpJMQK6nPB2z/YGhzbXoyRSAhD56hqC9ijc0gft/XxPxcBbcSPKlxud7e4Vu+rrilBTvz8A87TyEjTPEktR6/Hhhd76ay/1aPzxB+++42iSMjh6aVy5ocMllzg88aPT//J3//hbjz3dSO+OEw9PxmE88VBhRyRxNL3MKkWfwvtDqK1Xzrz1OKSJHQyLptq6dOHUF77wif/j/+F/PddHXaNIwDbd8c2FjXEVok0yb3g3m4X3bAGhNi61HzhjfazqaaDU9ovedumn05KLXlSFdEIFs9Q33ef6F9h/f957+ZW6gK6Ay3qSD/pJSiF6eEkMUWi4mpwYFh+/u7/Wh9e6qqcrxZEUWV3i8mX8v/7Zf3zsuz89fPRuwzrZ2LaF9BFZlGwCJYlK4CTJAIzH0+stDA7cqwd4d6CYFyB4RQU1UUMIjcIB5vzFUZIsHb135fVXz//f/6//tNz5r/+z/+Lz0x3T6w8hMMBSnj94x1qyMXr54qaLZG3iQEJGQIbZGEKITdM4extlKJMqBMxsDAwRRVIVZjJswkF+KACgJQA0xsCYycRXVcXMcc/wunf8w41zBW5EIbhfZ+LbmCL7QtwPtch7iP3OL+1lY2YmJRLV1gujlqlILSmiD6lzAeJjSPMEzS1p9m2LXQeutt5+UrROSWZjrKgK1DhuPLbHVSOa50VNRuRKKEBVY4w3vC83+PzGlJjX9ylf1z58m89v1B66gQl6I82AG+3nbZ/T65/alV3N3iig2hlbuHr7NsdN0mS0MzUwvcFcs71T+/L+E0eKBL4WlugsIwYQW+tCCPt92qNKCCCFYWuyHmsoQ/Q70zTNBikPUijgg1KMjilx1yeI/4UnhnrHIKiF96KBHFORgIXBPnrDZMgYmvmsZ57qwCA2LkgblIzGaOuxEf2rr33dTMv7jx0vN0a9LDu2eudkYzI0WS/LfSOXymqChlaX7vnqlz72934duUHKGG+XJ18799iPTv71Y8X66BNH1upyVDZjClKVfGhpuSzH3//61//+Zz6B/GFkSzH6MlR5OnCAeiVumflv2d2k62oMtzGANrgkAIjUGQZBEBXhjrmeAn3g73zyvgvrmy9tnbvj6AMnt3bmV9ZKYU/kMlNvbqIcF4dWp+N6f01igUpgsHIUY0BQ2MixrCwlkQyUUUJArFmareyU24/97FTq097Hjs8nCABNxKQkolFFCIKW/9/cVuTGB/iQ4iAAcID3AC2VRgSo5Ywj+KCmmPMWFxRPndLnzm9eDJb6Cwi57apiW55o4Y4wh4WsElodYVA7dO6zHcp1WdFgSCbxkykmlbfsUruQmZ03Xvzk2tzf/fjdHztkegBJY31trWOyV1mIHe9/x0gImtGkQNuA+iz4ugdtrIIpaGgkKmIq5AQICl85S5P/8Huvffuv1zQcgqIsMyE2urm5fmTpUD7XDw0FpYFLh6Sl8skzZw/PL609+tAnHn50ML+EoDqthcXmdjeTuov+z+oj9mGTKUMAZWKyhJYQ0AMNEAHLyHKDwwvu4w+v7VwuE9p+7ey5N6f9KK7IOeFYToOoqhpjRjujaNzKwpHBwurLGzvf+Zf/+m9t7CT/8LdAGRJCwsHHKvjURMtJNijgY0cOSupEvMGs7bvuSAbYt5fYgLMUIm28A1DkHlmNvCx+41eLaopBgiPLyJMKEn2MXm1kREbsGBD3m2vzvmHQy8RXdUTM5mqDMxFPXsRTF6aXk6WJS2rDSnASQI1BBBia7s2kfj+xS+9z83vQrgTyHaK1aW5dmagSs82rmlWhnhwbF5CQGo7nX31hbc49euLeR06szDPIe4Qmsh0u9rYu4PHvv/yX3/rhC8+fB+b7xaKhPnQqIIYoaTQBGoHQkmzd0ll171i1932ep6Pt9abZWl6Ze+C+O1ZWekxgCsLGq5Yh1lGFmAy3t/XqLtWFA/abfkUK0sikoKiwTGqZiIVUaC8rjlI7kNItVqREt+oRUlawEBgkQGRZWBrsTKZNWfcyV1jmpjIxDlN87sT8AkGrJqU4yA4RcH4DJ382+p/+x6/96KdvcrFKtjfZvhSkGhZZalwVIUo3WpMf4ADvKQTsW9VMaAVJ2+lNYFQwGC6FOK3rdHOj/mf//A9Vkv/8v/xkmzOhEeT9XC85ujjYmY795lRi3URESoisUvQ+GuY0TeRABeAAtytub1qQluNeOn45EFPbYNldH6h+NBOaRYFO2g2zCgDtFittynwgBEDBQvxWLvsPuv23Cvu1h7HPCtrrH/RtL2lLu2SMMcIaA0lILCWmy1NmCENAu2l++0abA84koq0tZgGAce7y5rRIw6A/VyCxZKzlVrPtgNTkbUBABlgXPAGRo7fERDFlbcqJkgVZtD7lyIhoSBqrAZqzJdfWV0NDdDHEN8/q5pabVpnXPFA/WpEUIRSwNmIcpXQ2P3F8/hMP97/wSZxYQ07ILKrFPM9PRDZVnDzz0uXJZD4zQYxSlCAmRNf46vzF1374xF13Hcf8wLhkV0GbgoKBW66JPrPOaSYq3WWytcRse6cUZcBocMEHN+mh9+ihbOfzj6ZPv/7Umy8dXr1r6svtSlS0joXJi2i5rqq9GjDvDAIWCCKIyLZZVqwMBUOkUynoJBtAOfUOX2rWnzu3fWJubeUuYxNkylVdu6Rz/PPsdYADvHscBAAOcPNQQksl0ZLeMECwADzxlMk67ABPXcBjL5967uzmVtbL8wXeMabTMZE2Q6StShdCJCOEyIjEXd1Tpw+8jyZ5H4qiqJuIaQk2uQqNtgqqCut/6d4jv3zfYBWwIi74lI00AXsZYnaDx7RnOzt8O0jv/gvtfpMELA1pLT5qsNAUFhGoaoxH+Nmzj/+b/4leOXtXMZeNJ4koRTBpYZOUTJxMt9cnJuunw+HQUjMtDWd3PfjAp3/5b9tHHkGvhxhVlZlMN3sDMx0YuUlTqaXiYCK2BCUIIQKB4C1YNSkSPHzvHQmFPN3Knz57+odLluZSl6cWISevIWrdVIO5+e2d8WRrvbdo1xJ78tWTL/7HP3kkVzP3lemdiwZ57cyIKit+MZlzxiFIR4YXhA1SIxGqQArYOLu8uufCUzsvzupmrUOvQNbDfIAFHEVCAwI4cc4GusLRpy2ROcxtaEqqghKv0ri8NvSG4Idv4sdnNt+YStObq9kIIqNhFaMe5Fk5kgGSfR3kXaYGzG4BtalbLSHrbgLRvnZ+TUb/Xt7/6+gNzOp/35bz9N1BSY31jUIod9YpqKkpjFOaGKoePrH26btW5oAQGut9nmYZUT3Ctx8793u/980nn/5ZRDpcPMyuPxk3UMMAKCoCECM3igglqLm1oafuodi1YjsioLwoXj950nL9iY8/9MUvfmrtcI8IMDGQHQfZLn3loWDmTh2lbWQrZCIEUUS+iYYLgYwoWY2AIVgmSxw7AoRrvTfXzc95D9EyMmPWuyIhUicnY1LEcZBYJSDbBJmM5vP8wdWF++aAspo2ddGfY2DS4Hs/Ov3tv372a9/5CXzv6KGjNknjxvmETRIxmlSU5D/fAt/Lq37rYx4H+AWGkiiJaFBEcN0Kx7Fa38T+INu8PLZkj6w9/PqpU//Dv/gTmw5/7e/c3VsEIjhSylgreLo8T4qLo1KCZ9t3RRZAk6rxFMnsb2Y5wAGuwXs1nl93P7ej+3ymm93Sv7QmK6lYYzsLVrRzurbvPuDmfgB4610jBUFUuXXxB6ARNKIyS9vf66T+cMUAbmQPv50m1jve+W5Pe4fYDRVcE015mzKXGKMTTZ1BpOhr0pg7m5jW1RhIhVrak3fbj1n3xgCUR6NxCEJkmPO5HK33n9qu8hF8Zt4ZAiMAMUFkphhNbKJIopEgaZZA2gKQ2F1ES4mlQN6ANCGCiQCayNMSk9HlZ1+k85eK6bQQO4jIGqZa0+hMUFgdN82kSBYfvPfIr38Vn3gYy8MmM85YUsFgwfQWTrjB+WDf+MHjajXpOWqgQRMfB0K0PX7xh0/c9ctfxsK8WUiolUMXIAoJIbmFclmkwrRHlbE11OnqGMDe3qWQJubW1iGwjWswv3LvwrQKF9c3durxtI65G5RsdTpBL8+zpJxMQPtxmZJ27NKECAZDxTCANgYAWFWoAIAaAMrO5Mtb0/K5MztzfHqlOJEdwWKKJpqCieBNFysQQpdBSR/JKeYA7xUOAgAHeFfQ2WjEKlBSMgLryWqBdeD5Eb7/xsYLl7Y21TV2wGIjse3Ec4XQymQhEkfmSByv5EdINzLuM9jJMNKEuDOFcUeXFmRrPWxfcmnz21949NPHl5eBVMWFqp8kAEpfAtc6+mf8eqK050MAEEZXosgzTxNIQCJGGgoenkgzthBCXePSJi6cefbf/Bt/8vWPDZbzSe13RoO54U6YqLHFyqFxxLgcB9JhkUtipk21A7r/C5+/80uftR9/CEtz0ACQybM8sTF2niRVMHUVfvsf+hnc1ogyAFJY6eI2AqgxU/UhhCIxuP+eu4nHvYWTZ7fGb5ye1GXfx4RNVgzhy53NnX5vfjicv7i+tXXxwsrKWrGytHPx7JN/9Ae9han9wgMnHn4kS+aCtY1oBW/ZkgGIIO1WnVJKqkAawdct/qaZ7k7c48u3bjwZOZs2gomvyfDADQzQ5Y7Q7h0BK7tZ6ca+L9J7gbfa3CICcFUp8qUG5pTge69Nvv/6xTONkcFyIAMlo2TArBCSyBL3mQ5P12Z2v1u0Z7F3uy/sN33pVhP+Cikxi4mZM0UKU8OPJzbuDLPwic88/MDR4RxQVjtcxmF/PjU03sG//lfPPvHEyadfODeu7PLq4X5/dTSpNte35ubmZkNE66SDQkCG3hcmA6GrIgGkIInTyfjQSvqJjz/0qU8/PBgAFNhpqRjVtF3GKrQqbsQIVqktK+F2DyrC3Q73XQQgkUm1VQJgWMccYhRFm/i194Z2y78b7OdGvWs/jy8pjGDG09C5/oUhpFuTmh0GSeY0yGQr9/6O1cWH1nIXYmpkkM1FYFzhR99f/8bXfvjYd59bXDkWKlJDZajSPOslBSHU1dQ608UmD9RTD3CLIcSz6K8VAjSAPCmDYuMrazIYDmL6C4fF2tdOn/l//3/+rUv+0Sc/deehNfRy1y4Oj84Xw7z3kxdfl8o36jOwWDTsylB57525jSiADnDTIHqLeCp1n39ALfoFxNUaPO0HaEnSU7b2Sni7o17Rznj9qECuThSn3VpqAICqAKa1yH1AiCTE4G7Jt6sDjF/cTrtvzYD9Jb8Bey7jO62oEI0xGmMZGuvGkRa5SwwYQlCjQlCFsApBlHj/yjEdGY0SA20MAGDiJPfAqPLGGNWknyHh2TpP5BpCpw9XTOiWYmdSJknSc8ZZg2DQ1KimCAFNA4noVowMYrCFo2KYIE2QEOAStYDAR1Rh+7nn3fp64SurJhGD4G0VMkItjabJVEOZ9u3xI/jYQ1g7MkKojbPgAYkpLA5bfJznz1x44ZXnL04uHbbGBUoR84BldodMtnHmwsarpxaPHMH8HDMi1DGY+eYUqveFmU+pdf1LRze7J6tt5ihonecs0eZplgKTUFlbLIE+e8dKkE/9wQ+el3o8d6i/MD9/Zn0z7ox1kDObfRdMapy5aWx7cwygLKbTvJSWNKPNgo1k62gbs7yp6y9c2jl8aqPXX3x4gGFhPTRRtq1PjEB07WB7gAPcBA4CAAd4FyCVlnldQSIkiGQbso3BFHi5xrdP7vzo9KV1zt3iXLDFqAoJW6FWyb41KVrOHw5kQLuJBgHKpAGd/+edDnSkbJl8FRC1nydOdDraGGrz6LHVX/nE6mEg8VWmPmOGCsi5pNjr5dfrZa2ic4+3b7RT9+3GbgEJjEaSgCAmWpAD0ARcXp/+9IXpi8+ffOz7a4ojeX+yeSlNCu/S0+sbnOXRxxiUe8XcyqDuDS5Nxpsp+PjhB3/rq8kDD2JtHlbAKkXCiRVomzxL2rm0ibqMif1VozEaWAasgKWrTksITJjCGxghW2plAqU2wd139Yv+A6F67TuPn/rx03xpYxV8fDB0YjluXTi7fvjY2vzS4mRaaTPNEDRWZmvrpd//85WN9bUm7T/y0GJvOOGkAW3HapBkJrRWpYAEqo4IUNZw/YzaLrSt0E5DB4Co5oMhDEUEbhoLY8AASl/nJgEDKu10z0oJgfABsee8BW2lbYCd0JwHTnt8/9TWj948fy5AevOUkAu+dV8SIghquDIWs3jAvrCvxdPefe/NzTczkYld739bDbC/plyT43+D77w/tPkAQAIXiQIpJBLV41yna/Pp3atznzo6LACVKvFxYbjgCK+9Uv3ghyf/1e/96aRMxc0tHl5Ns37VxFAFQ7bTT1ZSYiFWYsCRsiF+X06HZ3rkIBWQTqajLLf33Hvnpz7x8B3HHQhAxeTGDbZqjBrUwrCGVFjVdGLL3e1UgiiEdrNm9gFFZAaIFMKgxFjLaPSDcXzw1cn3kSAEz6okTSgLR0aCNJPFhO5cWb5/dW6RUW1vZXNzEEiDH3zr3Nf/4vHnn/hZuTVdOXH00nhrfbyVp1nibDBONU16SexCinT91P6DqMAB3kOoiVoAKUCkDLDRCCqhnLoomCyvzG1tb//s9TfSzCULRy6OJ//sX/3H/7L+jd/47Qd7c+06WAYkg9yOVpfSy5Nz2z6MdzTvWTZJktCNibMPcIB3iPeEjPj6GdO4XfMbSaDapgERwCqJtYZBoT0T2uvO/qhhT85HpwPc6iaIiLCCEYEmaiMCMlDa67Nuf/aLfd2ubx9etwLmJnb+Fj6ln9sVY4yJTZg0hJgY7mepZZAKIRCUITILe92EZUsKnhlFSi35PABOB0M0ftI0MU689z4Wg5wKiyhg6N7OcIBdGNWhtZk1iB6hwWgL58/j0gVsb7787E85BEQRgYDUWDJWDZ944F7t92hxxS0s2WIONoX3aEJ86aW56U7PNAgaTGKAxpcuyQCJLEhTuzjvDq9gfg7ObYwb59IALUAmelCCY8eyT398/tUXLnz7L1aTwioZQTLxA2ePpYNqEs7/7JX+g/clx48apggVhkkZ/har1pIAu2wArLAgecsERXs959YVUAf4HlHlJ8Hkdw5N/vHFV88e2nrlwmi0kQ7ne85Mmip4b43x+xqbugIaKCyIQFYJQRFULEWjYlQAIW4TpkjITktKs1Vni/Vm/UdnLrhc3IPLDyUAKAFbEVYoQ1mEWOh2ZTo+wIcEBwGAA9w8BKLwhMBgUkK0lmxjEIBLwNOnmx+9fvrkuPa9Q2awSI1BNfFJZISZS12VSMBKhHaInLFoknqnAtIIjvuZMySoVZMWwxTYPn+OJzsPnVj7tc/fvWqwoLJg1KhCJZZlZLgsbZNXd389Kx4TvCV5fMa/NluVaEtpr0ISILqrNwmPSRVOn37tyWcu/OD7y+QGwY8vXs7I2LnFTQ1hfik5cvjkxXMwJsvsOmm9eWlzMjr8wJ2P/N0vJ599EEsrKIyQhNTBOAUqX/VMhi6VAqpoGbb3O5lGUAUASBmpgglQYREL+GpkiwGDXJJ5H1IYOIdDq+lv/8pqKpeb0eaTzc7lcVNr3+Zz+UIpzdbWjibc62eGxU8mKcKA6Y2nXiUUEx32p4xHH+wtLQNujCYxJiU2EZ1rn8h0pqDvwvLXXGlmGIadlYaiLQggY5xCEri+za3rshejocZ1ZRncldkGJwwmCH3gheQ6gyfUFq9t4Udvbj157vR5hl1aNCabTnd6mllhK1CSxqCGrQwLuBf3HQB4D/EuKwBu5oi3sghASeA8kffltCx9P/hD8+kjdyw9dIQdBLHMgGKwwILzZ/G1P/3eH/7J46fOT7LB4eHcPIRG48rXTWrdysK89741M5W4DdwoKaFNafsAMB2Pjq8d+dznPnP/A2vWQkUUpRjaqdx2RZWHkm2zq4BouWMoUGIBAxRnFQBmP52tJT0wRNSJALC1bCxpI3Qt/cHP4XO+cQXAfhqkbLTNs+PIUFAkCCOyWOdCmJbVqMe488jKJ9eGqwSZSJ6kgIXgh987+xd//K2f/OilaqqH5xab0SbL1Dm1aQYy25NAyPr9eV/ugELb5APr+wC3FAob0YMKQ6BtPmZLnChFYdcvnxouLg0W+zvnxlWN+cF8rPGN7zy5cmh56fDipz69OpyHiT7EOkuGdx8ZGC7qevvseFw3wQwGWZ6pIV81H/T0eID3AB9UBcBHTYrwLafbRoNhrbVtOaDGXQeTiHxE54grgfCOxFU1tunsRFBFiBpjVILuqQD4iCgBvHN0vOX7Lcrcz5U0xvjQaJISk0hI0rRXZAQQhLsV7rvD1WSV2hKLEiJISVQo+qCxIiKmwuRwbWf5hS4EuWmQImOD2mNrA6de337lpcsvvrB18pXm4kW/uWFi1CgiEpjVWDWWiCff7OlgEI+sJWtHh0eOHp5f6iU5NJgzZ+Zj00skoJmQBKAyzSDLjKYVg3rZ4vG14ZHDcGkVIeQyWB9am1ehhKKHh+5f/eQjpx/7hoEhH3OxtgzC1eLSfDaeXHrljWNbo0RAhkRjW4kLc6sT8pSgrRibArsKiW1Ics+KpMucZCXrTD2NRkqbJ5lRxyEqBeJf/cJ9lxp6/LX1rfNn08GCFoVolH0OSgQkEhXkCUoM2tUnjAEIKlZlRnQABUcwqoxSY/LFatKcHL3pXp8uD3n5zsWjANrVmbT5Wgamy6Ld15LtAAfYi4MAwAHeDboAAMFC7ExLEgF4+rXmmTdOv7Y92qIe20SC+kjIMuVJZI82g14Z1Ca0M2AACwW0XevCiSqJsOwrKVVDBEyaJLGaxHL6wNrhL33qjvsW4QQ51QY1NMITKSusj+CrKbvlCsf+rHZxj8e/FSfuctPbWkiCEiIQoQHRQhAZdd1s7WyfPnf+pVe/eGhOtnbqMBkuHLo0Kf3C8NN/++80K/PYuKDOxUk1GY10Ml62uPNTjxz5tb+N48vTNAmswgawLZe1MCLBakdwTwQSEO3bBxWBambTkUGmAhWIMGnhDCEAFrDGmuBhBbAGK8XwS4886uyl3uLOd34yXS+H1vTsYGEuffPy2TqUnBtCtBkSS9jc+kxVVM9cmm5+/9yZ8fxI8i9+JlvOS+M8WBgZwwqBDIgiSBED+5l6KrpZGQQww1KrSsps2llcIBAZeWvYGrYmhVBkChBN3BTSKlU5UKIwAIJACLzfMolbglkFAM5P8fRpPPXm5QsicWlIKWsonVZ5jGlkIxzIeOZAbmoYQCb8PozRbzW0d43va3L/95sEdF1CWMxuyd697XqIr3uIGy0F9rU6UpImbINiQmJMXO4X9xxdufMwBkCsR1ZDlhQU8dorW3/x50987U9/+OLPzqbLd5us8ES+8b6pEcWmWZ642NTSSperQJ2Sxm4s+2DQNM3d99z3uc9++ugaCAhSM8cqVpMqKRvjxVjHRBpDDVLDLCogFgjDCrHCKDMproqHvgOo7rKhgUidtcxR1VPH8zajFWpZy24xIT7NyNna+ohO4IQQCeAYoy8Sc2Rp7o6V4TwhF5Ahk/brGk89cerP//TbT/3oxXpHh2nfGi6b0VLhhOERA7hh1zQ5Qs5UMnYXxns734EZfoD3GmpUMiGGegMPNIBneFCAeh92xhMM0uX5QwuVYBrDaDK12cJPnn1Fuby08ehXf/mh5aWUVFl9j9yRRVP7xfLs9sUmkgKgxh8UrBzgAPvDNcHtTgR4l2saQFsR91GfEfSaerjWBgagBC8xyIyJ9Gon9YfL+39DY+m6Gf035dDehz226+B8xxUAxpjai4gQGQKSJElTkChTSyUDUmHwzQoRC6mCsEcSikHMKmXjHZG1Dow6+u1xJRGh5nwutXpQAXADRMHGDt44deGnz5x79pnRyy/7N9/ApYtuZ3RiYd7FSCoCCsyROTJbJX/+NZ9mFxdPbqwsXVpe3Zwb3pkWy0aSrXVL3uY0Rjm1msDUhaRzCVV+4mvP2craofToMRjrG81skQJSwTiAHdghMVgcxuUFSnMTiaqQow8RFhSUJOX21oXLMpmCwMRepFPllZjSra4MDrPa6HZBybsx2Lc6koQQPRSGxKJpkMBAUxGS/P4FfPnT915s3HMXRybJkryofNAQYfbRflaxIgALIyiD7B6WCwEQVDsmCTAoQhxS0wQogU06YfvaztYzp95YNvWh40eAdlUDAK209odmlDzA7YqDAMABrkAJ0uZjKwhKnT4JAIAYStd4PAyzJdN9SoCBZ0wcdoCfnLn40la9EXNfzIlYjEpwyIdF2XQsZrs+wCsDos7UbUla6heoMdEps5AozQzKlqJEW6oNAqCkkQASJY5k1DdUNW6yseRGv3rfsa8cxxwwJMlA8CpTTybhop/CjMsm6yV7vejcbXblmrRL5+lsfp5ZRbu/6fzLERqhIbamC7ECMUhTU5M6pV6Ws7Wvnz999Njn6B/+/ZTl0WEPwwGqgMkUFMGKYYbjayiyQGgkEEw7STjY3GTd/NW2VblNrAEDMyK5ri2zRYjSleSN3bOL3TplD3dQe16CnisUaCQSGauGVBEJzJs704W1O+d+9eiQej85t/nm6Dnvy3nSZaRLvR4XAx/q9a1LvUEvmyu2z2+uHTpx8cLWhZ+cxWgrGc7lq0dNNpwvkgmjBiJgGa6lAgWAuMcb3PWH2MU1VBC5OyECEEmBiBgtGIkFARLLqvIsnCUtwaaAFSoEc7MW6/6xe6CrpuNdm0OBSCRsInFNOHMZpy/ubFdiFudjlm2VJaIs5AXGEcqsTGBWBmybPNPVEF6Nt3ejvtUs+LnX4tp07Wv+lYl2s7R+Xk7QVcuVGzOiCIGvTvbfN7siADBJWwsjSnFPvhK3qkro9DIUFABx4pvxuEh4QLRY8N1L2T0rWAQQdTGd4yDwfPrs+BvfeOLf/+E3Xntjq7dwxOa9RrUuKwqSps5mzMC0nrZNbgcEUiYBczss3NKkPwV7AAApdSXVIDEIBvXR1eHdJ+achTICQCYdN5j4UAkJM7MhSGxFC8m0u+CuvopwU/XdAhCYwUTEEANmwEJYOhNciYXAKqQtq+wueGaQ/9wt3eBzc93PSZkUkVnR1paJ0WCljuVWT6o7F4cPrc4vW1RjX5DLU4qKcxfwwx+//sMnX7m0Pl0YHkpctrW9SS5YSuqqHjdN1i96vT5x0jR1xu9FWtwBDvDOQMoMBgw6McZ2SrTj6fTIkaN11MuXN8hlLhuIar83XDq8eu70y2e+/r0o1b13Hj+8MLQ2RdDJuJxfyE8cwqjJms1xzaFsMJ2Oe70eqep1BoBdK6j9hy52J/jgK+o+wuDZ5NIFVnd9ANwyRF6x0LspnUh3tVj2biF6zSc3scWsi7RiP+9mC1zn812881bd2quvAJi19TB1mZtCIiTMnYbOzHdpoQZCtyuH0S1Cu1aaDRUzpRwhMLgbwAitIqgitnqvSrs82CTQtsMiXr9/7rc1uzkl7763X7f/31J0nLR6zSdvBwZLV2lxJY5y45YysdFIHMQaUfEFYs/AhEjMUCsAyECZAKOy37NuUzG6BLqu4hztmBFCsM7aNIMYKXVUNaWfTEtdXVgltcxk6apl4Vv3PXvzYfeC0u5IMgO3q2AASjAtaZZEaEBT13/zjdHzL538yU8uvPyK295eMeZovrAwWI2jsZPY9syoiIKoZAWDxZUqqqnDxbOXJpe2tpw7Y8wEYiaNS4wxHMkScWQKDlSk06gb0+lIkAwWMbcMm0WvSWoEKKvYhzFJ61xg1DHWvjApNzGEgJ4BJyYqcqdjKcsJgoeKg9qghoUDxxBJza0cpWnm0rQt1Y/OmGz12o7UhWurOvZzY9LCT7djVZossTbtoY5Iv3QM6/cvbm6e2Zhq4MUmsqRZG8kiYcauJaRKiCR7uiSTEisbJajoHoYJoJ2ZZ4uINsp1pS5C8xzlNuq6odRyMr9RV69s1Et2/YvHj+RkEys2xramyswW7XFPqIw7Ufpre5TSTLOya8EBDgAA5nd+53c+6DYc4HaBEDWz+KkRJQlo6W1EITwTVZy9FCRc74TM9cGm1lAltGXsU+PqGyc3/+Snr5/TwTQ/FOwckKCtE/PT1q0PMRADbV8MbSvLArSN30YFhBlwLqZGnBKEBexhYptWsFjMy7SRcZPAsOEgAeRheXhozk/KeOHlB4rJP/7c0f/s0eX7gX69MW+IYIT6SPuwOZRJkVhDpC0nHHfLa5otsolmxLuzl1FiBZlW4VINpP0ReSKBTZAmzDZEVmuF/JkLl1965Y7MzYMTQRSZsm5nfOTOI/jyF7C8iOVVLB3CwjLmlrF6CMsrSBPfNIXLCrKZaI+oAKWg6XgLIqJK1rCxV9RxpwKO0AARQKAR4oM0Xho1CIgR6tHdxQABJAMVoFxgo3SmmTLUIDJFtmpMtCREyi1pXZ7OowI4pbtOHLnv+AZX5zYv+Hq0bE2hcI3PqlJVJlpfck29mL5enXUr2eKwV21t75w6l47rrBjy/Hydui1GDYpAgJblWGOT28TCWrj2ZeAsrIU1MAbWwhDM7OYQE1ljXOKQmFkhBjnnUpc4GAdOQAmMBZlWB4CoI5W6lQZHiLuRoG4eFkSFVqGGcRHYCqFUrhnndqbPn1z3PLCDdDs0W9Gb+XnPybjWoliWkBJlSomyE2OVGUSGkCraLoqrXwJRKKkSgVRbnSOi7jFFWww5exG6qtq2je2t5fY/Zhgm5vYPYuZ2a0z3Ic2uJJGSBCPCIqy7L5AqqWiUtkhjNl4oRKGGd9kJZiQF3evaRrYv3nO4q1/XXgEQSC1LQmIIDBJwAIkQFDZ6k+dpYkyoWUOTJ2xNTfVoWdP+qFpz9Pl7jnz+SHGY0QNyT2EbWUIvPR/+6X//H/7lv/uLizt1sbKMJIEnjmRFLbW9SqEiiEoAq1BbAgRWtaJG25O4VWCE8fjyysr8xs7WYHF5uLh67uIFQzHjOsX2/+3/8n9+4F5WRrC4VI6nSfryxZ1RsKCEDSlBSGEc2IqywgJGYKiNOQEMZeg+l7UEY5WMSIxB2JBlrkOYVA3ZNJJt1REYajRajQZR2yumIJK9WwZd80m7BbXiJ2/dopX73rtlhYlIXGZS45k9EZGmqPt+Z1VGC+MLXzy2/LH+wE7LJOiwZ1WxPcL/87/79h//yfeamPmYerUmL6qg6vImkCAzNteoGr1FY7ki8vR2BvRbu+kBDnCTaEd6Riue0/pfWMkqnLVF41kCJzZ3lFAkF5WJGo2VqEF2+fzOxVPbJw4/eGjVVltxMJ+Wkx2bmLnFZFxPR9OpdRkbh+gBBbXZHBbWNiLTprE2AYGgrDCqFmI1skKJcL1e/p68GGJIs8SlxhiFUTApEYIEMAljtp5n0pY4UvdqOH0UwMZGBcgKqIlaNTGqEluRWVqKKmlb+6Tc0jWosqri2i32syWRt+5BocwEnmWUvINt2z68ZUtMZOitW8OGiC3zO9zeBEvDO38B7DSLkQRsrCOCarQkReIW+pkGkKozRoRUQJwwOcZHKpOZSA112Qm7zjdi5SxJGx+jEqWuEWxPq2nTwFkvCKRQkTZ7gpSgQsoEbRWC92yJICKkire8+HoWYjuCgZTfsjUEYlxvy0RkiK7ZkiquzlTajcXp9bvLdYxYagtD9vF9SBShKxZ1JGnN7NZWi3vscGFts9VYGdRa+FdseiLimXnfGvzEzGzrOi4OFwaGabqzZHB8kC+lad+wiaqwikRhAUttHEC1K8t+5/0BIBArM8CqrO1WnTVMGlUUCmMpSeESBZ29cIHSJMlcJWhitMwAynqStryWUQlEzAREgffRmg++vPtdoE1PIqUACCFAFWpFUSuEUQlGozqLFaPCq89tf/PPfvjf/T/06R8X6+uHRA+5bEgpiwueSm8qTWqkweYm69usxy6FcQ2jSdimST9N5o2ZJ8pEOEQQiXKoyWnqYuKCKUxeNWHM9jK7/MTdd33hS+a+h1AMGmsai4mAHYcGmQcnCZqIZ5+fPv38xg9+cNglmXU7ox0lqXr2dJhsDd3m0N335c9nx4/G2heucHAmwJKZCT3fuitqAAc4wEJt99S1uUi7rhxSnj12ieWWX0GSTPO+utwYzo0mfmfFpHcdyvqFnr544dTGtg5X+keWmrpCaBAphbW1yqRJjBkOBmWYwMSu3kCNFZeGhMVEhjck7ZoF0vm4WuqFbtHLV7xhAm4aw0EsKxlwznbQNHLh0rrJXdZzc2nKVkLTWLIGRmqo7Qi1ZU+wk1UhESKQANU2LtBQJ0n/UZqPDvBzcFABcICrsBs3vJJBrgKYK1HKK3FOAChcgQAPbmxWwpyFvrC5+dT59ZHNpzb3lAKuzWIgBEBJnV6HCEJ3NS27vwkRDGInfpiDAACAAElEQVSnlsCsbXBbW7oYhqmryrHLehlb0xiJEI8A8eUoSjleLfDoWv+BOSzWlwZOyDEkKNJAiAQDGMCoAIHUXe8yvI1VEfd8gbu1M6AQD+9gYCykRJH3lpeQJaOyslVp1Bb9dJnnTsWwubW5kFgUBYpc4Rq2lr1xBCfQ4Cjxr7z+xqsnx1ubS8P543fdicOrwyyHb8CiKoAHEpAFAzmD48ydql2dp3Z3yYAjwHvSsA2QKFiE2lvAbejlyt28phQCCoyiqqXcIBd85mP3yTTE6tJffufk5tbxWvsqkJAQrCVS9qzFofmzb144LsNHj9433onP/t4fzG9vPTT/T+Y+dg8VWYnoNaawvXxggMlk0suL3StLs1t/5TYQsKdPCq6znGqv/1U3ZZeZ9RZDAeZZlrIoQQQKiBCsS8voPRlnbQm8eXlre1TaQb+uJTWcJZam4r1XNmTyWhicGiIiJQhUjIgV5U5k4mqFBN1baU672/aNXu/70jlO3+6KXJNz99Yzpc5fr0pXscR0d4dk91hX7+eGJZPXX0js15mjuxdEgCgsUAuFSZIYIAGI7GBsDJZj4mw+9mtzc3cfm7tnMR0AFsHU6tS5BE8+Pv2jP/nO93/wWtX00mHP5gXUqgdfXZuwNy2262j6/iXF9vNkNNpM0rQJYbyx7tIkTWI1vfjrv/yZtcOGCBGqIEmyBmlFiRDL3sKI6+Gmc9mUoLBKQmDiyCpG2REZogBAZxVLu65MVYUIzcakd7LFvrZMhpsQPFmysBaI4kKZ+emhBPeeOHrffD9pRuXWeGH+iCoub+B//P+9+N3HXrq8EefnB9EQjPFsGmK7axq1sQYEIACAHphMB3jf0PIL7v7Fcq0y0UyGdPZnKZr15tNsGMvxi89f+uM/+G7PfPWej1sIcguxQsDR5WJUbW1UI0sJrImMSCoaY4CwAZNN0sgwnW2grGCIEShJVOBWE/ke4AZQak08VtW9lhDN6A1m2fTSFYa2Fp4SZnwBP3er+/l8b8Nu0RZv8bq+zRa4tXUAbT4Qq40qreaPqhJp6xnt0K1uZqZrdyM+Kphdf96Tf8+tddxmf3Qee0SQtGUowJUSkJ+73W8G+o3689ttcZ2t3KC/7Qs3Idqpe4poZc9zQbsyerT7zVl04+rHU942bZ/JQUhDMCHkJhZGMkQr2i7SI7V19mIQWCOAsE9K3rb8aA+ufRZkT4aWGpvkvVOXNkeVP3Zorsdmx3sOfphnUUVjVCFVNcxtxMTsh4/l9sSeharMOogALBEM5AbzgxQeePO1899/7PK3v314OlqZRoWDWqiDOoEB2CaFqiKGJoZqPFFpovgYgzFknHUuLZwlcFSJMcYYjTEES6SGlBAZCsRoqdRGUs77LskY5NGUACQkaWGyBD0DU0eUU5w5s/XcTy8//1zPmqqqHLneXD8GGYVyQqYh5xK2hgGyXXInOoLhWwvGW5xLs+63t45m9k8QqBK4IQ4zqoFUOUWZuehxqfT84Bw9emR4oZ6eK6fTsYdEMCVkEkoTYrFZpFhXFQOxrdWnNjuBSa2SRPJxd6moV/m4ugbvPk0Ko0JUA8TIozpFGoCSh2NbP31mY77HS8cOryHNcyM1cUAC+D3nRG1ltKLLqb1SPCStzdZm8B5oBhxgFwer2QNcAStaJasrY0SnamnRhkmpm7EIYAQWpowloFb2wCbwyqh85vXLz712LmRHARj1oaslb8e+/dnmQq3BAUAYEIFSG77FuJwmNrPGxNhI9LDqDENjvHR2TiYPHVn+zINrJ444jjshqEscom35KHClHW10dH8GTZs0b/acxyx5TYOvyRVsFDFirr90x5qZ7zXjqq7EVw287xH79c1Tzz6/cO4S7p+HwkM9qThNHZSjKSuMG3niqVPf/Ovzp04v9IflPfecuO+edG0FD9yLQZ/6BVKGTkKEgAJDnIszagCGsWhLz0DSLlegs2pxtGEWhjfgdhk/881hz/S4e4kUSAQmZbIZtGmqaZK5/qc/89koZ/pzP/t3f6Sol+rQN+xsPm/F1bFsJJmfL4wZlIozm9bHQzFsPffkj//p+DP/5L8a3nvXcHHZ16qUJD3bEEqxxSy55kMKZqi2uhXaelpn5EwsjKjkgc2p39qZVnVwhRJRkqJf5LYcl1Vt8iK1LjQ+06SjWpjlxfNsUt+15mnP/XqrQ3/3z2u+3/65N0iAt/z27dkE9351rzVPe9ZL3bfo2u/fWpCgpWThWrkWboQBsWjVowOMokjA0WldmiiFpaNL/XsPL965ykMgQimKRRIE3/nWa9/4+hN/861nRxVWF44HZ8fjafB1jwfv29m8E6TFYHt7O58b1HW1M5n0CkdUFz37n/693xgso6khLIAR5dLH4OmtBvF7C1Xde7/bXK/E2qgAC66WRL4JXq59/UIJxFw2Pkh0NrWAxMpJ07d8x+ryvYeXM8jmpUupHaYpLlzCY997/Rtf/8tz5zaSJLHWtg9FjNF7b+2BaXSADx8oSN4rbNB6Wp67cPnPv/E3g578b1Z/feEoknw4hSdgba6YxjS8uYnQBErbCKaoqgaRCOuSxMYY23A7zVxIbVb5AW4T7BpNu9Tq7wlulCXwIaJlv9XYVVvelSp1bGhmqjEgtOv4/ujhet1nFilhAokgiGpboHIwnvw87H0eaWZd771uuxEvuiLGdO2a7hp0AqkEAC4xMfqmqTKJWe6yJLFsEMPe77dFREJvdV++11COSlVdE9Dv5dRPoGSMVZiokcDSkmqJMhFfLxvsw4V2rSezGiq0d1ZBQE6QCokDPLC1Xf7wqTf+5ntbTz5zv09IxOgux2kkFShX1bYxJrEMq8TKbIy1jk1Tx7aIRQgi0ccQQogxOnIggapym2cmREQIWUKDxMznJcw24kUgDoti6PwsBSzAlzh/Wp9/7o3nH3vz5Sfv7SdxfaSGU1dU1dSK9vN8ys7mc32TANyxDhtEhnG3Wf65AhIZknDChNj6tZQJFuTQVInSPauHfikuXijPlhcnOxfOu0Ha6hpXvmzgjDVBpCkrzq7wQjMASGBRkn0NcdKWNBJA0SgANvAKBLLPvHZuaGW138/n+wbWWCQ12MCogERhu8CRAu06iCywx2VAsyjmwTR+gD04WOUe4AoI6oQI6IjHu9pLFuI2d37XBGAEQjRGkpioQXDYBl6p8eQbW8+fH10syRUWgNHOkmh9mvvNhFGgMQDEQEjFCdCSDxHUGW+o9g2qKUgLl+TMNvrpeP2Bw8Nfuv/oI8fTQ0DOCQUFrJKJ1M2vaKch3XdUuqX3lplndreVRjkhjENkxwT2Glx/zh4/kh5arPympjZWvtzecXkv89g6fR5vnMKddwRrGoqRKbGGrfrgzWSMHzxTPv5jfuqF/PwFJnvx+VfLpYVkZf7uL3zKHTvC996J44cw6NvUIUkSTi7HaWTHYAOyMKIwohbGUJfd300B2t22LoozC+Tsnhdm9uJVygGM3AqIYG1ZhjJUc4MeffYzxw6tXbpwqTl56vzJU8PpdDVJ+wmnTbU1Kb0Pa8MjaVNOz5xz1tx955Fzsfz+t76W9uO9v/zV7PNfcfOr8FEQfc8kg/Rq/+GHDHTlf91SUImYjQCVqiEOitPn17emtUmy1PL2uLbZwBkMekUxcttNzWmWWdeUDcgCvIdks00tv/Ghr+fQJyK87UJ9b8UAUVsg/aFGBJdAEPagoBwFpiVYDF45Um7Rd9AKVVWmSVjK00fvXl7toQdoW9ZEydYobJ6v/uXv/vHrr25NJtQfrCZuUE7HzVSZE8puq2U8EwyxY5iq3LFGJE4m1fpnvvTIxz99FAZRIzFFoKxlp26aWoy75QEAApSoLX5lIsvGOdOIGhC6ypIu+w9A6z+5de0RQ4FEIaRGg2c/GThamxvec/hQAexsbVoqlpYGMeK7333+D/7w25tboyzL8jyPMYYQkiQBfhEyyw7wEQQDFIVFm7KCUNGb29xZ/8vv/MgW+Ef/9a/PryKK3SnHeb9/96IJ5eDczvRiWUY2RNawEYUqSNkYGyNaKSYASqJoSecOfHYfMDpvP+2+f58m8OsO2rebA46vqSO+Bdh1+oNa/pLIxMaYvY4VVsTdK0PyYbex3g2UmFQAFmknfpKIECSoRKiI7CtKsktB9tHErloG6RWP3jv8Vadb8JaogGWjPgRfE1GSJEmSMLeZynsT497hod4tlFCWfn5u0RGdu7QxHafHVhdSRiWSswEZlkB6RWfjF6AvzAYKbv0RpKwkpGwJiEAp2NnCkz96/S+/Xf301aUpUnEmdjeGFEBodzAsiFmJQxDfhLrWQIEMXFOKCqBKRNZa52yRJtbxZDJpSWlURWbeEBYZsvO+jhdP10//IPU7WF3FkUM4ckTW1znNUHucv1S/8uqF51/cef6ncvHC8PgJcUwx1tU0NL7X65u02BB/ZGkFWQ9gEEWGh9QGPct8e633O+FJjrAtnXOXL2kAa9X0bcIm+fix5PLkjkl15tmL6/ngsDeuFpnUDbRCVrBjJQMVo20oBaISWUAiNypzvzFiJ+Yjbc4rISihNm5U6bNnt+cH672H+mnWsSTDB7ZCogrMcneB1j1FDFhA0AUhhMBGryYQOMBHHgcBgANcAUHMlTIlVlhhFkIgxCsK5ABaPrHgYBEbcUkNnPL44RuTx9/YPlWlMjdsKAXEqjeIAhaQb1Ur9zX6ENQKFFHhFDaCgMAIYFPkEQAL2DIkIU2qOilHR3J8+cTyF+5OjwEZUHBqLXzlOS105rinK5QOst8KgNhaQwwjMwewsGFJiBOyBI5gb4xLGStzw7uPX371qYE2y1mCncaxu2Nh5fkqrL9xesmHGGNM2LZsu9rIeIRz517+wz90L71xeGvnhM2zKOHydtzY1rPpMz99zh5fKR64u3ffXf17T8zffQdOHEfRX5YkwkBZibxCJNYxlIJ+0WMFaZchvRu4MIxorsoQ2fX+7w0DoHsvZTnOswzWDOcXIjSiMVmOO+745P/2vzr17cde99/ceOVV9f5Ok7loFyXfbvJy3adIiiPHUG6Mz76ii/azx5d/+ld/ZiY7D0XCZ7+CpaMsWgqMQXxb5pnbHipCBEhbk0rcmm0CNCAvuLQ5ubQx8mR6mYOxZEFEDPQyHubZxfEo+ugSNCGS3VVLmzH2tLbIjQufZ5SiMDMSqCv8XW/5fuf0V7QK1W3YQIkEeqViYM9vec8n1zn0DfY/qzZ4J5fuvQAF0ghqOr8XQcHSZgppw2oRjahwNRoiHp0bPnhs4UQfKQCg5SYbl/jxEz/73nd/+sLL52LTM+nctOLt8ThC+/lC0Uvrarx/WqJbB64r7RULPgTv6+WVwfb2aebJ3/m7X+jPAwwkzCnVQFlKWQpTeqtTbqKKRScUoSRE6gwlzkxroU6q9/2DADWEEjYQxNKEaQ5/eJDduTw/B/iycsEtL/cheOKJ7T/72vd++OPnnV1ldjHGqqpU1TlnjHHuurxwBzjAbQ1SUIguQoSi2qLXq0hPnr78+3/618t3rP7Kr31yuESWEij6hOPzaZ64rVPn6hCExdlMgRijRp5VRnaJAh8hBpMPCfY6/g8qAK7BvlhibiKgpbuSiqKsMCBriBTcZdvMRE9pJvl4ACBCwRZko6IJUQQKirhiNB7guuDZ89heJLNLBLTnOzRL+70G1yUc2v2wveyWEWJQjc5yniWpM4YQpIsxXvUovR/Cx0QuI5tH6LSehHqc2hTzhSMWwBDI2JnQSceB9qFPYeowy89uiWhUOv7MnS389Plzf/k369/7cX9r/Z75RR1FVqa2ggaBVBhRODhjlDSyCAexUCIYVjJFMdRAkAAfoUIQacroNVERESVtiyqURAAbNStNM6kmW6+furzT/ODHk9SZpcXB4dW010vIUNlUlzanZy42lzby7Z28IRqNCstGEOrGGJskyU7T7JTjh4/dgf4ciKAUjalBJasFUrqdKGgUkAAFWFjYtg4iBWBRTihJeyYl4AThy3el1fZyvb2zvr1T9gYwaZkbAcNBnDHIUE2NwgoUCAxPUJbrP4Fv25xITBCDYFSNCiBCUlMqc0feqEt3aicvRsP7BwnBWISqzGFJA8ECQpTo7n4YpC0xhACiFGZBI/MRLU07wPVwEAA4wDVoHZhWCQL23PnI92TWhNmqUAXSgALhvODps/r46xsvbMjELiTDhbqcGhUDD0Uko7BKBnQdjra3A0k7XWgQjrDdiErBILbidQ7I0qxu4vamn4x69egrn7z3iyeGD1gMACAaMDipfZmm3AXbO4+z3ES2UBtCaC+Q4SsucxY2jMym7X45S2EZg/zwg/ec/SuMQ532FrkuEQISNxpNXnvj1BKTGjjLCRjRYzQuX3x1+9nnTz/5k6PjelHt0CaZQJWaJgQpndXNV988f/bc+Ikn7Nrq8v13H3/ogcWjd9oHP2NcgdQhS2xiQUaMlEyROt96K3iA2HkCWWF3xR1m5Ye708Y1NqRVuGHhx5PGo+j3ARORlzJN2bjPf/6Icetb2xdDc+nMxX7jV4VNNuhl/c2t6SRMesMUfccTMHwS6v54Z+upJ89KuhYsvvDLOHw4ASaK/u2UD3ATEBFthWupi7MEwANCOH1+8+LmNqV5arPR1AtLbzDf1AgeeYLFfi+fjCfeWyu2LSIgKCFSJ+djtIs2XRd7KwBmudUwIHlbDtxrKgBuH0vs5kEBXW1ySxbWBeWsEROrWPsQ6iH5Y0vFgycWHlhAInAKY2CBaYWnf/Lan/zZY9/42g/6+TFr+9AiBmXmIsuMoVg170ta4TuFgKKP872inmwnRhIXnfP333v8l37pY+xQBticIlAGNB4hcprkTZRbGAJQVhXdQ4DMEMuUWmPqwNjVpt6j+wxzC+NDJEG8dWRUyZcZ/KF+cufiwlrPksI2vLTQh+Dll/BHf/Q3P332jRjzJE3TJGt/nWWZtbau66Zp0jS9Za08wAFuCUjBUW1kdlnVyLSMETZofubi5N/++6/bIv2133povpdMa3jVOUvFMp/aLOK0qYMntSmboCrqEZNdx4q05AG3We3+RxYHFQAfIJREINA29UJAohqZ7YwCSBhyS0UIbnPsceVfCRpqy/MelZkI7KOGIFEgxPsjyADwCxGgujnsddzvZvTzW5J+rrHp21+xdtTywDV1AKIq0GiZ8tQliWWGiIoGwpUciKvDAHzrZgIBit5wezKCxKLox7o8df7CdDq448iyNXCtdB/NFNdUZ1xcH3qQMoHbSrtIIGqT8gM2LjXPPr3x1DP2zPkFE/tNrOKMNZ4iAOUYKUSOlTQ1Yh18Y1it08QIMxRU+4RdZp1LXSIC33jf+FCnbA0httTKCgGpgkGFZIiaSPCbTdi8XDeTxpnJoJcVhUZQGXXS2DIUaleSIst7k0ubw8UhQxqmrOjtSDw/mfheVtxzLxbmQRRFiFhAESK3Yzy0bVEAkt2/CewbuDSBMEscWvNAiumJYT05/MfPvBLK0vcGydxClSQQQWwiyABGYIU715gVGAUBcT8VYMQgKAkkGgkGEYAn8uzcwtGtnc0XtqbFG5srxWB4HIlBarnL61QBMWsQah13HX9Du0+CMJQQSPl9Tsk6wG2OgwDAAfZCQL51YgsZT1fc5C1LHXfFAAFolTFZkmykeOUyfvzapecuVpd1gGyh4RQcODZGa4IANjBABuD9BUUJYJkRq0nruZ4R0UZIgHMmYSpLnW4vkH5sdf7XP3b4vgXMASlAVeMpGmOTtBdnSe7d+NcStwM3NSV1ucZ7bQ8CLBtAFcR5DsPIkyOP3D9YXh5duKxDx5ns7Ey3KafhYLi2CmfUslWyItic4Gevbnzr8TOPf99UU2MMSWyqMSqfKaWkJsRjK6uLvs6n5eXRxvTizvjV8288/ty53vwnvvAGBgs4soxjqziyiuUhD9Je4hrUDQhk2bBlWAZHACCB01mL38Im2V0PnVmVJHDChfM7k8l4muUDJVLTr020TMnHHnqEsLy8uPmt71566aSdNvOpKTnSnB3vxMn2+cFcUtxxqJTJ6fPnDi8s7Uzqsz9+pqnMsUrs3/pSesfhCdRktxfH+r6ghKCBwIZs+6TUijqiEWxOyp3SC6XOFWqS4KuopIABYhVcahd6eWFt2VTsckcAicxIlnc5PXmWc7O3p/GeTwxoN27DM4d+m4y2i/abPEu22vX+00zcb3fvV2sGXHtEzIplrimZaX/VVpXQW7rTrTf4GC3ZjAKtRh/YaHSszoSsmfaMP7HUe+DY8l0LKAAnSAFpcPZC/aMfPffNv/rhEz96eVLaojdooiUyWS9JbUoqTTWeVtOsZ24r5muCi0ENab+XTrbPL8653/7NrxxeAwxq7wmuAda3mmkVY3Q2sbM6p1uFVpSSSEBEqkpqmJ01hIbbEZe4HU/eGl98J9hXeqAQYvSJc1Y8S71YmHsPLR2fs32AKuQugeD0G/jd//lPvv3dpyuf5MUwcWmapiGENv0/xljXNfNBjswBPpTIXVJPpmlSZGl/ZzIGuaRYipo8/9LZP/7Tb/eHgy995VjfYTL1qWMhe+ehBbk8vrS9rbEJ5AwEAoMQd6kSZw7NuMtBcfst4j9qUNXdSv731vX5YXew7mvgvrl5kVrLTNt1AAgwvJv+D9AtnG0/FLiaWLSDqoJMK7sZYhSFaKtfvj8X7oejF7534FluEPbEAIiuPI9th997ra+Y61f/ai+usIVIYIgznDqbOgNRlYAorQX0vndlDqDQhopMRgl5H0dVuLg5XhgUueViFpVQAkNA9GFPZ25XYSwALEiikQiAYxIDqjFOnXzzqSemp147nNhDWa5laTSPxCBRkkASGdEgMHGvt9NUO5EqY1EUkiaNsm/E+5BpTFR6wIB5mKf9PMnQ9+MdEgWMQBUkUFElScDD1PSsIU6TOQoDmjYUrKTV5SY2ER6JJBkNCpMXyBxirLeLSOPSC1sa9M5dvrSR8gNf/RLuuQMLQxAawMBYwApuNwkAQGcUbQqekVQTWOGyHqKgqUGUmh4RHlmE/djh189dfnbUnJtum0Fm0izWEd6DW75rGAE6oWyDtgJgv0EPavtzIPIsQYmV0oaSxvTRS7Z067nL5eprFw5nh+ZXcLjXg5TQNiU1oHvYrRLiLIODOpeXEDyBAasf8kfmAO8hDgIAB9iLNoMZwhL3JMm3g4gBjApBQFBwBAc4D2woXtsOP7s8OlcRhotI+rGpASfUEIRViWZMO/tdPbb2daerCuyd7YsMoYJD7iTVJqPmgaWlX3ng+KeX0QMShRFRDb72yIxLk3pGbEIKgnRm+r6noz0WEQmYscdVbtUEiWAkximkcaY4cjSbX9ys/EhkkOc7Ze2HvbVPPHz/b/0mLAvU+oBpg3PreP5k/djTF/7me/evrTpnxMeyKSHI8h7YWN+ML1yQ1B3Oe4eHC0K2CXHyxs6kXv/+917qHzp86KF7Vj7xEB59EPfdgbUVzOWJNYnlyEbAIKPMQmBlyFUsTNSe1BXXP0PlStm/ETjA8Pz8vAbWQAoQI8C8dvniXavL6Wc+dcfiHMrJqfX1prlYmTCqN3tZ3lvOY62X/ThuVlq4hfnDRVoUUdYvjU8/9qOK7YNL/XSeFvs9lvxDPQppS2wFAGiAMmLa+Dri1LlLvfmlQT/ZnlR1Xae9gYC2RtNhmsdQO7WDFDmx9dFGcUSsipb8pwutgSFvT091Lfv/zJr8uQ7rq/UDPtRLKoY6wLYXykjrZRYr4jQUHPppdSgz9xwZ3LeIAqjHzUKRUMB4gpeePfMn//G7f/PtJ8Fz993/2bqxk3ETfU1E5H1oGsuytNibNOUHfY57wWRsXXs2yDN76s0zJ44f//KXP2EsFPAaALdTY300mVQaOeH3dQGnICFlQ+oIpEoQBskee1NBtzSawirQYEAmNk7rpWRwbN4utsMYIbeIDX74g5e+8Y3vXbgclo/cMxpX4/E0BPHei0ie56pqjOn3+5PJ5BY29AAHuAVgoEiyCxcuxR7m5hddCIKYZK5q1DA//oPnV1aW7r/3Pz++hsUiUYmV4OgctqbpdEfr6InIioDBIkZV9jD+a2coHOCDx17d9dYPqLdeSelGFQAflsDAjbDfhH1VBRMrhFrmDGWoIyaAVQhCNxfo/oUDXW2ISss9SRAlAUWQgmTm7trHbj/kAaqbwxWlXwBt4s6ejH7srhKuTv25ohkw+xO46lekgERStYZcYiwzQUSiqoDkOsX6Sre0bythPK36g4EFqrK0ZBZWD8PXZy9dZpdIwmCbGRiCMlS5qzH90N75K97/CBCIGYrQektMRL09efOVM6+8YLc2Vg6t5L2kvrTZMiAIaWQJRhuD2traYko0LjLtrw6PHT9y3wOrd95l5uZBCdji0sbG6ycvnzw5efN0tbkxKqvcxz5bRwJRVRVtEy0JcGPPTSNKYuDBaiMsmyTaYZpEimCTmDTlDIGllqquBrZH6kaTbekbzpIz8PXqoTv/F7+FtWUUCYibKDnggDTcfr5nmvm2SEAixK3OpVG4PAlV2fjGOkdRHPNKgnwVX/34fc3P3pyur1fakJOxAmThMmxNsHf13QU39z8XXPm+MDS2QWZ2CEDeh9jzW2dfvLjzyOH5B1bSIcDsEplFnVVIuwFS9/juCDBoGVlvyxqMA3xwML/zO7/zQbfhALcLCAJqwBLgAhLfqQ3BAlzFJHpuPTtCUouIjTbZAP7y+a2/eObkqcY0S3f4ogABxiJ6A+8kMlSIA5vICfarAcCExIKIFVajVQCIRN6okoIjNNBkO99Zvyvnv/vQfb/18XQZGAoSDRbRGpMkKZkk7nE8EcFonNU2MNi9cytUSSNAUANiBWFWDkkgA2JmYnQVWULOmSTV557jyzt+0oxDPDOdHvnS5+/5P/3vcfzQOLdibYEEG5P6D//8if/+X/AzP/ulo3eqb0SEAixbY43X2GioWTVP1FhVoI52GotKF71d5HSQmIT8zsXzrzz1k5Pf++7WT5/tb6wnVYVBDyEwwVA0FJiCoAlSxaYBRTYKo6AIFjCDAe/BBDBEUXs0Hj6AQpPCQ4wwR9P+LgHYoBj0GhFSb3r53Inja6vL57bWn3rh2ZXVOUdBNNYxTEVqGEr6WTqcXJgMtVjLFrOIUydfefXl54pM5h++H5RVdbBJgo4mpMNuj8TVU9YHZUB47wEwM+2BgLwq2AAIQA1sjOuLGztn17dcPqyEqiBKFtZFZVFYZ62qsUYMiwFcUTa+8rHo9aNoy5LSXgImzN6BqCXPuvKitvu1q37VjhdAVFS1fTLaBH8iIjLETOTYGGKz5wQMCNR9h4m4PcrsfXe1WzPmijGjUYKqQBTd0cEKBrVH3Gv2cLtouYEBRDfAvjK+SU3qiroUiaZXDIssQ1DjfW4CV1s9mTx4fPGzDx472nM5NIG3XnVsncVf/NnJ//a//WcXL/qFhRNV7YKkjRcQGwsir/CGA3MIsVHC7SRbxTvb0+XVZZXJyZNPn7hj7n/33/yDL3zhAZeg0WhcMlVc2hpPasDm1mZBoCR6C1dIBJsABA2dsrhCDXHiNnbGkSgoSxSFGEPEBJX9ivhd06l2X72iCN5LjNZYw+wbryLOGd9M+gnSUK0N88/ce3iJ4Me+gDERocbX/vzl3/23f3Zpw7MdjCZiOE0SSwRjjLVdGJKI2of9Bri9ljAHOMAuCJAgeZoZtrUPYFY2XgTMWd4b74xffO65cjz+7CcfLXJo3Yynpbfp4pxh01tfv0xEg8EgxLi1s51nBXXSHrtzBFOb+PxejIfXzKTd4E8glTxxqWEWUBTDLY1wF05sh2ICk4KVCC372EdmTUtg5iDqkkRA2+NxVLg0DaK7+sx7LoiiI17bx/3SG+D6X5616rr7udH+33ljgFbMcB/g/YD2bK/BDdpJpBwlAkJGDSFh7jtbWJsTGdVWB1JJlVRYlZQ/Sqq11KXzk0I7w6MzaQGwS60A29OwNW0qQXSOnBW5flTxuuMDEd0oXHMje1Jv/E/X3/8NHpbrf5loX7E3balCr3/cG13SK28IV7VuJtEOFe1sf4EhQ0q736TdCMHugZhoZuQTqWVU4625zB5bXuhb2Nhklh3bVhu1PTfuPANtxIBuJcMVs3Exqo/dQeqm8SEaaza3Nn2IxMal1hIMkRAFkYTNNZcxxhhjNOZDQXVCXcwmdr7ZwFRxEIQMHqde//r/8P+dvPzyx9eOUFX5elKLV9Gsl1dSVhTtwuCy1K9PdqbDQX7vvQ/82m889I/+8ZHf/HuDz32ZH/kU7rofR4/h3nuwspQ/+rGl3/yNI5/65KLEjY1N3zSJdVDWyBAj5EAJmUxdWtvEp26sdcNIhyknVjimRba9vaWq7JyCqyhliDVUOSYQ62yxvLzBePry+XjHkc/8F/9w8He+gkPLSFxMHKUFq3GCnJnbiN9tMyBS6ycnhbGR2TNHgrRMvAAZk6TWWEOshtSAlbB8yE58cX7r8mY5mRJiWxEfI8foBAYEpmApWqPWwPBuLeU7bBASCxanYhEJqmQacsIZXIEIOJtkKU3HO5fOJ3DHVnMHDlFCjM4YYoAoxthEIsOzPtUm7wZWDyVQcsACdIBdfIhzbw9wS9C5xjnOkgmojYhKQyzwAgWiZVNE5inwxBv++Yujc9OwZbJpDOC0+w1BYSNZAEKsxDeTQKZoXY0t45AQQIitPyt6sLKfuOn2oVQ+fnj1/uV0oCgUHOsrbej8Ursf4MoERDczDprZWbR7vmKTabtYaVlVdMZbRIfuvO91+73L0+3jh48t33fvoS98Gncdx3xfUqde4tlz8Ynnxs+9fGQaFtQVO5OaUNu2soAjwTOEW1I5gpJRSgJY1AaFhzEBrjaOF2ySC2+V49GTP/nBs89UmXvkl/9WcvTQ4gN3Z/ffjRNrGOTGsLFWPRETDIEErUOOIsEgM1AgRhBg0q4IwEpAFdu1pXInA22QAGDUxN455wiHl/nhewcXP3cswebPXtLoUzGJS4q0p2SDot7G4eIItqc6ncxZvSszWxtbW997rI7Nib/3j7PDdwKYjkZV0/T7/SS7Hdm3kyS5/j8Y286yFbA59lvTqoyKpPBkhGwkErB2bu1OkIcQrdoEyAk5aKqiwXc+c+oqEhnCCnlLItXbowsJ3Pol594Vy9usXtpTuJULBoqBB/1e02C0Xjkrc8OEnW12Li33sVq4OxbdAmKG0AMnoKRIYPAH//a1f/4vf+/c6TLr912R9YteE1sJvwBEUICqqgg6TqFb1/qbQFak3tfTcqdI+fja0tqh+ZasXkkDUInWgkZJlPgWkrVeB23wsBUyY4Uj+Fl5TJeTovvuCFd4Fd6Cuq4BMHMIQURExBhjgPnMcTlJ0RzqDRYIfQCJSwTO4YdPrn/t64+9/Oo50LAo5tnbEEJXAH2AA/wCQUha2lclACxwk1GVZYuI9LOfnf6rb/7k13/9U8Nhlio1EcZhzpmVXjEJqMpJYVz/8OpO1czqz64eAPel4XSA9wu7XsQrzr+OX+X6Ps1f7Izpd4ibWpOAiITUikLBEAMyLReJCu9dHby3bf0wQfa+Y+p8xqKI0kUGhEhhoEQHk++NsZfMU3Zz9tE90AakqtJVAJC0+TZ65bdoqXL0Ki6grg5gt25AxZBaJmvYUGxrekRi6xrqKMbpfY2xKpggHS9OF4AAXFFF2ZpUZBh9l7afGitXuzOJqM3k+JCMb52UceepJUChYIGA4ubmBW0mvYQQvBevifVRnOVpvRMMUy/dEH8ZsHecWHrkoQe+8reyBx7EXfeh6MMkSHMBytpnKZd12VeFc3DJpkvG1lhrqwhSNUQMUjWgBLBCPI01pzYqFE0d0dST6XhcTrYScoaYqSZWww6WATWwabqwNd4+t355q5/3Hnpg4bMfH3z8ISzMIXclTIRlsFNwyxvdpdt/0Fd9FwQwAUZmnDk6uxUyG8MNgbQNlcSU0p7i/uXs0bWl0fmL08mmJ1XbgxcAkRB5T8HzFefVfqCKTguQCUZgtXXSSluRo02U7ajnfXzh0nj5dP8rx5KeTZ06hDrjYAiG2KgI8iu7BEubpXiAA1yNgwDAAa6gyyGa1aXpbMS2ClIPKILAq7hcUh4FnJrgr1948+nN8oLXyhiQAh7oXD6RKJCLRJE4wnZkPvtyqHWFTAJRJURDqhBWJsTgEwm2HC2G6cOHFr58/9GHj6AQOA1AAHjG99OZEe2kw0ArrQ4wyAK8ryJUvvqBkT1rK+5sLGIwILET6rHFibtHeX/dbN770IMPfPkL+PLnsDzfOAJSJ9X6K6fe/Ma36Ec/vqOuh4XDZNJLUxtty/EXmZTYk3iDaEhIWTUlBKioZqKVi5fzprI+hSuMO5qnHLOmCdNRGP3xN+PC3Maxld79JwaP3LP44D181xqWlimbAwUgwMcy+ggil5JxMaoISMAwDtYQM3MgCe2J6J5ZLQKAbeApRqPRGjMY8gMPHGE6fOzIi//in+PCZrXTGKZB0U9MOhnX1dakmC/K7R2u6nS5f0ea0/b6ycd+cObk65sLdz3ynx52WRZCyPM8SVMAIYTbNoNj17Js04vaQpIG2C718vZku6wjWbJphIlkZiwKHVEnqTCphQJIFTlxYe3IN433zElkETCoYxIkhYGIXumgV3H07/mkRScOtlccWNu66yvfv0obQMGA0JUP9xpm3a/2bHc/1xnpUKsosLcl1+z/VqvhtWmPMYIEKTsngadVhmkO/8Dq0kqPjvWzPrzVkFDmYCfb/3/2/qzJsutKDwS/tfbeZ7iTz+ExT0BgBsEpSSZzYKaYqZJKVaYqVZmsrLtL1g/q39CPepL1Q3Vbt1m1dZs6ZdUlPUjVVRpSUyqzkkUyORMkAQIEScxDIObw8U5n2nutftjnunsEIsBwJALhzPDPLg7cPe5w7jn7nL32Wt/6Pvzpv3v1j/7ojy9e2jhy5NEbm9PRtJhbWpkWQ5cT0IAawGt7WLg1Fj4wSwkl6Q36k3J7Ot5cWug9++SFR8+dSiyGdSFJWgGTWsrAHqrM/ElUgoDdIdSaVxOYIM4ao6AQiJh45x7yUQ7lHW/QoWmcc0RU17WIWGZnrdGQhiaR+tzK/CNHFrpAAqQWENy8hj//3374nR/+bHNbBgNr1aQugQb9KCmgQxzi4EIJussqbC+94HnQX1Axb75x7V/86z+dm0u/+gdP5Z00TmGrfejRo1e2hu/euFkqz+ddKwJiCCndErN9SLn3EIfYwd3Gyf1OzO2r2+2jxCe8o9EIhsSOTMNEKrP0q+7WXx4+O+C9GeodKABiVYggCATRKpOVCMJ0pyn4bgfuwMRinzT2Ju53QESsKkSqyjvHfpb63/va2/wAdsh96oNlzhKXWDLKBGGFir/N7UvA5pOKlOJ4EGJWBHC02rAJlXXVjMugCp6b77RM5rbXac+i7JPZyY8FSggQYm67tgSmbeoQQC5ffEemo4U8k7oOwavLy+B7lkbbY+l3NOvdLItxr3f6M589/9u/k33pt7ByBFlHrZ0oAqEBprlLCc1g4ERTAMxbEgqinnPivcTKJRnAKkWJ/tCEcc5JamsNtSHpOE07Jk1cPSmMNNzUREbUEDGzFU6GnL9bV9ck9E4cO//V3zvxe7+Jx877TlrA1bAGxmL32+2Ov4MBBSslSiKx6NKOcI7jPgDxKjCkBCEVC9NV+9QJTOnkdlMOr2+uT2yTcSOWyYmBFyBa8YlGNtT+v69AEdQwOc9GYFoKlXpotBSWCuZGrT+7NpIQjh09d8Jikdgbp1XRtUQcqV+5iXLeLfiQunGID+KwAHCI2xCHBPGsAEAAqwd5qEC92NR37Jjx1hQ/vIwXr08vC5euaztZ4rRC1SbfVQW2ZjBsIArtvNzeYe91X1TJK6BGIYTGIMY6gHe+MfW430wuLOS/cfbYc8fsKtCBQKPXbdRQ50AxAysMicFNy9cnInV7krP3BFLYqLkaJ+89RkkW7fEiZRCbGJGQwdySOXGqnw9O/+5v4StfxqmjSJONsuhmNqdkuDm8+tqb/PZbJ3s95NyMJ5ykToCZH2wgMACSAATEar1CSDUEpcoGmk8bqZvRWCq1ms5x1gu8rOxdsrE5ub65cfHtt/Tll7qPnly8cDo9duzEs5+h7gBzc+h2c+fAFEJTizjngrEEw7CADUADrYNXGIOZzP1OwUPBXkCNhKZmm7PD/OLgsScwv3D2zbeaX7y+9ot3tzcro5VJrfWaiVabm6hLlzjkHbDXqRepw7SZjorYBUxEeacDoK7rg2nCGYnGqhrbk1XVMwswAYYFNoaj7bKqAjhJjM1CkMj9x45zF8AQgjLBqDewXUuDJNmuQuUbpHZHc1kjBQQSa3HhnmPaHcY97TUG+FhjYiJS6B3e/wEFdsZiay1kzMeWjanN8MZ1kxSPn1588vhS3zSL4BwwlJDYK+9vvfiTd//7//f/9P6l8sSxR3uDI1fWLhmTJDYNvk5hgQaoQZGDEWuW5qAJjGa53dwaNn5y8uTxz3zqiTMn56EoisIlWeFlXIVpEA8iBGFDRLhLi/3HgtuXowqmaGUtiTNcKzRE3SlAVJXpY1sBMHOkehlj4s+q2hTjLIxPLHQ/fXZlEZBpI+qQoJ7gn//zr3/vh6/Ukg4WF+qKwrgY9K0lNAfs/B7iEB8ZgjacERKlWI2zCjCQdfvQkNi5SbP+4ktvfu2bz586f/LRxwZOEQQdwqklTpL5jc3t8dZWORoaYzW2IUalt5nU8uHlcjDx69IB8OuVofsg4v6r6qzarUxqiI0E0tunWjlo0cMnhjvx+lXRCBoJQUXIKCEoGaL7qyv/64+9TJqW5aPtQBTVvTUAs4fyEV91tz6A3edoSCxniXMG8MIKqIqI4QegFx5X6DKjPO38QIA1rjHa1D4UFXgU0Bt0uBsTrSpAbFwQolbQ65Pd8Y8IATwhNuTHFDkpCMwAmvr6O+/QpFg0CddT8RC2wRgxqhyCoXFohoqF849e+K2v5M99FgvLSPKS7NDDm7Y0EggloGkuqqjr0FTjYto0jTOk4lnEKLGycHufEsZUK5NYhUyLSRmqhCOBTG2nG9WrgiBE+2UjIaWLk9H2Qr9z6uiZ3/riid//Cj79NPJk6BtCojAa9YXbohOAg0T/B5Q4wCjM7Gbuo9WlgGPvTWxdmGV6YDR0iQ34uePu5uT42rSstybbnpD1YIxnjsUOAYxCvQJhn9Ns60isMAEsca6BgSqogQpYLavLO7X4y1Xw16Zn38XnTiFJ0WPrDXmtnFoLVvVKNuy+MwF2VoQ5xCFaHBYADrELUgKIwUSWZvR/owAacAP1MFSn6YhxCfj+DXztzcvva2fkMqTMiXWoRXwjypQIoGQ9oiJQlFnw++0AIEXSKEiVERgNx1BGrWqG4Mrpqcz9xqkTnzszdwToQFIqQAxYEMXsf9jN/gez2/hoFDaGF5Egd6/7g90SRpiZqsjsn5hgYheZsrbKEhbLK8e/9CUWzX/zizh1ElaGIpzlUCV1K3l/kGUjq9s07Viu8jqzIVKIWMVqIBEOQgAZeJZADEJt2/KDNzqdTslRL+vkjpKKfOmlaMhrZ3FhkY1B2q3D8PJGsb518aVfFmn6zvnnBydPnX3yibnHLuDEMfR7xrncCJSFUEECwqxPj8ikBG0bpQ1aagIQOwXSoKSKOgRrDRt0FnAkXf3P/0448pNJ+N7my69vjUqufYc5y1GNNjpdi9TCTy6Pt68nNP/400d/84uPfPnLSaeDEKqqypsGwHQ6nZ+fP4AtnFEMl4j2didMgPWpbG6NRkXtYTlNYRMPE3Zlf1pKC6mQimEBggo7sZlBL8uyoh6WDT7QNh5fH/aQ2u6mj38L775doe4y9PGBVfcHl6X3xP2fNc4QWvNhust6/hNc9ooojPMGBJ9wNZ0z4dxy71Onjp207CA5yMI4tes39DvffPVf/MuvrU+bzvLSxnRybeOdNB/Mzy0qQicxscaprScyB6RACrCBHKRufg3wdTPpduwTF84+9fh5cNuU44WmVZhUvvZQIiJSbfYroPyXBSmiEoJK5iw3NaDEyswSAlTV7NIn/5KI4j/xerTWMnNVVaEsjszn55fmFoEO4ANyh3ILz7/4/h//uz9fG3J37ji73vTGBqsygg81k9xXX+JDHOKTRIg1NvLR+YMhogmAfqd38+bNTm778ydu3Nj+9vOvnL5whtMvPHKyqw0kIO3i6ABnj602ihDrdRAlhrbsvds6zA5xiA/Bg+oAwN3DpA9ipjGyL7RRfzRbIiJLbBnswXtNIA/RglpJS7AX+ICgECVlBrUE7n2cr4f12H6Q1B/BRDs1AEQLBt0VtrqtB/c2T+Ad7nxiXZamlndPxB0vUm273O8vYg0AYCFAWVsmHDcguJSImlBtjqta1MuAu5QReBblfrhhyQGEAjVEGZ22RxYmwIANGJPp+Or1rKgH1EkqiLjSM7MLobK5K0Hrk0LnFx/5zOfzz/wGVlaRdhp2BaCMhFqhYwPUALFNVFDX1dZ2tbnF5TRXSkOTqFqJPj9BiARckiRHlnpnjnDQ6vr16aQaFlVVTrUoOi6PVT0RD4Adp2las5ueO7H46GNnPvvc4nPP4tGzSDKvrEQGjsBmJ92zo7x8oGqiSgoLAqkY8hzbk4AAjtWLmZJElGpiVsm4YOSr4M+dmVsbnRxO3g1lVaedkoNnCjPJRSNIggKo7+pacheEAILCeeKZwrQCXpsS2jAjscY5I53BdiXBl9969bLlE3PnkQBZkqIuIBWTVTQGdqdFBmoBc79NvA/xa4fDAsAhboUwgQ23ZGQGGB7kYQNC09i0NPY68OIGvnvlxk/Wx6Puam0SZ2vWUpuCfeOAgATcAwiUgAgIoAa0b0E0o3ACAA2pEtQAJAI1DTLVI53uc8cWPnd25XyCDkBhg0hBHcAIcSD2FDVOBAgMTzODNCGjGmsD+7VIa2uopAKwQEIUCZnNcyYWO5Sx4w119OgjX/kdq4RTJ2Fo2DRV1kuRU1UhWLN45FNPPfnW1XeGGxfFNOmSKxufeEqCWhGjYkIwCivilBoDzwgEUKOGAykB2dS71HZtkhBbA87VdTqWzGQ6heHU2iVj+oJy7KfbxYSmzfDN6VvX3nnlrd6Jo/NnT88/cs6eO4cjy1hJ2HJuuAihlCIQG5tYYgZFWwPPyiQcBZQUMGzZWCEVQQ0QgVNkFk8+Z0z/eJkYSapfvl5ubSSkecYC4ZRV/MXh+KLU9vS5R7761cW//gc4dgyA934wGFjngvcHlr4Rd2xv9j8otsbNZlkNy7oKatKUkkxhfdAwi0pn+XRhCEM5WnaFIAEJo5O6TpLaqgkqQMxFsuiuUuJHm6/vXwfAXd//gYTdpKUv55czV8rWjatzqJ89s/qpc53jGTJUGXwKS0ivX65f/NG73/r6z7/z3V+uPPIIZ8nGjZKQrCzMNXW1vbU+N5/VfqQx/lMOSBSpaBeA0aJtBj0QkLIas/HHT6w8+8wTp04sANBa06RTeJSVL0ppFIYtIKI6uwvdxwtqh+nHcQUab4CQJLVm2pAKgQxxQBwhH+dQrKpKVaM5R13XIYRumj5+anU1h1VQo73UweOVl9/+t3/89Ws3h8hWQWlTeGOTTp4YktAUnBxEx5FDHOIjIJaQhQWkPONbsDKUxIem8iVofnGQdpYuXrn2tW//yDp57H/3VZMANaYFTAcrg2xzMlgvayMIDFYBsUBYGbMOs0McQOy3A+BBYb/RyH7DinvPJn803GrZKqwgVhMPeuwc3Icp7F89SCtHfyeoIgQNXkJ7VklU7V06AO6Wxj1gIiIPADGPzyAlxK7KWAOIFanbsNMHcJcspBiCS0zmrGWoeGggY+7mHvXJHPnIl2JtV9ZRVL2BWpMwszYoq6kWNdvCiOv3XTrbWWttCOHArh8/CIE0EAV3aDayFUZhFbI9wfa0V2safBYINp3WytZ5P3FJVnspBMsnzhx9+lNYPQnDSBIxYCABHMDwhFCLZ+5SgFHFtGo2tur1NZ5MOnmeaJOJWhiAKm0CQUFT1uXPf2b1889gMH/k5qYfltPhZP3mejEcb9xcU4hqUDSWKckS00tdv3/+819ceuLJ/MknMT8HoCzrkOS568WJiAAjUEKYLZo/iSLSfqFgZVYQxFAAYFrFhVj04tYcQAUkrAVr2eWl8wl+4+zKzaGvrm1dV22A2iggUFYFqboAAMHA3/tXjgpyClUCOYUBlKlx0NCMGbUBKNhAeeDMJ6k02c+v35zv3Tg6d2SwhD4sDMHXYCL1Bp5nTQBKhxJAh7gDDgsAh9gDjSlKNkBgtCVICCjABCFpjNkGXivDdy/eeHFzdM2mnM8LQSVwU9kwSsiDk4a4gioY5EAM1K0c2Y7+/r2BFcYrKGqtCEhhCBJAkqheOH7sixcWHltEF7Bhwn4MY8GdwDYQh1vilejyMmMwz34HoqTPvR+fWRPVrKdy51PiHEHRtXL3aYxOZ/DYowgKw1P4Js2AlAHbAGWNuYX5z3363NrbL/340g2aHF1cpo3QqzjzknnpeE2DTxsoS1A0wp60NpjpGqkLOGEWUIayroZNuSVNbaCJ5TRNeglErXhXayo0UE4pVza+SjYn0833N9dfevPGwlx+7uTgwqPu5PHTX/wNLC1jdSXvdHLnlFoJ4Zj8VEJjEBXvDcSoGAHYQg21wjYEskhtlabpY0/1Ke9n2ZrR4c9fLKZrxqido7HDqJSrA9FTjxz/619d/MM/xNPPFOOKJpMsy2AMAGNtt9uNvZz7OTGfHCLpGEBZlqMmbGyXY+EAYxNDxik4CBqdrcY/8PL4DxKCBm+s7STIEmeNqeKbt7WlFqx3yD3vJVLcwv2PI3CPBwD2aPTv5fVj7zvcA6/qtsv1tuz/3l6B2zsGPuaU7wfhgzRsnLFNmoZjg94T5zrHMySAkSIhIvC1d67/6Z+89J1vvf7mm6O8e3xzMu047i72EnSC1qPR0NdTCLN6UWEgwEBTQS7okoqioQNUAMCkGLnUnDt78sknH3c9QFCWVX8+G01R1lI3KsY6azSoSh0CYD65BHe7ziRhhTOWWFUD70mYfISLmu/CGWKQ+MDMzlgJUhVlt9s9c3xwfAFzAc1omrJFklx/98Y3v/Ht7//gR2m2jM7iuPZlpXOdnrNaT7eYBLSP+egQhzjgaPuVSATCiLIkFrDDre1uty8io3HlsrmGitfeuqx+9PufefyxR45nGdclmga9HPPd/na5ZlSMkiprO0dIW+P7mOblXyOe5iE+Ah5gB8B9RVS4g876QZkYZAm7Qva001dwOK3sQgGRHRVNEmJ5mAsl9wy6O6M/CgHpTvafdltVW8+xD3/nlt5HzhhnCTONU7KWW+HSB1DtZbTN6DuIX7ldERKTdaxpED8uK66LRcqMM1mW4dfw3iJAvUe4LyYRWJEE9sNJ2mivIVvUThxMTmVjuzZ44oSKpjadudPnH8XRUyCHWZ7GIFiqE/VGS27KRK1PcqqB4DGe6MaGbmy66aSb2ERD3iYt0BAr6iB+2yRLn34Wv/c7OHYaw9JWMhAzGE0wKafbQw3ehypIaSgkHZt3M/S7WFzGyhLSDsBlLco2oZQC7cTtrVYBRQ9gyUDmIJ0lkl27yLa7i4SJiZhhQltvjKLWAjSQymiwyHvcubCILz1+bMt0tq6ujUhABLatQJKwCQpgf9UoEpKgiFJC0aUSQCDVLouRRqVugqmJg+l42xXqaDl8/drW8TwcdUdWBzDGIAgoQAPRHpPK9lvgcFY6xF4cFgAOsRcMjSn71o6Gqe3hBKWVcRP0NpG8NSx/dm307lTRX0QGCEJFEgCx1hrrUuKsqWOGfU8MEfXPFawyW6bu+eQZcaZtVIzlShKwBxDYgCxA0MZ46flisRp+avHYbxzDScA1wqEh7jZBjbE7mjyY/UBgwEC5vQ/G5OxHmIdi0DSLwsyeKOl2c/v4FViKukizlAV1XREneZKU4ElZ9BlAhbkUj5/N3z49fi0fTcxKv1+NiuglkAiMigmACCnImcZgOzOV4UBkhFPPiaBY284ViTOLWbfXdZUzE6s1ZFpViTWpuIw5q8SVgrKuxdfZ1CVm0Zmu4eHmcLj9i5u/eH2cmFf//BurTz/16G9+ofvUE1hYIucsE9jC5phN4UJQUAAroaqr3IA4ASxEoIAqhK6vTU8sd8yj5yHebVza3nynubQxlrJrred609F0cWH1tz5/5j/5Qzz3HIzLl/pRtD54P51O0zRNslRuFS7nfVWNPh7csgNKUHAdRERIGQZNkHHhN6tma1KFJLdJCk5E4YMGCbEhIlaJon0Qz/Rgg6EQoD4YL8aio+hBM2iloQZArDPnAFa+bTei22pMqkdez14L3w8OZ2WKXTdMbf5mRxUUu6P4w6L82DJ4yzVMd27kafdtzzUge37dS0T6kC2URR0DBM+qUWRLiQUIZDReUySkalRiT49FaDau54xzR3vPnJw/liEHtJkkapldmKY/e/nyv/l33/reD95eWHz0kSc+dXH7IpQgOh6Pxs1ksT83N3dkuHUjyw1goJjdZ5hU7mhPd9+w25mtbWJ6l14PZYCVxDeTPNUjqwvHjg9AkLKufWmQNQiNaKUBnAgbUpVAdJ/ZiKxgit0tcdcNVJQswMzEIKMabf5IObSL2X1UUwQcmEnBbdFx93RY65jhnMlTW4/Hpp4sLXSfPIYcyBhKLk0dAl755dUfv/D2+nrTXelal5vGJxZ5xzXT8XQyHvQ6M5usnXvMh28PcYhfA5Ayo1X2jV2P4+n41Mmz4+lkbXO9v5AuLZzYHF35+cvvf+3Pf5TR75x+fDlRWEZicXTBDqukHBWgLM74sY0g3qUVEhisLCR/uS198O9771dR/EEIPCP9xtsH9kRuD5skyE6VvTVaAQK1UWikZyjNcn+fyJHZVSS/y67e4SWge4kEdmnLcq/PjJ/YqnzOQqMP3+7d23v9FCLdZaHHxYARAogNEPaUk/ngkljuF4Qw64gWhrBoPB1KokSBuGFpWAIrEcWM2r6O0B0JMR+OfZzZu9Lk774/t6bmf+V2h21z7+NZ6ZZA+lftEKlKiOvU2d1yR8p/di5Ayq0+qWoCn5OmBKOQIG2oyWY2woVxyzLkk7rlChAHx2zeUQlBQbDMLumo1LWvN4vqesJ15gZWnGUKUBEncIYJbSlO4zEE4oV5N0LJA0Ek7BsIiGEAg2BmA2Da5JKkmmpZw1k410wnllKAG+EiKPd6gxMn0MvRlOh0EEAqDt4aGPaggJQMJVwF8ozgUZVhOg7FCE1loUQkDKjxzJ4QoEGlAoadTrc33+/2JLDmxnQHgIHXTmx89zWqKaRCwug4MGAsiJoQqro2Lktsh4Fy3OSZa0Pm3aN94LoH4yW5G3VEI23luH6neFHs0OwIgBVNQcJNkxg5Yfk3juHyunvj4lZl52vqBpsCBoTACgqAgJhmuawdDa475r645ZByIJqlv+KdAkSUZB0O5GuWGg0gHEcLNb3Fi5OrL18fPXZi4dFB1kEvN8LMELAGu+dzVB1ISO/W3nOIhxHmH/yDf/Cg9+EQBwZEYC5rIoI10KoxoTJMdV0OK5Hk6HW4b7y39ccvXHzpel0nR5DPadmgaaAB7IjzhvNK0jo4QaxLCzS6B0d/dHICo6oclCU6nYAFJBBPGkwQo9Gql4iUqamKG65nC2WoQ6+HiaG1G6dl+n/+W5/+6rHkcRP65VbqG5sNvO013DVsTZvvR5SZtCCGIRiCAzmQAUzUp7s9a/8rDw8ITGCGYYIhIov4pjCAVRCBaJYYMwQDtsRQEjKcOHIWxAxrXZPoOEy6XcJy13USvz0u1sZh2+euWxdVB3bR5vnEUxFgEuTZ1VDeXO50fu/z/pnzr2xt3izqvpkr1sdzvdRaZmfUkKhUvpkWk8mkCFWTqe1S4jxJparGdgZ2ZX49qYo8qBFDoUu6qFiRsBpCenO9eOvNd3/8/MXvf3f79VfMaK1rPLIUrgdqfRW0lrpoyqouKt/tzcE44qgShLY5AzTnHDcAA4vd7KlHjj16ZtzUb128zFl+s6hkdeWpv/E3zv3t/xyPXqjJDWvNkgQEUpDhJE2NNdhLY9950J55+n6iqgqRoOKZiRhESoQAbUTVWBjTMI0UNydydTS9PvGadsFJUBZRFSKo0TjnC2sczEoks9WpluTJGVaW0qch6ThCsEVVjn0tqQnOeFUJgYVSsCHTsArvORCzpHzLdokHiglExAwmtoaYiZmY2uG452jqTFZw9hC0rq2684htLEG8IEjsAyFViEJAII4K87tr21ncsvtx8aFxr4gIZECgW7azFcgtW9UEYknYiU1EnXgrYhRKplSrSQpnhCwrEgqp1Kmv6msbx/PsuTOrn3ukcy5FH5Kg7FJSbWmSZP/6X/zkH/53/2RtzHPHz4/U10QcjA2Og01MkrokqITgjYvtllbgSC2BGcGgMaiJ6vs66pSi81dLQ4knRdknGap6FLQ0FmCtmyYQWce+GZ45ufBf/+0/+Nzn5kEg26T99EYxfPP6jTFBkk4wVsQAZBHN0Hi/y9p7B0GNBlYxbbDPAiuwgayAytpXPqiSqAkK4oSN1RA49gncwyOQKayrjQERa7AqVgUUANjUllWRpwmHql6/fnrQ+fJjc2csUu9Rlb1uRorvf2fzH/3jf/viK1e7c6cVeV0HVjUkTT0N2tjUBRDQ1nvaku2Hbw9j50McYFCb+iFWJhhSR+riCE9TW1ZTkTrNLKlKowl3c9N/+YWfG05/49OPJTmoRtP4QZfnFvPr4+lmUSHpislHw6mjdCFLpuOpsUbbYvZfdksf2DKEVVNrrDGAEoEsKalIYJ7VxhWsPOtB22m/fFgQvHdp6hXDopyKD2w8AGbWeK/fNbUSVhCx0h1vrW2McIfHnaF6rzftNk6JAnQfeLSMhHveGgB0hy2JaOu1deuWZwLYt27bz/7ANgZEe7mRcWuZifi2LdgocxBxzrKGUJaDTmdxLg++PdJKpIjrC2PUku5hZT8EUIJnFQ4MsSpOg1NhCAhwZqJhu2mGvqkEypbYWmLWQHcaWjEpdvsfCbg9zJytufZEsHsfTExETHTbVkVaztmtW6a7jucPvjmofX9DdNuW9HbO7V4P1A9Gvx+MkA1uCaRveTDpHnEswk6gjZqjQqtClSRQCKoBGtixF1+JV6hl44itspMqqTYuHF9YzF2Ylo6NY6sexiQ7F8eM96XC8glIiGs0ImwXK+BYSVIxbfglEAQRKIMsnLs+nowJjcvhiJgYxoKNClRBClYi9ZBSmlJDI41jd3B4HAbaJcrjaDJUpiitBvI5gl2fTl98bfjjN5cpSfu9yXh9Myk7y71ya9RbWr4edLObnfjSF/JnHkeSwFmwNSAL4qhCYKKFrCPkmFZwjJtXfvan/3bj7TdOdDtaFnP9+Y1xUdrEzS1cG049m6OrR98Zj7/w9/8+HVk1nR4lLmSOEhMg42qcpinivS1NkHeQpOCYTrFKhtklNjfGEoiUbGJoz72XACa1MzmIAxRDtz52mO1tlKxwYAuyAMcyALdlXxK2E+2w7abGJNV2HopFa48tZOfOHH/xlYs3R6TJMro5piLapEkzmaxzkoGIVY0ElkASFB4IMNrmvlgANSpWYmWaNRLR2oaDRjUE1dqjEldTJ9gebK5sopxGSLIyYGN7a3t722XuyHw/4V45GWfWSd1YshLUV5okrEyTQpMDNPwP8eBx2AFwiF0o4BUeSBgEJAZgC1JOe5ayNeDNKd5Yl43KedeBzQBGvJ0BCuvJ3v5+upexwaxR4WRGStgRi1RGrMcqoold2/fHZHuuphIuh80wBsaTk53OZ1Z6xw1WqUhlCplCcigLUAsS3q3wz2gMbQC2NxL/aHF5tHjZmcFmvWz6gefs+VmhpEQC4RhlJoAYKKjuuhFJHwYri/NnL/RevzJ8+21nm0wgXmqtezaBIwQfqsrN983CfOfcyeOffe7opz97+aU3i5++tzEceQ42FFR5BpxzaZ73u4MFa3t5b7o9KtdHddVkJgkumdT1ZL2meSekFjAqaQhGYpWbU19nU9jRVrmxNrx2tXr1tStHlnR+9VO/95/xwjKOLGFxLslckqZg16iqhoZQSVAfIJqwSRwjAFOA4B2ZLKN0GY89sfKFG2D3/J/+yWBh/vQzTy98+lmcPo3BXMJd03ol6K/MUX5irA1jjCJAVVUIBHBACKIeDoAHhgGbY78xKqcN15wyOdlDDY7ZjdubHHcZi9SQEnPKSvAuBHjbAfqJs82UgoEhpZhLV3iKAgxCskvznxH/Y/8vZvWA2z5tNzu/p1Eg/v027tvdW30FQMv3n6n96Ie6CN3xJJrZe98x43/bdudQtYKMGhA9WpVM4qoAERiFUzaiuUrX8NIgPzvXPdHjPuBQGdQpElbb69n/6Z8+///9H//91WtNOr+Y5klnPhMlI47llhhoRg7indNEACHM1K/u9nU/DtyulstQKAdAhTSQN8YE8sW0JKSpy+umlFCePnXk6NF5UNQZ0wbeQwMjep5ra1rFQny/BZEBmJlilRKgRhmxA4BaATgGNLSCaLMGrHumAgkhGFZAoCoGLCRKRCAtyzLLEoJvpuNBhlML+RIjUTiVPO9A8fqb+NZ3X3nn/SGZhf7cieFwTHEBSQKIAIGYAKMtUbol3Xz49hCHONiYTZQflHzVeEOjeA1qEp/GVt54a+1737n8u189YRO4sq4b6bhkZaG36cebVQmXdDt9q1SXkhnXtJk4uR9b6O5MJ4TAsARV6K1z1kwb+paZ7iEBK1ihvCtqqWgnqag+r7p3KvvY+pbuxma/2/G/mxyH3lsk8Cu3cpf4of0Uutct7pSlvdv21s9gniks6my4QuKc0l5ls26MA0d9vX9QEiU1AaRiBAQBIyiUNCDU5D2CsFUN/JGKdx/BZpn2ud3HO+tuz81tW7nL+NlpY7rHeBh3iavviJbIY0BBGWBIHJ4BgAYl2RmtUNIQjPddgwzeqqgKg0EcVAyIWtMX2XlbABILcp8U7tCAO5vd2imAqEk6Q2UuGkWiKQ0MUkCVqWkABTMgEgt+1FYPDw5IGaKQAIKwNoCPosIkcGmSdpCkZSN9VRiwCU0zMSAOpCIhhEoaMMGRQlol1sgtJ1bYBsIwLlKLJGA8RlE6VQaBTOm1aNDJ0qkntUmwZqsql48fRbfLSQriBqGGGKhaSG6CFVaQzAYvzXqtsNsQPos9FLcOWtpNlRw0tKTCeM2B7nCbp9n8qoRAaBQWQFCEEqgTlVXqnTD5c8dXRzf04qgAOaQZvK91YnuJ8ExBo61oqtGZK8DuvLDTq8OzhwJh58Aq2NMHpVwbwIATJFkpg+tN89qGnDkC18Fyb1VQMwUQEmYGIUAN2JiHMGQ6xIfgsABwiFsgAQQYBlSgNciATKWmAK7UeOmdrdcu3dwq1bgOOVZtoPuIboUQWIC2M3SWWwGESIkVIKNgYQqttVbIs8GknCQZEzXV1o3MV08/euTz5zrzXaQuhTbgJPZJEhPLAervi4hWvUyz+662ISCDc5MxGvgG8ysnnnp644331t56NxNadh2ty2kxnbNdk1ud1qVqMZluXSr9i6/Nn73Q/fwXH3vqs/jiFVy/+fK3/6La3JzeWA+b22kZet4PCtMlrF25aELIiDqD3PV7sDxtSl+oawLVcdeYIYFjxCFz8wu5SD+g8FJdmzRXJ8IXC5u88cYNe2R56cyp+fNncO4UThzB4sAljDpUhpWsZwVpzcQEY1FzE1TLoInlHqc4enrx87+9uHTs/Y3tY+eOn//yF9znP4+FJS1DaCqbpsj23Xh7PyHWkAgpICJgA4gqRImNaYBSMZ6Eza3xqKyFrUnSfQ83IdaWsedFWGAtBt2emW5pCOLB7JgNCWnLmCO+NcBq1fw/oPW/8wk7P93y/P0fi/vtJHynj/RgK0CgkrSKxiGBTGAwAx5G0XdIvOGiNuI7Gc6fXz02ny4PyCEAykjLisvt8Gf//vk/+qN/eflKeeL442vbxXjLz68uTkZjc8DWADMoSKCYSdITK2kDZxMCNXXVyV0nz7e3NtNUPvPpJ86cna9KMLztuLKpq5pUHdSSmhjFRvWkB/uVnDHOGK8gUUL0rNv3mxjRwFHjFgIKZAEopKyr+bmun06kHK8eWThzbNBxoAZGLRPWbuBbf/GDb3zjW9eurfV7R61NPvjOsd58iEM8tFAi5vzV19/7t3/yv/bn/sZnvnwsS/JxNbYuWV3sjYMdXdluqmm3PxcqLYsiTV3zoO8qhzjEg4W2EaHitl7ICJJZ7e0hvVL2LsHazBpYQF40BAW45ceLMj9MtZFPEEQERFeAaEemIoJZRy6pingjIt7n3cQaA1ECmBkKEdFfzcg6KHDOed8Mh2OqnOt3s65JWsI2GVISEYYGMVGRsmXNHCQyB2EWscPu1cfsJsniQOby0cZwUWvrOFeYcZF4n9S+04grKtkaYjrF/AI5bkwIxAxmCJMFfBLlhQiwBpMxrq/TsOh6ygwnYK0Fpc96rprWmXWVwfXJ9vHf/CwGA5vmMV8d2my0dTaNnLPIzoxCUHSgDuMngt0lgwrIggnkEpvNd/D5x49tJsWNN2+WW2W6sqSG61LyvD9tWGEoCvsLE0RVSaM42i6XVKJqEETuVIS4K1SgDTk2wW2V5WuXbq6mvHhhvpvAwOWReKpija0bhGAS97EfkkP8euOwAHCIW8AMZxRQUBPqKSGRpL8lPDL4+Q194d2112+OJ26QZDkSqnwj+6FwKBBoD/0+2mVplKwlIlZlZQoU6TVQ2IZIhBKtqSj8+Nrjx5Z+89HOk0cxYLjIMaUANgAYcHywJqWdJNzeGy8BRkCMFCmDtG6o08Gjjx9/6t2br76Z3VhfcElRhspPJ8bnhnxClLqTq0vVdPj+S6+Zbv+JhWU8/SRW5lH5Jy+cnN5Y23z74vCt94p3Lw+v3pisbbnJ9JnTZxIN8HVRjDY3LgWj+XxveaVfXS+MkBICazwXgaCE8XREyizc8+gGQgA8ClNv/OgHRceuDfrZ6vLg/NmVpx7tPfkkTh/H3CDNM6RdWAJcHUJRDkVAbDxRJcEXlJrEcYZjZ9Dp/8Hfz7EywOlj6PUhNJ42SW2sOCR8oFKyxEwqqgqOnag8a+tGDQynsj2ZTOvgwWydsUnt95dEVFWAmYyyQCAC69DLONk0DKGgTC5hYwCQqP6K3of7l6P/4Dt/EjUACqBCSQI1pLEZiT0QCI0HBL0EPQdbqy+rlP2CtZ86l+eAgThojoyBd99fe/Wl9/9f/+h/vnqpOHni6bmFExvblxJjUmTbxVaaHqTRdhv2dEQRrIojcsaYzEmn08lcstYUZ88sPveZx5aWsbXe5DlZtsW0Ho09NEWsAewWe2YEvE8KM2qeAEwEa621gZvgNYBppvC9jyU/Q2i3n4YD2ZlPFxMpq0pd9FI+e+zIcgYbkDESw97j9devfu8HP3n7nSvW9ZMs39zY2mHHEuQw7X+IQwCAcik8GVY/fvEXJ04sXHjsv+gdoZ7peqBHOLmSrY+qK2tT8R3LrhKx+7x+D/FXBvud/e+3Iecd9+d+Ryg7sVirtmSMY0MEVZ19tmDWdrnz68OK3VY/JahqCMF7r0qRs6L6CRPKb8FdTao/4f34uDH7XrpDDFIoEQVtdXUNCFCIaFBo6GV5YuxOMav1tla9o0nGgVpcRxhy0NDUzTiUFmDK0E26BHJWETga0xEZUTIxZXuAoDS7bWirr+NmSQPuZp1jy+7ofDEdjrTuWO4IhUmZeCTezxFvVb64dAVXrmNlFVkmJDWzQi3YKpxaUg81MIAjbI/KS9dpc9L1JkusVYUSK3coqabTpJtP4G/68rmnHkUngzMgMLMDGFEk5w6HjWUm5fnQIKaYjAJkwClYAOdAfYsnT2Bs8ivr/MrVa0mf1blaOFCipAApU/TXiGsgBomSirS6YzEzxtjTTXGPUNYmTShBPhlOX7857BlzZG5u6WRUVdQ0lIYZFgzxwXFif+1vcIf4WHHoAXCIvSBiQMRQgC+lKSnLS0qvAy+t4fsXx89f2rpSsuRzrtu1EPG1xKaze317hQkgmRUBiJStklUmMWjdiUgMgxiGQQjec2gy8WmxecyUX33q5F+7kB0lzAFZVLdVVnJRotPSfV8D7AtK6iEKGCJSzFyIQYQ6qDOGQVLXhhIkaadRO61GP3+tX4lRNUTK8Ky1gRgCMZSmk7Js/PKJo/bx81jpbnHTfeyp7NTp7omTnePHu8tLrtNn64xzG9tbXhtvtDFSc1Oj8qjVh7SySTA0U4kValXI66rUIBzEiXbUdMj2resmxFwYGel4q1q7Orr6/vDi+8O339r8+atLTcD2CEFhLUAGSEWhPu044wwMaQAFTmDBKZIUZ09jZaHspFOyNScJd1KTIaHo1XBgoK1ICDEzExmFERgPKgRbk2p9e7I9rRpYcjnZRMjoftKJBBWoZbZCiMbAxgSLkGCtaAoJVRBrnWVrhBAURDuuULu8fgCRRkVECiZiBccYjdsL4IPPb18V+xB39VVjs/qdv8Ids/93u7zutqDaF8laScAVuFJqQEEJntiTFbZeyBLnQNrATMfdUJ6d7z1+YuFcn1NUjLqPzACjMb7xv774r/7Vt69dDb3uqarJ1jamWdafn5uXoHVZWnOQCgAxT0C32JbHU5MkiW88kzXsCOSca+p6e3jlr//hc3/zb3yh28VoWHR6GVnc3K5uDstAnUCZkCGN5JxACPgVJ+1jQGsA0jbK0o4+iBAFUCNa+RBUiQ1RjHDDvcuvKYhMS90ysSZMRomV1RqQVDZMz6zMf+porw9QNR04p4r3L8qf/+kPvvH1H422dfXI2TQZrG9sJWmmpOCws5sxZ0MHbE14iEN8YlBw1YQs707Gw2I6PHXyyJnzK85SLVrUMnAsNltf3xIvbG3MCinfx449grIicTaxhgAGLAOqUDG0O4/tmAHvqLncrx06gBBlaz2h9L4MQaLQcuv6MOsypei9rsDML2Ef+HjO7v0uANz5Q6Ph0f6+wT6erSAQhxAsyEAZoZennZTVw1B0vNedsIrQ1gH0oHUl3z8QJHY8K1g18s+F2DMHa7eLertsGjUgI8oEawyrhn1cv7dqN+3jNR/AxzY+71ZIuNP764ft0Z3eZJ/KRBqtVKAGYFWj0eSOlTkAShw18VmVRRPllOT4QmeQOqhqkMRaFkgI1hjaIy66dzcOVLBEICZmJQMT1IsPjXgwqzWGiGay7oZgQLa1cjpAKvQaCTrxnqU0M5YQg8CqtLk2vXp1unbD1kXXUKIBRemC2DQToFSVJBnML7jVVczNCWnB1IAjO8YoODDUeMMM4N0rW9/7wehnv+iXVd9ZFk1gtdJuNtdMvWbJBpq1DI//3f8S5x5BloOJqZU4U0BCMBznF6Vd4T2lmU3EQwICWYYhxI5kIqPGNTABMIT5PqqK1tdu+OCVqBH2ZGAcKK7ho2wvkxIpm7abgnbeGixg2pcxJUES+NwQGVfXMi6aOmiWZEmWHumgy1bqsfEVOcds6ibYxD1kJZtD/AocdgAc4hYoAAi0AalJnXBaADcafO+t9Z/dbK41eZkmWdYTBUth1XvNwr66luIdSAAlIxwlmEk5SuNIVNGMojmEKEJovZp6uGqqz59c+u2zc+eAHMgBAI1YZmu4vb3SR6ih3mcIAEggwzuEGAETnBgCoCycAAxncOrUqS/95rU/+/ratRuDLJubm59Mtj3EODudjreuDdOsu0xma2189ZfvnPutdRxbMAtHRzDJYN50evPHj88/egHPXME77+Paze//8b+aTidoJqnTTm+QcF/KYjiqEs5JWaKbknIUeVRg0OuTqgaQkCgCgUBioU3RS3TOZsJcNs3kvfe337syNXb9xz/vnDix/ORjq08+ac6dxdEjmBtk1qIubJpm7JrchYqhDAPYDlIZqq6FggzPw/VyC9nb8XhQIIhNyiAyAg7gBigFNzZHW5N6Y1rVaig1bG2j7Ksmsbyv9R2DxKuoMhNb0xAAMGGu29kMfugDq1igVXVk8+Ekstty9NEa7GNM0NyhBnB/F/YC8koBiDqJBOVAgGrCasWjqJty0kN9dqn37Om5R1bg0EAmKWcWGE3w/Pff/N++/vJ3v/fayaOfStPl9ZsTVawcWSir4frGtX6/6/UgjTnlNvtPezupGGDfIE36TdNA1dpkOp5UZTHoJF/60tNziwCBEjIpPDAuUFVGOynUsuzEdxI1tW/tProP3+BOAWW0crFMzrIhhVcywoSwz+iTIBaqCEYtERRWSVmJKFgmbprlQef8seUOwFAnAYqywAsvvPXd77147dqwmx3rdOabYI3NbhUO3tnrA1R7PMQhPmEoEZmOzbJQjS5eWv/Od1945NFTJx7tJYESLwnM0QGOLvRublfBF8ZaDzlcPz6c+IQ0AO8ZD6QDILruQEKUSLfElg0DosLtquYDL3hIRW7it2aN9H8iBdc+ND4oWyIDQFUf4Ji6awfAgyhcfVxgbVVFuFX+AaiNAqk1QEYUnWfAGsotd9LMMIXGs8ISS2tewRp+PcatBlhK4GwIWvpSKo/xtAo15voZkIMBJAAQKJqJ8cFKEMSQeKaszwahXb45zs8cnXvy7PCdN7an24vEPbYEIkuhnmZpZwG0fenatZ+8fO7YKcwvJHPdxHIBBBgPcrAQAaEBLAkmw8m1mzwqe2qMUBCI4TTN0YhjW6oWJOnJI1hdhGH4EK35DFRAELEzHdrWYgAzBx48bOHAzDGMjNpMVIOwElLCEtABfvtcf7S1+OOrwyuFGtNvoosRACYIC4Ol9bImUSIwIURZ7CgMvV9DFHirHsELdyXrlRWuNfXPbkwSrU/NL81Z9LOun24mpCDRA7XyPcTBwGEB4BB7QKpKEg0wmYSTEu6q4BdXmxcubrzre+NkEVnaMIVqlEuRGKr21eW6M9cRgJkRuhooS6QxEekORRkE1dQ4Dj6vx0+cmvvDZ04+PYc+Qh8wMCLwRIajgLYaqVSFXKoHJq2zM0vqHj5F/D13KGsEldTlUEFVY24BTz95/ktfeP/Pv1Z4GRgznZbOaGdpfjoeHls+YtXCZu/U5Zvff6E+f/z0mRUarIZKG3BIu5T1zMI8jh/DYxewPfrN3/8yXn/trRd/+P5rv7y2dqPbhAF3Bn0zrNgGGJ1xIRRWoSShmDaKGlIT1RDPHIggEFNlbPqOO5zkSoNa6tKXobnx3ivF/KVrv3hnePqVwfmzC4+eyU+fwPIiBilWljG/7GxqjPUKCwihAlecRDPa6K9qBaga5AdNl46UlMAx+18DoypMm3Bza1KKBuPIpGRTz9Z7eEWi+zA1BZhIRTRIYFiyM4+qgLlunk0nSeE1BGvUQ4TIsGKv8mDcv/hGbaC/J/u/E5Ld8fkzJ6I93/NXlAoegAcA2py4goUAtcoMZaPiUHdYExQdU5yd63zq7Ny5RXQAI43VTJvsyrXRd7/9iz/5jz965eVraXZyc0QD5e7ckmHxvhyPNtRPiCwrf5KqOPeCGS9slqNWBmg6Lvv9vq9FvOSZG25vkDZPP/3Ic89dsAa1IO/lgbA9xWgaYDqQhGZWz5GCD3gl0P0viSpmbi57xggRjIExPPOQE4KQ7Ft+x6hHe4mZmDAQYgNo02SMs0eWj2dsAePrbpJA8PwPLn372y+88cbVNF2YXzhS1lqVZZ7nAg9g13/+EIc4hHLem59WBbhTh8lPfvrayRPf+Zvp76yc6c4bNwnoGjxyfMHL+s3xlNOutYkPh5fPIR5ekGoMm5nBxMx0qwQQ9urePITY+dIzyx8OiJ135EUbCTAAk3oAgQ/zDx87SBAb+VWViURj5yVRawygGkgDE6eWc5Mklo1oCEIAM4GZebYMv3VhcyD7WBgBgZSZYBLLHFBv1fW4nto87VlDbLpgAQwUIiC6M2PlAUF2UwQEKASGOIrGwBCOHeldOB2ODLYuS0HSY+uMbTIzakords7l07Xt7Zdf2149Mdfr4Tee65MiTWqAYAQKYhBq+JwDptNyY9MUVe4MKYJow0jSNBTe2qRRKQhz509joQur8DWqaN5BTMTGwrKqxBRNNCpr9QweMhAEvgJYOFHmRhEUEO2w5qQW9PQc+6dPjuu3Ny9uF2nG1lQKUOufMLustF2hEwkFMAJmvFja3wKFVBPyoQoFG+Eu+ivjavLuqKJi4/xidvyxbs65YjshAKIt1eygUWQP8SBxOAEf4laQCklgVmAK2gbe2QwvX9p4d+RvOifdATIE34SqsagSl30URWViKJEyKRthjtl/sHLM/kcnX4KqldBzVnzVqcYXFlY/t5ytoPFbV7vzS0BegX1rIQzWIL6CBLLujmbuDxQc7+q0J1dMgDTBS8j7CZR9WZvU0dEjS3/wlYs/f3n7yvV+I+Ptcb+T9pJsalw1mVZVmFs+sUjuF5euXXvptRMXb/SeOYKkC02mpGOIJZf1rbEpBnPo9XD86CNf/Mwj77975eVXrr7086233huvby+knHs1ChdgRRxACqPwTSBDxhrrWJxRY4IhQBOxJkhTyKQqXI1UzRKnzmVnVpe2mur6+9dvvHPx/R+/kK0uL5w6lq0uPvrVr+DsGGcZ/QUy3JDzBFV4RUJJF9bDBzSVNtZYpHKgjDiVABiFKFysUkyaMK6ace1HVU1J16U5XO5BPkBYYawQzH6+AauR4IOosWwNoFCFeHRSdNg4VRE1KqJQUmKme6jb72TnmUgVcs8BbqRy3HGl+oAYfwxYxBy9koIj5YLVWwk9S/20mc/00aOdRxeRA8O1jZPLixCUNd57fe1P/8Pzf/ofn0/SE5967stXrw0btUaa0XgbYTw/nywszG9ubtp0/uDwvjWG1ADIAzONegDKo2Ex6C1Ba4bPXMLw3a597lOPHj/egRY+UJplAdieYtqQSXs1doVEISIP9rIiYWXDMMRMChEjQkYFovvyAFBpvTJUtNULJtZgoKEY9efzowtpBwhV5QhghwI/+MHLP3357dEoHD12dm5u9caN4WQy7fb7gMftZEw+OCPhEId4IOh15y9ubKRMWTp/6fLVHzz/yjPPPLlysts12Nic2n7nVBfrvXxta5tdYl3mQ3N41RzigeNuHQD3lcHNgCiMCitIOYqM8K7OoYAe8vrybekrFpASB7IBFJSCgBSGCNAHHKHcLb79de4A+CAkZryJZs4LwhCIWIZjTQ0lxITAogDaQgHAzCH8mvCFhYJqMLBJwkkShKsyDMtJv/SSiE3YMlkwGBA+cA7AMyiBomeGtkIxAWLm++boUrnQmzoeKq0gQZL6DNv1ZBDqPOl2inL4/pXm1bdxZBVPPQmgr1Rbo6ysDBiQKGqooqnCdEze28Qo4ElVg7WuaBqXJB5aM68eW0HqQEBdo2ygCmZYixSwhlSJKJCA2MjBUlr+5KCCpgQbJRdmNU4LSjQwNZOt9WPzx+xK8spC9tKbl6amx45DE3zLeY01AFYmDW1HAJFGgV/9qCPTsJRl1SBFxyB3QvM3J2tU+OffvPKZ8xf6FkKmA2aQUHOQil+HOBA49AA4xB4Qal9Zm25OhiOBusHFBn/8w1e/9cb1YX50nM/DWiiggUzIqA5BPKVC91xGYoWJojhkhFwwRoliQdRyPR6hk6TdLEynkNCxptle9+vXn1qd+y9+85k/eGb5NNAP23OsUAU5JhOZrgRYJjaeHAP24BQAlDRAARgQg3inZk4A4BJ2qYmiepw4TlOQoOPSYnTj4lWdTE8tLHaJy9FokHekrge9wXRzWEO7S0vvXr68vrV9/nNfRsVofGMhbCvQVL0JZF2O/jzyHHM9nH+k/5nPH3/mM2dOPLZy9PjmzWtr69eSPO0NeuPhMMuywWBua229mBZLy8tz8/Pe+yDaybuWzXR7smgXutrJNE80dcFyMNpoaELi7HQ0zp09OujnTWNGQ6yvj995973vffetH/74ly+9tD0a5aur+cJcEECQMQwFosYgWIgldayIinoPYlZqmgZAZHDtIPKVPMiDaqAM2JpU1zdG1ze3XWcuGNeQqYM2QgEEIsPMKvfeVEoAgQ0bS0aBIBKAYEgN1GBS+UY0cZmCq7oBOM3yJnjaww/YaY+xxAziPesYVghinH/L82/R/dc9f49UhPj44K7uHpNbcMvxuuXQ3Rn7WuYRiJAwpZZz4lTVSBOsSI6wmGB67d0TXfq9z55/dOAMPIdpP0vLzZA6+yf/7mf/8B/+o8uX6oX5R33oeUlFjSIIKps0Lq0VY+9H1pHC6cEpexNmsrkCKJEAsTHULPQXN9Y2JYSlxfnJdGNt/f1nnj73d/7r37/wSE8xFbIN7HaB9bHUknilKD9MseebonW6KIHU3FfzNmo1VaPYsYDiApoa701iFFRUtSiSNFWiqiqYzR0vd2MM3wGUpW60vWWTPMvs9va0qcpe6qgZr/TdUkpnF3p9wI+nC1kXFb7/vV/+X//7fzYp0k6+6L2ZjIOSSdIcUFBQkpngEqCGYGZn4BCHeDjBG1uT+fl5DV7hO1ly5fLlupr89pc/p4L+wEWp2u7AXVvbvnbjxtLqalE2AoppVmOMtVZVvffGmH3NC3cEQRNjrWFnjLVkmUiFoCZWtuNTHm4PAFIocRn8pKorCUqGiFv6zOxWdhA8AO50M2duZaXvgI8lcf8hGut3+VgiunNEc9fPEDhjSIU1dLOkl1mjYBVDOwYAQrsxlT5cfQCkzEwkpMzxYDCJcWJ5GnRjUkxrzy5jk0pQCIwxonemvN75pOzZfvB8fSznd+et4q87w/Juowd3ef+77b+q3vsV9iEeAHd9fwgpWMm0pr8MMspoQkiztK4KS7Q81w9VqUV59uhyl2GCN8yGOTRBgjCziERm+o6hBs8WDgdsPJMhy8xg9lAffIDCcJImWxsbEnxmbGKdifrqsVr3gdO1M389gL2PPs0g0woeE9gwg4m2htt5N0+WF5esmV5fX3/3UjKt+4sL1/w4X56fjqaTzfHZ5eNL3f7V96689cvXTywtoq7RyU2eW1Upy7qY1r60CVxZrP/5N9/7i++seJ+zbtfjpNcZF1VTN8ab/iPnr2zdXHfht//e38HqIkyGKmAyvfajH7/4jW+4suofPQ4NIFGIGq6auiqrNMsAHm1spZ3s4QmgCQKrMAyTRj6RIaQEhoefdI0yeeJ8cGK+u3hqY1JdvHw9iOR5p6lrhJD2ez54GY5dlnGILikASFiUtRX/V3Pv1xgjkC+ZuXFdUAI1IBCbhHS8cbUYDk+fWlnKusNiXFRlv7vQ+MqyfWhO1yF+NQ5MKuQQBwACKNM41JL3yWQ3gBcuj94d6zTpldYp76jYKCCBLCAfUcdRmbS1Q1FiJdQaeKFvMlOVYxRD45KMQ85hvsOPzKdn+24BSDB1voRG1jSI9xaiBaTQAydcOJPGYABKQsxtyWLPYVNCAALBOYPFPl84l547PZm+NRxPF5SdcBgXFAQqYKXgs7KZq+v0jWv41o/x+S+i301IazQexpIz1rTKgp1OZTqC4Li2R4/hs/3sxKknn75Q/C//7J3XXl8fjuq6tsZkzqrlkyuni6JYv3mp8eI6eRZ8amyug3Ct8g0q7xmaJC7Nc9OxxtDa9qbn0HFJasmlVoQN2wJhXNP7V29MErfy6WknjT4HwRFbgRUxVhryUe/cGyHCg+oCTpLkg3+UdhhRAxReh9N6e1JXCrhOQ0bIBhil2LDy0cCkzJHxoSKE0LKSmQUdZ3vGDX0DCZaMMDcS2gXJnrf4kOttV6jx1xWsno1LQoOyrtmgm+YZVaacmmr4yErvuXOrRxiKGs00cy5FRn3823/xyj/+H/7VzWtN1hkk2dLifNKIAQKoAVWgAlQpVYIG6g7c0VGa6TnJjEIoAFTImcRYgvjQFN2MVo92V1e7DDEEJq4UhaAMVCvAUAK3zR+eoWEmwvvJ57cZCBBAYhrEEDMFaODZ97x3EFCX0zRNLaOpkTqbcGKk1qZYnO+cXektAlqHjHMoblyd/uD5V1VzgSM4pUTBBFZVYp1l/zXG7e37605i8RCHeBihUkMUbJpgytqWBb3z3sb3vvvm7/7eo6zgGmKQOZw5ulKGZrq1bmwXZEREVUWi3ARZe7iOOMRfCnfLyR40TXZqhe3BMbWse0j/9LAK/n8AFGldAMBKLAofNCgJOBIcKPqeqvJ+OlY/GcSk8N7tg96jewbJHtmePbSPGfOMmQkSfE2hTgwnBkZ3O5jvOHiVWs7ewURbZ4t1YOK4pwSQ69QBm5PaCjjL2ZJltDpGOwYJ8clEDyT7HxHZY7pjEhsFDYg63QE0AJSeODn/xGPT967dvLjGZTFJLDvXWVzs9SxZlo3NtKiOZtlLf/Q/dj/1xPHf+VLnc8/ixHGXZy5JwAKtsblRb6xRVSi8AF59LX5ued4GV10ZDa9fnRTjo2dPYnEJCvzkJ+X6dPPm2uu/fO3tdy/S2tbx+UVcOAfbZWcIUJc22nYBpmn6oI7bAUEk1UEAVag4XyZmsoDu2YF9ZCHd2B5vUdCmqJomNHWVGpflYaFf1yEjUkT/y0DKUPkI4lRKtMeAs5WSCoZK66ZJ792xvnB51DvbX8wXJJTjUCfmgN1qD/GgcRi4H+IWKJtp3dgknwA/uYFvvnrl7ZFMXL8hBgK0BilQK8GzAcz+BLWjFj40kri4dRxGIAhr3kuLZoJiaDM7ILWj7bTcfvbc8mdODC4sYw7guuIAsEPguGKg20zTD9j9jcEWGpu7hECRpRvLvhSf0DbNxq0xzPNz88996sh7N96/dHN9batvTceYyXBkM6sWIaUgIZGwWIu8efXqn3zj2MlzyI9asg7aaJNT1wlQAzUwQG0whFFnVpYX0/4ylhexdsl65aBZlrl5Dd6PfCPGlj7UkypvzNFsHpRivQlSGZfDzAMGKcERUky5WvPT8XTKOSepI8O1TDk0iZBrai+qEDvoLfXnjh5ZyXpdj6BN7fIcdQMEC89WKxIFB0SVwgcsLrmX4wMgAA1QKram9eZwul3Uni1naUMmZv/bGTcu9fa/520XCMlMFh1R/J2V+2kyzcJ4aygNmdSQoSbUwC6DLx6oVs2fdn/e+deWUbD7Wbuval+LW57PQDhQl4ySeHUWIFgYq5SDksbzdLjcxafPHH1maZADo/FWnmWEZDTV737tzT/6x3/85tsbR1cf39jGZBT6C73p1rrNCFSBJ6BK0QjFrthoLfCgv+YuaHYPwMyzF/FXEUmSLLFoqrIqRwsL6SOPHDl3pkdoDJiRBMG0QeG1UWKOmpJg1IIAeFJE+4T7/QXutno3RAAMqYk+WCoC4v07sBVF0e/3gyA0VTdNEwiVRcfo8V56pp92gLJsukkmHs//5O0//fPnhTJoKrAzi5OY44+CXm0HwEzAlGbuAgdoQBziEJ8YqG3FC8GYJtgGWSnZW++t/Yf/+J1nn3106RhSwqRocucuHO1WzeIvL63ZhU4AIks0whjjnPPeP+hvc4hD3F+QglSIlAmGlAHThvGy90kyY3Yi/uPDBEUrHUPEUAqgIBBG7UWJyZi9Dm0HNre+N+//61UDuC0c05kFE5hU1ViioFJXLNLJXGphGjHSRnFM7TiOsiQffOcDeBRktpJSausccXilScc31XBUchOMWNNzZGEBBGXSeEJ3uj2MMQ/kFJPCQqDsue23MAoSAyBz3aoaWjLp6dOnvviF6aW1re0XRtubmXN+UnQqTUw3EzEa5khT9Rd//vPtrfWtm1cXXv/F/BOPLT1yFidOYK4HqfD+lebmzcxov5smkMRb58xwPFrqLptOFij0+93e/Dzevbz505++94u3tq+tl9vTra3heGPrptfxk4/3zp1BUcAAhgHmxDXBO9ik1zmQg+K+gXa9HNvUU+z1ihROshwC1+Vc0r2wTGujQVmWP3l7owo618mHxvpi2DjOe91iaxqEol4rK7EyYg0A+zucAvbsEHuvUQMxvRYa4onrvT0affPVK93O418+gp7JpnWRGLvLfjrEIQ4LAIfYi5iJliSdAO8Df/H61Z9c3h6li4XJhUGoVCNBVQDUlMxyKPv8DCVSZomkeASGNwKHUmtMh2C/Oj+fjCb1aHvZ1F86s/Lp49lJRgewgeF6UELZwDIUZlfBXGIT3YGaj0hhwAYSA6wQeb4EVubZLMK6m4RtwIatvXDh5Be2rr/0y+33L4/BHeOY2VoWE0IC8TBGl1xSDYutF39+7Be/xCDBQtZhW4s3qCEpAhA8gvUOFZrUWIAx2sLbb1/8Z/+/6rU3rCJzWVk23jeBxCb5cDTuJnl30AclGBbluGFmY2yzue44RWqRuYZQusazIDOaMHeSaVGEYtJja4wV7yuiDS/Hn3rq6B/8QfbpzyJJm6qiEAnBbfaNFUwsIID335/+cSLmL1Rj2zKpaiCuCGPBaBw2htPhtKmVYRNjsxBkJ/u/M+T4trXfr0JspI31L6Eo/CeIw0BoLjNlk93c3A7e26xDxhRl5dwuyeLuDcGzJyhon4yq2Di8jxfcTxA0MY4F1iLrGjTQ6dD68bzBp06tXlgZdACSMoXr2MH2tP7RD37xf/t//LP33x0fWXmk0zty9eaascoUmnqS5CZy/0GNQgAT4ABHetDin73GIDFJbVkEqql1aYpJsdU04yNHlx577FivC4gntgRUAZMSZQgNG8cEBaMmaoz60N4J+ROUuW+/xV5n6Uj5TwxXTB4BCsvU0L7FLpm5bgKTyR3q0dg1k3PH5k4u9DoAeRmkmQVe/unoz77+01dev7F47DyYIWZnYlIINBDvVFpnn94enwNMbzvEIe4vNDPBorFMnh1cavPlYbn1wstvvfDSe19Kz/SX0bWuDugbnFice//a2rSu/I6cCxBC0FsJlYc4xEfAr0sHgGrbskdEhohi450qReHRA+mU+klCVYl01vlMClZFE1A1TVAFmRmzXkFMH8VB7v5iJ90fB+Ten399oIAIsYnC/sogYbaxWGtFfF2kLJ0sTRlGQIDRNjb6cApdXK4enI6N6GsazWln/SYcKWXWuAD1XoaTmnQq6M11TcchN7TThxo72PDgzi8pEBQISuyJAQjgABIDImjirZrlvPPss6eubrx+Y3jjpy+dzwcyGY4nJatPepQNOoO6rovR06tH1n19/ec/f/Pi2/anLw7OnVk8e7q3OL96ZHn8+lvV5ct9Q5kh9t6pWkI5GlWuZxPDzmSS1Gtb7/7Hr//87VdTj2Jz2DHp6bw/cJmurW+++nrv8Qs4ewKpbYzWNrVIPUBBraWDWhi6b2iHjzAMdtVzGQ2QZ7BqfOhBTxJ9+kRHw9J7b167Mdru9rO83728tYXpsBw4OHgVAseOlegoo/uXr1BwTWl7/LWCNlFjQBiFydfE/+TyVq939dSRY6cBl6ThcLFziFtxWAA4xC3wIAUPgR9fwg/f3bzcdNz80lRgyDutWLyyBhhPCTgFCAH7mAAi9VJgpE2GKiAkgQUEDQU4sCWUk+rmtRWD3338/OdO5Ocz9AGj3poUxkAQmmAyA4UVCMfEmbbONAdpPor+ugomQiAEauNdIolOBbGD2IBplp0q6tC3KZ58aulTT07efWdrbWOg6rq5mlBJPSVfGs7I55nNvGzcWNt8/icLR/o4u0IOCQX1JbwCFo7QVGL9wNoOJK3L4Us/2fzat6+8/tpRr6m105ubxWSU28QZQ9CkM3AuK70MtzfLorGd1KaZU7+wkkNEpZqE0WRSN47TQd7t9da21ynlEII3xsz1g2IyClXeyU6dPvM3/oD+2l/D8eNgxyyG9qgeMTyTgAHrArEyoljog4CqxuTFTgeoAuMaG4XfHk5HReNhkTiyaSAr1FZxonoPAJB8hOXe3pe0vBWAVVjhrO0lNjXGwsdovF1+zF5yNz3923Zj52l3270DvEqVftcU40LF5h0XtAjTraWeffbE8SeOdeeADFBvO72FAPzkhUv/5J/92ZWNKls4Oqz8jYvvW9cfDLoapt1MGS33XyGADeqgKdSaX7HGeSBgaStJbbMQSFWUDZipqaeWm3Nnj5w7dwQEBAJbAcoaZRNqhQABYKoJFaMBiaplAnAL2+4ThJAyKVTBBtZaY4IPgSG8/3pflmXe+xC4k6ZGUU+25lN97NTcMYafDjVQ2ulvb+Dr3/zp93/8NqWrSrmAGTtqdQIS1cAks3aFSII5dAA+xMMOhhg0Wo81GICFkqSzGCpaG259/Rs/XFrofHZxpZdio2xM1y1k5uSRxVfXmpqMtTbLsp0+gF8bx8hDHOIvh2g6RqQ8c9dhgkCiAfHsSTEjc/ACjU8EcZVDRKoclLwiEMraBwWMFWITJexxQJn1O6n/nbzwwdzPu2CvuzIBiAR5ZhbxlsCkGnxiuZdlDBBmHQC3jtY7NgEcQASWnesshp2sTBor1Kk6eF9tThuPSUWd+dwmyW7Oi4h2VOwezN4rWrVetEs+R7CxGbjS1KXeOcDj6LHlL35x6/r2eGubJ+PFZA5zvbqYbtTThYG1lrc3NpYGR8iL9bK9PZ5UF4fXrl3/8Y898+OPPOrX1nHpSk/qoBrKAuLJFKuLi1CpqlqbuqmbYrxlxhuLxWi+k6rhnkv6ne4WzHsbm1de+Gmy0F899nfAPQ1SS22TDIbq0lvrHqqbnIIxKzWZKAQXVZvUhIZNJ4OBRW216lP2aAo+0b/6+Nlvvnb55s1r5I5yQiJBQwEygVtlLZo5Y3ph8D6TV8SgHBQgldXaIJBC4EB2ygnypeGo+uG7m0+cPTZ/Eovg8FfM4vwQf2kcmgAfYhdCqKBb4Jc28bVXrr54rZx2j1BvoRFv0DidJlpYbZTYUwLOQQ6q+7hpUZtDtcJGiJWF4RliFVQjZeTG+aq6eiUZbn/h/KP/1e+sPtrFMpAApD6hhMlAjG/UpA4ACASNzFmBKJhwf00v94VYKiYlEAmpkIb2YEWyhXC7/9HMWBhovKY2hTOdpq62NqrNNVcWXWeaUE5DNSHvDQmTI+4EDo1sVmVnYS45uYqFnrB6DalXQJARqPCJzynkqPD6mzf/7JtX/+Lbne3RYppagVbNwKUrg3kXaDoujUtGvl7zTdnv9J58NH/q/PW+e2N8VfLGp6XviHaYHRyr1WDrWibTQdrVIMTW9Xo3isnNalofWXn6v/m79nd/ByeOh9rX5LIk4WBlMqHEglE7qsEB1qpzjYMY7BpLfLKnJrpmAXv1iyvFle1yq/DjsqqVYTNyiWfrRYVYW5nG2PYi0e2N92OCQSDStklFSZVUWWPCVwDrTBCMyzBpgrBtjAmq1tgd17NbHPTaN9zdth+xJ8f6QeeA259PrfXQHfzE7n7c7vnrAvs0ATaQfp6WxbiuxkaDC9UgwTMnl3/jdL5EoMnU1SE1STHBz36+/a//w/f++D98J+0c6XQXx9MQlJcWV5p6ur11Y2ExDzIkLkEBYNFUNRftK5zRv4SDw8cOIqhVEpBXbpgCACMOMGiIQYZlWmz0+v73/+Czv/N7z3YyRRBwMvVYH+tmFWqwGiIKhmtGzagJIsxCJsCBmO+3DaHGAdSaxgEKgpIqQMzKFFTrxtchKCkbF0TveMVEQvEH3z1JrW+CAKl12tSmnp5d7j+9nHeBMNrsmZRN8vJPN//5//z1194dLa6eFxUiKFgp0moUCCAhDqAw84w3gIlcK8Jh7vIQDylYQ0JVqKsqaCAjnJBLDBvx1db61cVB9swT522GEEJVly41Ju9eGdaFMADnnDEmhHEbXJAAAIAASURBVCAid7l49w2CWuJoAmw4anhFb1U9NAFuoQo2NbT0vlZRilzRA2cCfDfc7VTd0dR0v+orH2Kaenfs49kEkIolskTGUOZslhgDqPfM9IEk6kfZm19vkEKFCATDIAGLUgNUoPXRtFEIGyU2mDGHNXYI3Pv7A/surOzz2bNb2Y4+DD486N1PPKzxK9/zK/Y9nkkjOYlABGZlRJ8jImNNXVfWwBFQV3N5tjo3lxKlXoxovJNGfVrFLSN350fWj3b87ycIwiLUSuizUiRTGyUEMcTMVkGNBi/iiVXCwHFCuyf0wRYASAR1AGmwqIg9SIEkgAVSCSdOLDUhWOfQ6+XgTq03vveTucp3+31yZqMclmgo5SAVh4Z9kwbJRfIgtq7NZGKHRX3lht7Y7PpqwLC+ImkswSinSR7qAKXEZbmxtvF50JO9XjodzxG6taRNcCEU4+mwLguDE88+hWOrNk0KCcZkDK7L2rDjg9ZQfT+hpALSaGICYqVZ4wy8h0kzMIMoUEiIckjqzMJq78o6v335va2mpEE39LsAo/GAISGjYI328RQYmLlF3ivIwDgQQetEy0ymVhuCCjlPCbJBHbiYTFP1Swv9lRxdaAo6KNmxQxwAHHYAHGIXAiKYm6Pyxz+/9ouL23XnGPorlQDGQUZWqlQnUBayJQnIARYUoPecQ5nJkbPuZga15YYLSIzl4CvbFI+ePPHFp4+e7GAByDBUJCAnSl5AApfls3RTAAkhKCSAAeYDk/1vEcu8s3WqAgLRVp+i1aOIfQBEgKLLGWrA2OTpx09d/vRrF99aX1/rGebE+rKS1CCzVfBGfOZMLrz13rWtn73hnj6frHRofj5YrZI6FQ8XVKuUNIWXN9+69mffLL/13cF77yua2iAJ2rPpXJZDSIu6R25ay7rU4ejiqS9/buG3v4Tl3pXL74fXl7/3zX+3MBl1a1pEdjzrLUjqCsG06ZVsa04rs8FhWjbrTaVHls7+/peTr3wZ58+IsRu+ysnN/A0MyHqLCcgDFjYVgyb6HjxgJu4O06csy3GtG9vDKWWwiSEWsh7GB2pU9thESZRrJ0Sfs/1JmkTKgOc24L7l7wGG0EmTNKur4EMwd0ys0M7zb+Xy71VfueX5e9T/9z6f9QDKn8t0uuFsA23E171e58KR1XOr3AEyoKmbxHRlgud/+Pq/+JPvf/el92CWRqW3ic/mOk5TsBTlMPixb4RRCRpWDnDQVLQjMiCoIhyonK8QFHuLNnF0wXsPIWNgWZaX5p54/PzCXDIp1rpugICyRlUHr1DDxPChTuBBnjQotbI2rShqO0QfDBiIXKwou0pO93vsCUbQGGPquuSyPLE0f+Z4nwGHBqQ2z8p1+dZf/OD1Ny+zW0k6S5NxRagjHTOqbEUDgFmDxSEOcYgWDOkkdlyPjbGwtgjkG0ptBu5cuf7eD57/6XOfOv3FrzyWJ0lZTA3SpZRWlpaK7Xo6ne7k/Xca6R70tznEIe4/RKPwPyPWXoCWIR5/3KP7f7eA7CEAtYlkqGoAK+C9iLM7RR0mIoLIwZGT2cVtZadfLw+Au4GZQwiqTKxMSNMkSShUYWdFcJsl2K9FB4CQCGlgmB0xH2WjIIV6DQbMxNYamwWSYd00VbnCXZtwnucHZcJSILSdANFFJ5okmsQioGmoAVkm0+nkjz922tvBt19qXn+j2BrxQu5zt6k12KQ929Qh9ZJUkgqnRP00DXmKNNtYH1nCXMck0mhdJ5ZS64oq1MOhInWuYwidNM0l+OFooLQ52pobdOrJ2Iet7tzKapbWQSY3b1584cXTZ47j6JF4LQjg5SHkk3NcvsTWGSjv3OFdlgeBEgvZhBSYOoQFLJ7s4ItPH7043nhx43rwlbGDIE1k+u9qpWpUAYp+0PvZHWJQAniQOG1SKaLMcsMp2NWB0VupVX9x8eqptDr93NHVfvYRrQsP8VcUhwWAv8pQEiAIYNQATHvDLQ5KMqtfWoCgKIE14LVp+sKlrYuj2p0aNAlkXCID4t0NVogD7QS7O8aV975PsXdKhQNrUBaJWU4Cai/eJ8X0aC/57WfPffo0qi24+RreMxti5wVVo44pS/cmcxTKIETG2H4P0axbd8ad2Dk8u/8aSWezv+9MejucV+wyI/YE/FEfhvfuEYEJYqKE6O6H7Pl3wCQYbm13M2uWlnoXHgsLRzbl7UXYhbQHX9nEcietCkGpCdgx8fZGeeVS8e7F5Omz6fxChXSa+CpoJnVCSMVjc7P84YtXvvZN+sVri8GauS4AX1S28vV2UU6mnGW986eGGjbDBOeO8hefw+99EUvzT/jmyfqvV3/zt9Zf/ulbP/zp1TfeK7f9UdRLoEzEGIKSiJQaps6Uy0unvvDZY//Hv4elZc1zD5uZNGGqK1DTuG4G1iigHyWP2q/7ScxEe4dE+3lKUGgdJKiwMgyaIOOy3izD1rShTifNMkOm9OIb7xXRviy+QRRuiqRn1n1HybeueGLnhxoFQiAPq+hYmxszbmoK3iYJ1OtMXVao7RFsf9Zbw/S7jP3oWvRBQzpp7w/7Y8C1P8w++sO3s8/BzH23Nena0VBiZQG0lb8kkKyP1o7M5d2EbFGcypNPrfJxi8nGZGWhq9yH440NfOs7r/6bf/2Naeg//uxnN4Zbvgnel5NibISX5gY0sGs33p9fzKEOYMBBLcAEpYOXAmaIwDN0VtFkATNQh0Y0uGCIpT/oHT+2SJC6LDrpfC2oAprQqBIbB6PBayAmtWjrigyAVbQtVt3H/VfaMTDAzk2ZlaESl5QOhogE8MxsTPBe9gS+mN2Bb7uOdm6kDTxYE0NhOKVyeuL00ukeqkkzrDf7NgHsO5eu/OiFn21sjQYrj/pauM0tQFVUG8LOKoVJ7axcF2eKAzcYDnGITxJCSPNsUpXOWJuaqgoSRImY06Zxb7517RevXv7cFx6zXWTWMfkAe3yAYWHDWNEEohRqCcQaO43agrLCBGJtqWYNIKws9Ku3BIBaCQue8fwZH+zZEt1173i4ruIo1iGz9IHu6Z/cCUVJQbRzXxUCog74r94ikhruY2rsvgZ9UaB8vyHZvUQys3hGhDWQRIk9YjW32o7FMRuFV+LofahGJ2nMioEhRDYmuVRUQRqETbBkgrQTv5IKgoEBKSvJvWwR+fN3/Ffc6VXYL0Gn/SKtUcGuH8DdagD7qvLs3LPucbzxbL1w7/F2oHZVErOKMiPvE2mQRsQaQ8ycsc0JUnsYs2uiu+dLfRAHs5gVVw67X3n2dxERFRjYxLgkCfBlWdbTZjNrmKxklBAAEmaeNQDs+dZ3WDPexy/AbVOq7hi0EmABD1/VSLlRkCivLONz8/N/77/d+if/9J3Lby1luUuWmtF6XXtTN0YpJWPyBEJGdIKmrIV9fcQwvJgmNL4uqwad3JikKMdp3mFQVU82R5NeludkfTEVCn0xnHSyYjwpa2e4l2VcTUc3N17/yYunvvgFWlxJanGpCgCmT4D+T7cMu7YfcEZcEwFzFLiaXSPSZmVotyP51lO4x7m3PdT7Gtgzgmm7gJ0tJUApmhqNDy6BZVaFSu1MUW3lnz6Nq9NzV3+yebmY1tMpxIIsEISDzsQEFIzWnW4/46314wxQDkSeLUPamYeBsuRe5jB4/+K7L1zafPrCmaN9GMDMytaA5zZgYMjsXBIAFb4lc7iPXTrErxUOJYD+KkPIN5gGVExMYsgTQnvvUqnISIN63ExrVXAihHXgX67jf/jRjRevjXl+Ra1pmoodGKKqQqamvOa84Uwp5kObfRYACIFBBA5sGthKbR3YKwlciqC4cXPV6N/+7ON//cneGYNVO+2xcZwyHBEbpsSRNUDky7cLHWqVf4g5Sqzc+95oK8SugGfyoAbkQRLvikoUm7wUoeXqwoggBHhBEHggKEShCstKCBAPCVBBgIoiMJs4RxATgyzYggzYgglMGkVEY+hCgaRGWWdNQ8hsgu7qiWzR3izff/VtR7BJUmg5LctUHY+abES9wfxItrZ1fPnmDZv3+s9+Opj8ug+1TakMORJcGuJf/fkv/+m/DG+9P5+nDXmTpJkxCybpKxultNsNg8771v+Ha28s/adf+cz/6b8d/PZvYrAIMyCeg/Tt8af7T37pzGe/cvapz9Di4oYPa8V4q56M6zLrd/xc9yr79UHv7H/y1x77u/8VHruA7jzIMJFlNoAxMKmJNH9mcuAEnACWiBiwcULezwjaH8gHBIEGVSVmAiioNCE0RDBGjfFME8LNSbg6Kq6Pa877wi4EbUKAgpkcGcvEKqzCqkaFgaj8Q7q/lj0lAjgaXwsFokBQq2JFc+fKyTTP0yQ1G1sTL5J3OmVdsTNgIkb7IIDB1P4af9j5lRiiQSFxZMe4mBgUQx5S5dseMYi5A/iuPfmzduB72BLEsDJBmUGWmIk5Dn5LguCtknNJmmVkXCO2lHDs9PL1a2/r1tUvnVv+wwsnzjHy6XQObjzifMA/eSX8d//P/+UvvvtzywuDZJ5qkMCqtWRT6xLnvHgJkmY9hYNmgpQ0odYWtjaoiOqDs5AhgMgzGlBNJAAUBpoonMKcPHl8e/t6nof/w//+b/3u7z5qTYDRoSdN3Y3R9L3rV0yaGGfKqk6yToDx5ARJoETIkJJRNXt0M+4HlCBEwoiKE7EjhpWNwgizcry1lsLj4AtibzlYAseBQIbIMDmQAxklo6DYQxsNQ4iExFM9GHSm6xu6vf3pkycfXbS54EjH1E3oDRYuXd3+v/zf/z8vvnSx3z/h0PNFbaghldjkzURMYCYmQ8qkTGqjdDMp3bKUOMQhHj4QtKhrYQ7EXryBGhIWzwrDydra1vuXr64cOfHY48tJkty8/t5cb5A5rkoqxiVRahJLbEQcvKYqVryThjVAWWBrckJs43sCRPiVWwZQ15006aSGABJvCAZACJExPMtvRxmN+N9DdP0qIUAbQil+XNeVChlHzBBYsobIKhERR00/hiFigkG8E+o9bEHETPTBB7Tt1P3LPKI0yZ0fd3vVnXbm49ofasePst6+NQDi2NuzVYbmVPiphqaXu/k8dwwOwTEUUXYJABEMgVgMKbc7+rBAWb0BqaIJQpzAch1oOq3q4Dm2TBApiUKCETZs4voHzKR7txAQhJRu24KIKM7vt2w5GjPcvgUbszPGZqQtjZH4HR+qgviIT5s9mPDBRyvKGVOIGmlFAlWo8p2GNGavMve8xb1F2nGrFEN6OCWrxigZ5ch8mRSTfq/rDPx0Mm/dsf7ckuE+W9FWQgeAUNuJTntYEjt+FnEUH6iWDUIrzGqUGYjXGkGUhCyRZWKoahMkBCEyLnHb40mp5E2CNIp2USCqvY8Sc3EugkICgiAEMeY+Zj8p3iosExsHJKA0kjFj0tUiSW1iYsnGwRiwwfJ8dnJ1krpL6+vVaNqHWahNv9GsCFZFoWNpbqJcM37UZZPYQdEM2LJJxKbIBg3ntTgyqRIaqT1qlzM7ggElNoQmdw6Vh3Gm0xsRxoZ1fs4MFi7eWOMkX109kc6vmMo3jbo0Qcy53L/jEyP0nQcI0EDwJDW0gjRAA5GWBKoCaoibKAkNEiCAGlANqqHNrPxmBRSAIFDFfr4A7YQrOrtQZn9SwBo4195vDFnDOYMdF84lc0uO0rl3r22NhjXyObgMoWSqDdewXhgVs8K2FL/9HCCggdaAChlPaU0dz2lAYthIqCxpnrInvjQqLtWpdPMLPWSABwo/rcPEGrWANoHUtblBBUg91x7TAG/IEh4mmaeHDIcdAH/FofCARq/c+HvcEouo92jEAJzUQCl4x+Nrr/pXx9x0FtPenEBdU0M4qBBRg1R3xFcBaA3llvBxr2CwAUHIBxLEqVoF4k1DVEw7hMeX5x9b6i8R8rDVN2paAm8MRHTn0/dqmcT/fcSOxVjKNdjLfIr/NzN+t86eGBkcTHtIJXteJW3ONbS1ibhU5V2dn9l99PbDpbs/hFhY8FAh4qSD5eP5iTPpkePj4mafYdmxeBfEkUnAKIuuo4BGNof1Gxfx5tXO448MbD/AL3bn8Mbb+PbzG99+wb5/YyDoznd9J2WwjOtiXJOnhFxFeiNU7wd+5KtfWfz8c3LmVL0wr8hT5PAETqBAPsDpJbe8evr8mWOf+XTz1lvu+o0rP/7Zu5vbVzauTweDY889c/x3fguPXUCWR00fUpjZydrj0bT3dqP6iUwr1kIEGiiqgsTidxTyi+6pI8XmWDbG04lHbRMiK3tOUKR9mTsPrY8SGt7GZmRITJSTaEqEGoYxl+ejZjQppokxHhIYrC3xPzJ92jjhjtz/tiBHe7cfsgTdb/S2o9x1L2uSdo/avRAo7+xK46Xb6RLReFLU48KknSRxaZpdvvTuylznM48cffb48gpCXhfkFZyn8/TiL/Rf/sl3fvrataLOsjTnsgmT2uZZ2P0OsTuVAY43jZ0bBiEgqs8cqHwRCcNHqgWUlAxgoyKQtTwphj5Ug7l8cWGQJGgd1JNkCkxDSZacJa9eW517G5MZBG/UA2FmK+LuNwlRCYDElpQ4nghgZRWOGX1mCzJCKkwkusOao53u1zart0t524GINFXhtJnvJkc6bsBIA0jRyQYN8LPXLt7cLIQSZkuNJNFFYbcGfOuldvsFe6CGwiEO8UlDiON8LdHZnhqjlpQAk7heyFempb7x1s3R9uP9BSz05kmrDtkFh/nUbjS+rtJo4sNkCd5oLAW2zY/YQ3dtmeW/aovI2SWJ1Wq01ugAsNO8Je3dQ4QY0YvvYUJLgbyVt6gElpnWn8YYdffXNuS5h60CDL5/88XHKIpzVwWPfcpS6D1nVyMCBTECRKJ1O6nEN4kizkoQjdRY3rNoeCjAgCqICdrm5oGYD1ejCAqjsTMPTSQNQKIfwO6FP9vqB/4SqSqsUe0l3mN+xRYAq7l/go+tasc+n7+v8UY7jVD38PzdJbAyaXQZFVVmFWcMABExioRMCmMF6gG6PeK62zr6QKX+IyLh5NYp4G6qUnHBZBuXbgeSaR2MWexQB7AAW6ciqqKtA0LkEuJ+c5+VANMmB/YuV+JORLSkGgDMlAJnVoFnF0yzaXXzhRer69esUq87KOoNIZC1sOQ47ViunbGBDQWty0JCYZy4nIwVEaK6m7OoFakDixJDLRLmLBltrGeJpTyv0rQwZhNyYzLeqKtrZbl27WZ1fSOdX0a3k1rTWLrfQ6ItO9GetBU4zlPSLudaSj7PZjo/K1/RbctiALM6wm7b3P6Dh71Xx2xhu/untsg4W2sY8gNbN35ziRceW+o9vjw/uTaeTieaqw9VNI0RcCCJQ2E23O5dUlsgsdKBQC7AYWferwsEb4ISdajTrwJ+OaLeq8WXF/PUImOITSCV18pCmOwuFSouM1vpVBEcpv//KuOwAPBXGQyY9hRzdPiZ+YwLADRBSK3LA9wEeHdTX97QX771dkWdvNdzzk2KqYi4xEWxl49jj6StcCsDTlVVg9FgVGi61YU/N0g/d/rok6s8D7iAzGSfzPqOBFElJE5pO6JsM84ZONq9EBoDo2xpT2spcUxza1tEiARYbeXiiO99zRP53A6JF/I+JDbBiaOLT10YX33r6os3nGrCjoMYrwmTGpT1pJMRlIuN7Y2f/uLI4y925lZWj8xL8FAavfHG5e9+d/iLV3i43e0kUtdNVfSzTl1XXrxPc7HJpoZNR9NO9vv/6d9Knn2CjxwDp7XMlPEtfCNsmLMU/SWsdNzjZ93VZ3Bz/cxnP3fplV+uvXtpcGT1sb/21c6nP4u5+XHTdJLsQGlHksIQAiGmzUUhYGVhggdKYDjxa1ujcVELW5Ok8gnwtQg7lAYAQm0WwzlXeSHH83Pd69NJORrbhQV/azL91w28k503Imi7tDmAAtuGHFRrUVVJ0SQSmmKY1ZMnHjn9udW5I4AEr2IpywC8+57+m3//5//xz753c73u2EGWcOKywhcP8st9LFCOdcIY5lJ7ttU6Ho+G3pdHjx4/duIIxV4NJjZ2VPrxtLQuNdY2Qe/UnM4fJbb9WNE6/cY7GsMYQxpYFdGoDbcraM3+H+uxu+9jgsqkzIlXFztLC9xJYRpAkDj88tW173zrxWtXRtZ0wFbZM/H/n73/6rLsyq6EsbnW2vuYa8JmRHoDD5RBFQqsKhSLri1bzf5Gd+vt04uGnmUe9aIHvkn/QGZoDEktfh+7W83uJptNVyTLsAxQILz3QHob9rpj9l5LD+fciEggE4UAMxKZyJh1cSoiMuLeY/dee6255oy7laTbxz72sQ0FPAAm6fdninL1hRdfee75E//oH5/Iu4ubozXpdee7WJzJRqvFpCotSUVgoKgMOIFqE0SRUkt8uLEE2Q0TuIQ7L8m0j33sQCusRG1fJfSG8+8XPft+0djhAQAzCxrtulwqs0E/tS5yswLPl0COf69xnbveFCKCqBpjypymqU8AIKjSvZXeIxZf1eVGPbQYHM34vJGphDGZiqrxlNjNHyca3gFghihOHVma78wfWz59cvni3z939v0PrqyuHT/Qz+qQRXJGM+p6hdVDtbpKsqxEVas11DFptaF0tDZwHFnUCDVESYnSwCIHDwyJCsYAuqb1GsmmJAMvT3zvd0587bF0eQHdFF5qRxUQY/DO7V0N3tASV3k7tw6xNqPS/AsByZTUT+B0ysnc6lyJNCVDAQAIiAQS0JYQ8Z6BgIwzX5dzDo8dlCdPHN6YnDkzHA/rir03ZoUQCciLcWhXbbdm/cLMyhxCKMtSRLJOZzyZvPHe+VeOfsUv0KlF6sALZ1qPYBHkAG0SWVPKJksTB96SvdnHnYr9AsCXGQRqHmOYGFgF3I4wAQAphB2hNwEuRbxy8dovz6zXQlma53lehboaj5Em3SSJpkVRYIvCY59/3JS2X4pNvRpggVVT1Xr92gNHDnz7xPI3D+XHgDkgQwIwdiPp83lAbVcoKWSr2cmuo+XvpPvH6YwiU65UM8cAiO1ZYTGwfh69cQYiNEHihSgQGDgwj6/cf2Tz8Q/ffXFYDuYiZypcISFGSuPxJM1i32w0rq6+/dHVnzx78tAJPP4oI8SP3vvg6WdW336rMxn208QT1aNRMdjszkRn5nu5pflq0BUSHDt8/KH7s8efwJEluI5FIFjk2qmDEaUcpBEpdyQ558iOH8WBA3jsa8ce/9bhtU2ZW8ThQ+h2NotQqGXJbRAG/OwwEJnBttTJuZnoRIEK2BzbxmhSlDGSsE+cz4uqvg27tU2dsJYmZmYiPtY1+3Suj85KEkOVwj4ma9uW9z93v8vthRIIDqRigRqrA8QIieQlz9cmtcWYp/lsn1yYhNEVGq1992v3P3pwtg+UQUMROM8QsLaC/88f/NEPfvbq6to47xywkqoq9NI8TdPyiz7GfxCawa0ZTk1BQCOEDfWC1fFaluC++08cPdYDwzRCQMBgNC7L2icdEad1q+k25Rl+AenvG/M6SU0NEAEcwUmbm29ao0TbCWRKUAV2rFe1FRdq+ji8FEXX4eB8d66LBGBt67KvvvzBs8+8sbJS9npLAKvVIneUwfM+9nH34DpuG9caet28LOmN19/9xc+f/+YTJ+YXQUjZsJBjOOOvDSfrw8I0EU9KiFFgsaWLERFZ041zN1ev93Hn4otKEJsZgxwLcyNEZFvta+0v7G1O6e6AgZsSQDREVVXVqZjO9djPL91i7Bxv2w4MAgDHrFZRDAlRlvrUARExRif30N2qAJOPFEJd0bhMeCDoL+SN3A4Rg0GNqX0j7QTsuqNoT2GEmihJPRYX3HefeODE8sJ9R9780Y8uv/xqLKu0LtOi7kWed90Zl3WMVeqY1LUTtiSlNBprWSNGRxByiXcuEWWZEJUkQZLK80YYj6yexFCKo9m5uaPHTp48KYcOPvy7/wKHD2F2Ft6VqiVpYGLe2wY8JQSCNSuIrSWDwoGb/zWDreh0UYDpj6YJHCIwwxGU2zJAcxpDI7G114O1MZF0kAigwDcPZuPRspy58sbFa+n8wZJF2Rs5I0/EHqa3aPnCgEs8EdVFORoOszRL05SZqxK/fPd9f2Ium1s6Juijw1aSGgSgAEpawyUCm4A89jkZX3bsFwC+zCBjUW/EShwZAMRUKMAiNBI579IxsAm8fS08d+nqCxdWdPYUO1FYjBGAc46Zq09mRT/XwE9mCQUzBJCZA5xo5U27saAw+bXDc79z/9zJDmaAHuDYWa3k9rgIv51/mmbP7Pp/vT5GbQboJj8lrWx3UwBoGoMh7VvR9rvtIlnLYRyzTkfYKQUYkAD3HXLh8fSZ48WH74XhJInOQiXOLKGyrCXGTu2W1BXXNqrnX8PR+2BALs/+0X+4+Pqr3asXD3lZ6GRpjCqW5x0aF0mWxkyuIZzTqlpafug7Tx77x/8YiweRdBHF1MjAMLCCSBybgwJD2AB1ALq+O+Nn5yB4cEbMwXmwG03GtfP9bvaJM/hFQ01jNBgRgVin17kE1sdxZX24PilrE04y8kmkT1zvPYO1DYDXiRg0y9fUoZulmRPWSEJkvHUH3XDnmn+8Eydq40jCICCIqSAAMEsDQxOMhwy1mcw7lGF4uRPWTy2m3z422wWsiphUs/0cEaffH/7k6Vf+9M9/emVTs9kjeT4/LIcwYnaE6os+wn84pjUAEGErla5mdR3GRw7P3f/w8YVlAKi1poQDMBhNQtTMuwgzMxFR3RYl+wIrQ1NjajVjpnZHiOAEjsVpjAoY2Np7/vp2WgWm0hY72p+75Mh4PvWLHZ8SHJA4UMD6Ot549dyHH2yodhldjWZWtx3U+9jHPj4vmkVxVQbrpML5tZWLz7/wxqsvffu3/tGxTtqpY+w5OdDDQsdvTIqx1YaEBEHJyKkZSBtD9ykP4MYlyf0OgH3cjSCDIxawY5l2CdsNb1uju4OlcavBNPVna8aCaFbH7ROxQ2CTP6U6uN8B8LnRJq7b/2vHXyFGMDZKvctd4gSIMIv3WAqIAyL5jNnVsVofTqBK1pvvSBN1GoOUYNEMGgCA9tIDYLcwYvGdGgEavTgcOTT/G9/5yvL88e9+86W//Jvx5VW6tD7YqGoFgvTgQBiEUZCQuDRloTKWdQFFknhmEiWrLbBNYJuMQSgH5i5rpb00n1teOHL4yIMPnvzq1+grj+HocXiBd3BcaRibKTPDbS1d9up4YaEZRAncNMpPs/zO2iQMsMPR13boW2D7J0QQA+8oAxihJjCQ7OWKiQAEdFzigRp4qAv3wJxV5YUzZy1GpU6paZQEBoI5BEcobPeeMZ9gBwJQVRImJ1bFOgZnnoQ1yV64cDFL6tml+ZmDrgOkrkN1CYtgBlWRXWyVFR0rk+mnDtL7uOtxT43+9x6MEYUIkEZ8XJUCcWQLUAOn4HQMfLCBl89feX11cL6KsQ6Temxm5EQ6uXOujqGYTMS5hmS61Vr1OcANJ9jIwNEYgEC8WcfqBw8tfPvEwuPz6AR06pB5B3Ih1E720GWmSTZt68FtvTDVkGtboqaN7e2JVJlKWACNvAyaAkDTxLUVe+12z8lYVJpaDcMBBm9Y6OKh48e/88TFzbUwuOBYEIORxo7GxALVZYk+zR5zycb5K+XTz6caMJNsvvq6rFyeB3oM1GWsyjTPyDlTBfO6Vuejrsz0l7728NHf+g089R2UAZxCHQuxGKQRnqdqMHKdjkvJwwFZQBhBCJ4Bct5XyIyhcL7TS1pR7zsKMUazxriWmqJMDZSGqxvF+qhYG0zGBvYps4/GsVK+vcs2I8Aa1gLHGKUpUUT08mxhZmatKiV1ke9WopQRDE4RyCAIYjXAgaMRagVnkrCYYbh+JR1ePXUo+/YjJxcBrS0t42I3Z8PqFfzgh8/+8X//yfoInM0Z52URnaSpS2OMZVGjk3zRR/kPQyP+CAbplqE6Q2OcJD4eObpw/4NHWWCEOlYe/VEdyiqYOLCrymAG75OggdjtZNPrVEtoTzsCGoHa2Iql7vioRtSSYCbEECBhcq1FHrHR1uDZnoPpPlvb6Ns+hGJIgmUky/18LneilSMknIwrPPfsmbffvlhO0m5/2SytQ0UUxBSU7HnT2D728eVC02e2JWtoBGMpyiAu975/9vS1p59++dR9x06cahiR2hde6vm1SaiKso4OwsoN88EYkQwMbVzN7ygG5T6+NLipB8CefihAZkTkSRwzE0wNNpW7+0Qn3L1k/wtMBVMNbMTNOigqgmojAWTgrez/HbhS+HKgTZduuU/wdDlrJqaOkHufOW56VkigdA9JJhohqjjHIl5rqqrJ5qh0zBazxb43QBqJAiKoqaqZuTupAEBGVRGIiFgCiCXygaW5hbm5J78xd/JUeebC+hsfDt87V51bPX9tgPUiVOv9w2yx6qpzzjkVp+pAXigEm1RVFcPEySjrjPJkM++sZ3L08SfT5flDx44fOnGCjhzC4hJm5+AZVQ1BrRSYIY6m6Y69RoQ210Vph7TAlo/YNBnVClyjaaTeUh3cUaHQ1r+3SUI1jnCNA9Ie5kCNVVmcE6BTh8PsZuYwOrHwwen59+u6MCtJpnkwJShRZNAtaQIoi8J575xTZlIryzLGyFHPV/H11cGB81cWsyMzs+hwCjZYCQ5KqAkKx2AxpjiVSLon69j3CPYLAF9qGLUZbYYBEQGITMERGAJJA3BtgrcubrxyfuV0ZdXsAhKPItYac0lEJGi0sP1+W2meT2g3f1aoVgqKyAACERFl0J7Wv/2NB7+y5JaBjMepMaLWgcGJEe3+Qz4rjBBZAThl2sraN6DWykVZAzdG80pApio6rROQgtBoWse2XCCx0Zhj8O6nRzLkrkNVW1IIDuAoOdFS7+hvfX/ljbfC2TXHXqmutQ6sZapOqBhs9pLe3My8rEzGb72jsSxm5EBRRCdLTHkIOp5YjCzeLCZJMiRbs1DMzxx88olHfvdf0BOPI8shBnKgJtkczGolEkKiFUpKOVHvZiAZHBrRPUDAFKAB7JEKEGB851nGkBKBSIzFgBqY1JgEXdkYToJGciSeXBLJqZFC2fbWtM1IFbzdDT31ljBCqAOLkGEyRi+jpdn+tfMXKOneUPDnk8unO3KWbvyyHRvIlE2NlOABKyukOSRiMhjOhcmDh+a+ebL/QDcBIpQ6eZIzzn8Uf/g3z/zgb559+/3L6fwR72bGJRDDfNoj1fFozMxfCsUXZlOYgJp7T4liVQ+znI6dWDpytGeEYVHVMQh4VFaVQlwGkrKujH3ifTUpbrJOuR2rly3iSVMibRSrpP14M5AjOCYHMzOY8PU6/7atb9Vst5aucKo0iTOJP9LvzXtwNRbvyZLxwH7842fPfLju5EC3ezCEqq4nadZ0ALh9YYF97OOzwhikn5g9uJN3x8NBr5vMLxwerJ3+++fe/OYTj584eVxUgZgjXey7xXGyXo7LMHFJ14AIaWI1oUgGtoCmF+BGz+N+B8A+7kY0zHYRFmI2kBrbHWC5c+fAphVEcMu0BWpTZZ7qXrb9rJ/+qH8hBZ67HWzbS5dWmdaaFL9xDDDL2GXOC8MAs8+zRL27Yc3KyymBnJEiWj2YlHVV5cliIMscMQHERAo2uzXGh7cMpNBBlSUpdzOIgj3EAQGZ9n/zN/vj8sA3zlfvn9786NLo7OXRpbVk84qvLlZXzhcbdRfBkxOfaAjBQjLTtaqgENLZud59J9OHHtJjR8bzMwtffxizfczOoNuDE4SAugpllG4nOG/OC7kEXEMjggJ7v+BXbAsxbCumGkGB0OSoDSwtZZG0bUBsfxPX0TpJmYGmkvDJoOeWw4iMfQjROe1L7a3qovOVJf/b33jw8rMfjqEjIhDDLMIiKlYDya7WLzszA9f9GVEIQUScdxa1rmszpSyt3MLpavzK+ZUjne6xZHYuh5MUIShbQAjt2U229TB4v6f6y4z9AsCXHbr9ABtM2842BjswDYErJT5cL09vVGucYXapm87V6wMiUlgdg4VAWZakaaMIhK0Oo49zPj/bvhCMTM1gEcQw8giJVR0U33qgf9gjxySjCuQQqAwuzd2eqrQpEBrZfoJME7ItCGDUopHUoE3DWWLgajrxWcuAFSERjo6a4q1BIgEM15i6727vSbyzsVldcyIQKtgCYY49vvYoLS1X2QcRXt24DlUgix5lIqONapmj72X99eLa1aubqMY97vpSY5Ux+SoYoZPmSdoZ12XNtEFhwzt3/PCp3/ze3D/5bXRnV1Y3FhcOtEY5BsRYxVpBqROeyWBMoXYxdp3vOAIgEWGIhOFkKqnDQEQdq6Sb3Fm8JyIwGTGACFSKcR1HQYdlbS53nUQ4rSERMAOxIIZf+Zb/4F1SQJXQZH6VTAxEFEJIsyQAdVll/WS2lyMEbvplrOV0bzG77xZMqxfbwwaZEpTUHCgUZsPVg3PZk48sP9Q1KtbmskMuIVIUQ7z04ts/+Jun33rnvO8smeXEGaz27LIsK9Y2q+FkaXlxGO9uF4DpmWlCWyUApGyqYZJ3bX6h05+DMopqAoaCyipGct4nCqnq2qdepFUinjL+G10yUro93ZtbVxY75wQiAiKgZMIEhjFBVKHXLRi2drAlIBOa1H/jECimVBQ9n87lnAFqQdQTUEz09Vc/uHZt7P2RJJkrymshhJzRTnH72Mc+Pht2NnSSNUpcCkO3219dXe90svmZxfWVS6dPXz17dq2ujnsnCBPv0pkEMxmnqMbBCF2QRmI2MjCZCsDtQLS3MsH72MftBKkxkTS0H5s2Cd98laJ3VDB8G8BT5hSTGVShZgpqSgJbSSq+vui/j1sFMTZSgJVg04oqGchMAE9IiVyTSiYF33tlFpKoAMNzIilbpElVFsVkvtKOGLM41/DEGcR34MnpzHVQQ0dROXJmEK9mGkJCgPd44FRy4uSBIhyYVBiWGK1d/f/+X8dhUg9WoZY4Rx4jrYtYT4pyWExqQpovzZw84b73bTz5jezwMoTBADFMYYo8R8+5hsiDdh0t7YpfHKZm33sF5WkBYHsVSQAhEgIjtuKpECASBOpYgamKjim1nmG8le9vnZBvy6U1AA7VRB3XLNqhQMDhpPOtB2b++7NFYpVHKM2BDIhKSp/HOBK4UcUgz/PJeBzLEgAzgynxWdaZKUKytnH59Eb14Xp55RAO5WAmsAdCgEbottyA7X2FZB9fNOT3f//3v+h92MdegYxGqyHpMDsMimFFBbFFQOHA2aUxLpR49vT4vzz78oeVJsfuL10yGRZEDCCEQEQsYo0rzsfeuYkq0HRefdbRlGBRa/KSdroE0tGGD8Pv3H/wf/n9U9/oYQ7WxZCtAgBJLcmaxq69oykooYBGEIhkq5pKgKDQGFKORCXqGjXDCDGpShSKIn7wX//4x//+P8yXda/bw2iMROrBBhjOJQSKoCJoFRFBzu0ixiUQAoiJnMBTdBRIaxCReZKDJ+7vnV9598VXu4lLu/mVYoP6bkRlknVcRX5zwsZ5mkaxiNK0HK9enSFa7Pa4iqYUxa8V5djLRQv+ofue+Lf/Zu5/8c8xNxsks27fCO1kSYCwSxieiCJbDQsQCEtCkkZKA3xAqtMgfiphggSSCnBjRdTbAPoEQDQuxpIkBh6FUCoF0JW14bsfnE26c5GlNqkNwcimPGQ23cuYxgAYmXFLfDYyApFRXZTdvCssVQicePIYl1UkHhTR2AmzqWmM1GisEjUNqp+ESGNPt+MkfCr4k2ftU//qZjnlj33oFFLV6oUygSCaBSJSERA75zw4rF873JHvP3L01IzrhcFy0hlcHedJDsUP/uzV//kP/vSV104H9DmZVc5Vidk5SCgrB8rTNMSgfHc32gs7M9MIgzKYhYUiUK6unXvsKyf/t/+H//Xho1gf1HOznST161V1+srQXK7goOZ9SsxVUBbXNsI29xTQ3Fl2E/rtLQQZU8PiJ2v2oGlu0RCEBcRltGgM4SpWo/HEUUqQdgKZUgGVUNdlp5PBLIQq8QlZDFXVY543fepry0sdTEaDXpYknL73zuX/6X/678+/cNanh9nNVZURaZICVBAikN55XUj72MedCdqS5Jh6b7BBQBQjEp9kaXrx4oXDh5ZDrF957eXf+o1/dOCAwBmMx1Vk72u1YVkrS2hSTsREYDOGMpQMRgK6wdRww8kLpp44Tb1nMVXVyDAmoraVFQAZoQmUrG3ov5cWqQQjRKAIoQxRicUnAJmaM9kKxI3MCDpVA9nl9HjjGf4mYcKuYbu8Xjd7n5vu/U1wS7TjCTCKYpqz73qfM4kaYjQ0ER0aHYpmTgSI2lTUvXOLmhMOprWaQaJQaRgW1WBSwCdKZG0OkWj62pW+hAF2E43sG8efTKrXnf1fef/c7D65+Z9c/4FT6E3I4zcaC2+6P0Yg4hv+yQ33kxo5UZgSGyESNytoMnQTV28OEwtH5+fmu6gnlYWq381D+FL00H5WkE3p32qqGmFgJidy4dy5LE27nTSqGTXLIhR16fnGHNlPuYX2DgRCBAjkmBMhdsTELOJSsINL4FPkKTo5ZrtY7GO+6z58591fPNsNzk20L2koK8p4rOUwTtKFmZCmV6D+oQe7//y38cDxSSx8moIETBCBOIgHMUjaWic1nEZjgGEMdXuZS29WEwI4kDQfCIBhgsAogaqh7QEG1FZNioHzLhLGqAf1pICCHTMrIreRAgEgYmVSEIH8Xi6QlCgC7MVRhBVAxYSIzAn1TxzbCNlHV1bqGH03T3IfrQoxgtyu8mlsRs1C6vo/ijEyMzuHdswkwIpQW57kne7axWsbly4fmVue7foYkKeuQqxRKVCFUsvY9QkMo/WQdPdQgnsfXzj2OwC+5Eiz9hKnznvHAEWgQjIE0MH75/Gzt88MXb87v7QWRevQ1HS3+Jw3xOfWBDOAhJlhoUQ5SW18vJfcv5Afn0UGJKhkqjfUdHjZHudytH2pAJGYp6L/KigJBATEgOBhHkgARMW4xouvfPS3Pzn3+utvrK3zpQvLjz2C2W+knQ5CXQxXg89d2uVEDKiKmJLsjgJHU/OAxnsApkAFysGYX+g/+oh78fVrVy92LbJ3VV1XiSOHSrhiCJtCCSFR01Av97pdccXmoBgX5jNiF2dnz1fD9MEHTnz/N/NvfhMzs5F4LZRK6IpvBBC3OuyskclzSg2pVgMUUN+W03W6uGwkNyhUMWi01Gd7cqk+L7JOf1iVYPPO1Ypzl9bXhsXM0sHKJJJr2ABbv3ybxe52ztptQGlKUDEl44y54x1ZCTOoUVPJR0v33kNhrFsJ66ae2KAaQETOLFqIjImva6vD4VS/cWLp4TksARx0OBrPzS+PruKZp1//279+5sKlQdZZTvsHJZu5vLZBYAEI2gahbbrqNrRy7il02hjBaNs7zBCIw4GlfpoBBBFSoFQNxpEkUqM6wDql5HxSffh2YfvZ+QTVsZG2agTSmMkcrIkl28bcqV5Qy/pnGGLUmtQYCjMHiIWFns8YDkgl9SQwOX9+5aPTVw2pQWyHFCnbdj5zH/vYx6/Edlv9NvNMQQYDCapJnSTOJakaG/z6xuBnv3j+oVPfFuc1mleaz9FPyIeJeR/IzJJICiNtBqhGf3p/9biPOwA3zbHusjDABgYxETc8KTU2mIGt8cIBsC1OfQ/Cph5oxqRAMIswcNsBoHf8BP2FJHZvGYzJlMGNL12cDu0MmKonZCyewQYhM8RouuX7co9gZ6jcGFE1j23/wPLV9WFd1ycOL2aEsSrF0E27ZnrnSKAroXbADtIdmcAAbiwdCKwgUqYAC9BO9GOS0KTz1RBNYx0hwVMViT2VsEJo5IBEkLo1SeF8Epu6UZMrb+vtTU5oqzi8lZbZ06elURQmqLTpe2uKhpGwMSopcyISUVZl4VS7me/nWUQEWMDmpYIBQSFiwXFTsACmTQBCtyM8iW3ZuM0tiIWEqgzp8Vncv5C/3/MfDsdaknHKzCr8OerUZNvbTy4DdecXRDoJY+/nl48N167+7O0zRxYePXAU60CCxAEO8M6xtZd3K3m4jy8r9i/wlxoE1wMAM3jHjal6DZ5ANoEV4MfvXX7+3BU9fAr5TBwM0elAzaa+QDoVd95+v+Yn00Hqc/S3EosAVg5cMTqU2DePLD5xFPcJOoBrfFmIjFwAx9uf5SSAYYTAqKkx5awJ6oEUgEZMSrz/4egnP9t85fXs0sWrw+GrZ88+ePobJ1ev4Te/BydZ4uGDWqgItbFx3HUJY4uzS1AEbtKdcEUos7kF/Nq35t9+78zfrU+KjW4qWpVIJAI1cy3MBphGNuPgybpZhtFkPCol7YUkW4MOXFotHz/+ve8v/tPfxUMPwaVrk7IUn6VdNOqdun0SFKzgEiCCAE6iby+3NC2UkMY1CcZag0sQYA4qd4wJZ4RFkDofjWrg2ka5MhiW5rpZJxa1EkVwm624bdn/6023tsxQmdtaPVtTkeLMcT9P3XpVRzUYCTOxmZmakjWsoZ27fAc2mzM0dRTrutLAEOIEGsmCj5WW6x3oV08c+dZRWQASQFxfiwqK1149/Z//698+8+ybZez255fBeVkEBmDacs0BgCI1k9fdLfmiHFs3EWOBQGujCNRZSvfff7TbQ1XDp06BSRnLyJFce+BGO6K9T65SeEvWY0/B02liC0YAKUhBTQ0AbCpEQuR5SwpAse362xQ5xMwsxHYAM4NZynRose8FAnTShA2r18Jbb517882PIh2IBEU02tIVatSl7vIbYh/7uN1g2Jb5nAGqFJSsrIsu5UnWUViSdtcHqz/84S/+yT/6yn0PdoVBIeTAgW6Wo7Qwqh1HY4MHAGO0a0idVv32sY8vCQTUvLZ+0nQ27KwBKN2j0leNgpgRGSEa6qC1wUQMrQeAgbZjEtp1vutT6fv72GZYNI3MRgCbM7WgqXAn8RlBAIMZIcTqC97dLwJtqhRbphQKMCV+NBqFzUGe57TYYbCwC4CA5Y6JKGvCQBAAB6SABxIDq7RSOE1TDRPIWiF8dqVxZYLoxAzRtNYaZp4iIwqpIsBKMxCPIROHHhzzVN0BmI5ytHMdcZ1QzV4+jGQQ0qn+jzb8nqbFWISI4BASUwc4DW4SIAKNlOcGSuAmiDWiQh1Zzmi8xxrJYuG2ALCnsKlAcgA7dmQKkEPsAPcJnjiKq+v94vSlq8VG4K4kaWSxXTbk0DQdp9sqjtv/utMRpAUncTBEdyZGe/7cR8vvzR8+enARmIHkcAlUYOS4aaxwvX0Cx5cc+wWALzMMgEAVpObEyqqsmWrXGwFrwF+/Mf7pu6c385lOb3ZtUqGIfq5T16M93SUyRlX5yXDGJl85MPf9+/qP97EAZDAHKBwRKXycDjx7XGFWgjZ5bLbGGmnqnkQcYQZ4UAeABgwmuLqy+sd/cvGXzx2J8YEjR0bDQXXm3JVifPnN179TTvDA/XjkQRg41lpOIrHzya5a1Hf2bBsrwwTqwQJWTkAJHn3kyPefuvDR++vvrKU1OpJQbWIgk0hcMwwIrErqGFaFYnPsfNpdWrpYV+cn40ln9qv//HeP/vpTePhR+KSYlEbUTTMHarxejBv+HyIxoBFcwQHqGl1AhqCxkIiIBhY4jmQRHKAMIfgvasb45LJAVY14FKNzEoEzl9bWNseUdhJJN0YFuUSnta0dC5LbF+o1yVGeCrcLs5mRGkGbpWMqmOnkiR+XEaYqzE6k1qhNV7PcBTMzQa0axbqqzZxPxTmKNYWQInS4OjHb+fbxmWNAOa6j850kRTd95cW1H/70pZde+2htYP35BUhvOKzGRZmmAoqEQAbAbQnc34Flj12A1MwUyuYEQgYiqAZFnJ3rPfTwqW4PVUCaw4CiDOPoDBIhuzcX2VuQMZvGRpmjSX8QEZmaAiA2ARImJ1Lb9iXbIY+gIkJqGgPHKKZkKkS9RJYWE0cwwAEacPqDtTffvHD63MrioUOREVHBWFqzAcYOleF97GMfvxpGrRaXEShaI/4LNosRCiaX+DoWnU6WdXrvfnjuuVfeO3bqG85DgzlgseuWeumlSRk1icQKpySAKhxM7Y4n/O7jHsFN08a7TEGTgZmEmNE4ZpmZOWK9vVSlOxWtHTKREFEMqEIdYiTZzv5v/V7zvYLtNkbdW9htGWG3nSI37TjZ1bvsEozWJwyAgeNUMt0IFjXxvpdkniEGJYuktUYmuXMY7rcB1NSkp9+gaZAgDIs67c2gnly4tlKG8uSheQEPq3rW+y9wbz8GAwKaFXgroyk0NRpUnnL3jGBCpgYYB/KBEoNji4ikIQZlcwwzZogqm6IKqFvivIK1fU9qaP87Mxg3tO/e0+Zj2q43tMWI5uP6WVLFiouy4xhEGBfl+x+cu3D+5Ncfl+WlbLbbsJAqQGGKOF1ntzbCtC1UvLcs0+bdI4ghTImZOSCDLYAe72N0X38wXHvxwvrmxAKEJPncH7S1HN6qAbT1jp1Xx9gnWb26scZV2psd5jM/fff0gaX+736lI0ACqcIkVUt9rmatLva9NDjcg9gvAHyZYYRAqGPsegBkk0rS3DsugVeu4EdvvX9GSQ4culaEGDiZWdRJBWwP8G1uZiqSQlO68lbEwNjmvHwWkDEFlVDPIj44k3zvyPx3DuI40AESC07ZKDVwJNeYScn2XuwJqBH2AZJGS2JqmDwVtycG5SBWxWCC0xfx7gcv/vBv0yvXji8eONDrrE9GZqSj8ekL51/99//p0JPfWJr8Fr76VczOdkhyRoSR7a7FUqeUWOVACL5V2SMkHaig3+VvP3Hwrdc+uHK+vnZ1sZu7siKjtHairEQ1IwiUQDGGqCKS5v0R0bmiHMzPHfret0/8q/8Bx44g7aIsavBMr0twDXGHwU113UgNW55dPLUVRWyCJQ4AoiCaBjNVAEwkQix3jHFSoykcoQFSAWvDan1cTCJSl0S4KgbveLslmbTl4Zt+Xhue3WErB6rUtnxMZT1jU4YyjV4oS7ib5eNxjFozSIgVatboItPH3u3OOPHXgU1ZS9IalJpPaxGNmitS1I8e7D+62HnIQ6zEZNJfnFPg7AX8P/7ff/TuW5dWh+guHMv7hyKSEAvHwohsNSGgrZ24yMBtMnPaQ1gTz5PBFASzSBqB6vjRg6dOHUsSlJOa4Q2oah6XtSIx4p2ke/7EHavb/3S7sVP9oOl7ZYBMnYgTSYTr0JY5W2+vHftpZmQQZqcK00Rkppd2M1hdGDID1lfx+mvnP/xgNcbUiA3RqCQDTGGAOTYo7+cc97GPzwZrUgYNt64ZNhREgBJH74UIZnE4GTuf5nlnON78yTMvfeupb5w8CpiEIs5kcmyxN764UluZqI8SzATGMERKCMHobpdo28c+tkFEzI3Ue8N1v2n6y25PKHnnoZHpbzoAyjoENbDTTygjbTuu7Qa3qgPgVklC3WloIi6e6oEopp0oGvPEd9PEE0xBBGaoBr6XDJMI+jH1goZIpIAapS4hRlnXm0W1OomzeWP1fQeBYMlU/6dh6Lfrduzg7hmTRY9W3kjSTmAJRkYOELPmDjcic6ZJsDRU6bDGqO4AWaOJ/7FjNgJ9PI+8c5/2Gk1vAwBADQK0Lr4+RgoR4wIra/r6a+/87GevvvH2gf9NOnN/RQ8ey2Y7BiaYAiLySbkf2/u4hNqrAjSUVlOYOkWHgyPvgXgQGyvzw+H4vWFcr+tgCRHvqqDSeNHjV5Zhmn812KRKZharorhWhPzAoTMrZ3/01vuHD3z9+8vwYAls5YR9B6yjGt7JLhwJ9nEXYr8A8GWGEiJQatUlB1WJliWddeDKGH/38jvnJjWWjgyTPFzd9ItLy73s3OnzNJPfUEfsljS0MoDaOpBjvd63jnWfPNq/D5gFaLzpfQJIZKdE04LvnvM5GWgGOIlA3BbAwXRucCAPQhlxaXX9tbc3X3ghC9Vcwt1Y1Vcu2ZWrM71+J5mpgn747HMr164tr62fuHy198STOHaU0tyhbSn4jGidDwhKLf2frWGls4mrDT5zOHH05Pe+O3z3baxv5EGkEjb2UWAcGMoaCUYIQTOSbn8uiL+wvr7u+PC3vvGtf/tv8PDDmmUhhMBJnnnHDGA03szzHIhGBCBS0y3HBE7gAAgCQwmsCIYm5+8MxnAMSBQXWRrCSQL7oiklW6aCEUwOZ6+srW2MXNrJs2w4qaoYfNqZCsgAzSS6lf64XWj0T7ZOVZP9hJkQAVBVYkod97u9zXo8ruumSMDTxkz7wmTfdwGCZWIUEZyYuMqgkXsic0n6tRNLJ33ZjStcht7cgWh49zT+/C+efuaFd0OVpTNHkmy+in40LKAhTUS0ZgqM2kCRGHDtenJ3NnJ3GppWXSNyW022pmoI999/38GlBQKcYwAlAHLFpDIvU3mfXy1Oqnvvh0sGBseWXLP9+GwvsFXZsZE5ghOxOGWoTSudgCqgFhqNIN80ZkXN8mxhputgahMgU+Cj05PnXnz77IW1mflDkVgRjEPTZEuGqXLlfgFgH/vYBdhYKbZPLzUESTXTLE+i1lWoy6oajEPqLSqef/Wdl944fezoySThUIyyrHtkbmZlczgY1DXVYmncolA0zyPdiyoT+7jTcEvSxg1vVECeRQhsiFGpyUrv210AaGPv9kQE07KuYoSkSYi6M2/YkMnuwPbNW1UYuHkHwJ5Hq2QAWKdryZYZbEiTJE+EDRoiQ42syQXv9f7cUdiqyrHxVg0A4Cz3o8lQEPtzcxTrsxevbPa6J5Zm9HbLEH8aPJAjNCZ708pN6/cABhORWcs5V0gEgKTTM5cGjTCGS5hZm954g8SYVJoWlg4rDGtU6Dh8kj/TcNQafHLJubdPMO1gOlGTSzEYEQxVSQpMapw5M3nh5Y+eeebqS6/FS1cv/uS5OKgW0hwieddHsgAiNHl4apsAph6He73a35m/UjgysBlrSDRSPUk6M/cBTx7tr4wPFudG1UTK2jjB53Plboj/HxtUdyyy2t8Ja5vHTh69LFKuXI1LM/nSkXPjy3/38jsP//rDx7voJp16PIYpGKUGRs73qpbdPYL9AsCXGQarQIHqhuflFQweKV547aPXPjxbLByvO/1QM2ZmiF2xWXvxap91APqcM2PQfp49fKjzzZPJo7OYB1w1RKzASZONb6Wr6XaoOZDBNxXUuGXG2aSDm5OgBHMxYjSxC1fOvfLG2V/88ljq+uqdVjYeplXhx+QYBwxj4pVLlz945peXV9ePXFk9/mtPdh58CAuLYN2VNWUjQGRQg7omlx4BQ1REh3HU2SzB44898M3HL735LlY2++pEiYwDcxOsRDIQvAgUIukoWkFy4vGvPfYv/ik/8Xid5ZsOwj7z3jXN+qFMVNmCEYw4ghVqcAA7wMfmhDgAxkFZa0ChG9W6kySXvIOUTRCBAgAgd8Sg0lYAYCsbk41hMS5DJ4WwkDiYxUZMELwj76+3S1JGjTGtMnETgBvBLKoaU5Plh0Y1InLodZCOkjHGWysQIuLmWm/N69exM/Z6/3cBgjrEYMHMgqGKEMlme/7UvB3KZcE23WAdlEH1wtnxf/njp//ib58vNM2yeZcsVNGNCi0r9QSoMUe2IAjNyjGSNhTyu52/ZK3oo06/NbOoFu47dazbA4DEiwFVCWY3KSvzPGXO8fUR7M6vecf2dtMQ246ntoxLaApsxEKNifUO+98dexlj9M5557yZKGLUzPmFGVJMYJUBocYHH1x64cW3r14dHn/g0bXx2Di2ZgPmAII5Mt7P/+9jH7vBzmFkazakKpRJkhdFAYt5JwVqVYVLLl7ZePq5V5746smTR1AEoVj3nD8427uwcbXgINYaCSk12iq0w11gH/v4MoBatOpBZkZE2+o29zzaSJWhqiGEYOyZbMq9pu0ygDJ2ne26WQfA3c7cv1W4WVmFiDLv0gRksFiTgJljvOdGZjYAOj1F28vAAFKQEwdytYZxUahZ7mhmof9F7u714Kh5rS2ZXQgMFaqBCAqsgkYWv1EMaIwA4Lvd6HzdyPGJE/ZkpYXoTH0wX2o2qfNhiVFAidxAXqeiDk0qpk0hX/d07bjB9nStv5Wjn2r1TvdLFUFxbWXy9jtX/v6FlederN8/fWBjeCCbPf/T55j9wvIy+l2g4zI2EWpYYjZNWk2z/7eh/CXTsoPZVB01OiD6WKEazie9R2dx5eT8tdC9em68NolIdr2i/eyJODaw+GKzJucwMxNM6k6/iKPXPjz74kzyyLdPLYCl6agGAtUVcndHJRT2catxB+Tq9vGZYaA4lftgGFvY8ezTVLNlW8GHyFLUkQKQIsoAuWO8fw0/ff305UBlmhdVhaTTW+gNL2xcu7x29MSRy9UQNzJxbfsICdhSbADQBhxq4FZrcPrrZK2yynTqYCNkIXTL4fFO+tDM3MNLmAUQKpQFXONtrwRpVSOm0ih7Ov60GtRbU8H0RQYKNSR4i1JFDMe4slK9f3r1jbfme5xAu2k+0+t530FZo7Cu+EcWFi+F6vSV0bX1l8fX1rC++QgIj+fIEnJ+qrHvmup1++k7L13LBeZITeUeDkwm0Ka5j6sQ2LtJqLowt7CQPfxQuXDg8tXBERIHNUJkVQJInSoDHclCVQ00rLG4o0cf/a3f4e8+hTRZC2WQtMNgoK5My4lj9XkOqDVJVYDBgIoyGXirg59AyqIsCEC98s47SZpknTnOZ+FnoSlqNz2E7TPMW7qBhu1Ew9SfSoHdOgZPLWA/3mbQ3p/NliiwKKQmnLu8ik4vlWxzVEpw/ZkZF7Gyttnp9JrsP2/J/tB1wcbegey6J0imz0iEEYHbDoDIyi5i1qMDHVoEQmRfCyogEaFoW5X5yNqIBzVvuquF6O7p858lobwl8SplTIqosJjQMAFmOTzU63x9KcnjxJtD7ML1bex/+cwrf/u3z77z1sXF/mHlJETUdSC1PE8zT5nEUE4ANjidDgwM/dK02BtBDURqpEbRrFpanPGuPdQI1AqTZBKEaEv/v7l7b0DCaXJwt6d7uelFYIMZpDXqMhgrTNrJSJvg28M8MRnIFKRiEdT0XsOAYPBExJ5MSetEQ5/qWcodgmokoCxw8dLm6Y9WNwex319aH50hRKAiGEiNEiXs+43uYx+7RJMNaXyAHZkamIGiqlKfxapMkqTXna+qoWrlkW8Wo3feOXPxwuZ9h2c6Lotl4Tt+tjfLerUN9miqedhEV1+EwPeXH8ZN6xUb1Jis5Wkq0IyoSsq2Td5svv4sW2vMI42VdC+2pNMuk8+ynS4k9u5E7pLGpAxjMm5udEKETc2YCAZRKAGmO5Zh99T9rwxr5MdhUKOgrMZEQtZIl7d5ydZoraVabbUP/ort1n3wWe9nTPnwRkq2cyvgj/2EjZRAap/xSdl6vm54/9ysA4AadW3DZ9lu1WY/4+83g/lUe2rKcjI4VUcxEXgCIiwqMYNAxHdBH/GthLZ1KBMCpImgCQCGw+H8bFfY1jZXY1X1O7MgnLmwdnShb8TSLNMQCBGAEil5m0510mgjawQA3p2Ey+4wzRM0oTYau98pv3BnEy4DzfOSJUJihYRRYvM5hwIAOMAgplJCC3BphhBRRQ+CiG7N3lNu2acMkvaZOrDJpvfozjxAo3aqrYsBO5CLbfMgSE2UAGcCeANP72p1FhEDyknxzltv/9UPzv38aT5z8bDy8V6vOzv70auvx6PLePxRHF9CzimlSNiEQQQ4TJcIND1Xe+oETM2aDsRoezMIzfSncA7VBOJmJXt4Caev8ZkLg2FVjpKFwrmts2TUTCi8oxjTDAfbela6dQNsN19eXwXccYhLcwsXzp7D8nx+dHayOS7qwqV5HenHb5z+tQdPzS+itnw+CsQchRQ1gT/WRk5m7SFM90iJddonILa3p3Qftxby+7//+1/0PuzjsyISlUCN1hqFUQElUAE10Mi3uOYBpGmeMRZX+5kfDOvN0NH57MU1/MHT557fqIYLhzfFwwlUq9HEqc36tK6qIByJ2k/Y+SKy6UunL4CoIXsRt7KC1A4WvTxNyTgGVCUHS1mcSa8Y3j85/2+/cuQ3H02XHdKGwsssaQomCIjBTEy0pcVPOxrQbjnaoapRwgW1fQcCCGIsZ53PoVhbW/vrH734n/548vJbp5L0UC/NHJtxVVtRWx3YzIumSUx4s56HP9Lpy+bm1bder898MDNclaPLCGNURQxRwWpeFaoQwCpQ3c4JsIByNC4GSLMAOJADsTkyB3YqqMTKuprNEg/D5Ws4evLA4WMvvfyyq0vvabXanDk8h0QHmyuHZmfDYJQjGY0Czy2NerOz33pi9n/1P+LI4dFk3J2ddYQUcIBjcj6BJJVFc43psTHUg50SByECvAaxIFTGiCpIUKyu4sMP//T/9H+88IM/1/feONjxWF5C4irYhkdJMVCMjACrNdYxQgOZsQKqUIMZYEpWk0WY0C6usIG0bd/b+jMFzIjKug5AZA5ABQwCrmyW59cmQyQlvJrnJCN2ZR1i0CRxZG0j4FZP6HXOQHsGAhGoyZWIWfNqD4hIiSKmvnQGC+wiIYQadeXigG3EGp1nSTjAR5dGcgoGKVktamRixPbJpxdM1Hz0zlfzy7t4QYXBZExgArESm4mBLWjUpnelDfIMRgo/tj65bs9rt7h8NFz4raPJ9490lqrxPGVU5JTPlUX2h//l1T/4j39z9tygmy8llFskrQM0OlKhaFaFWIPI4CI5Ja9wRgwQQ+muZn6RNtoBo3GdZPns3Nza5tVJce3BB5f+9/+7/3FxkZjC+nhdfT6o8P6FIkgHThjKZtyKSNn2AL39aoZN2/tQrFH7bZ8jNpCRGAgk7IjYiJqyhqmSwSfZ+rgyU69V5tRTTVYSm2R5cOlgXGWdviep11ZOLPS+88D8PMOFwXw6K+qe+dnK//P//l+rsnPffY+/+95HnW5KVAsFRpCmH4K83mGarfvYx50Ma+ZQMjTrTAgZN500nr3F6EQICFVQhRkTuyoUxXAjJfvmVx7JO7Ca1zYn3Zm0lLmrm+UEwklSVuM8d/0+DQfr3if0mcEEVksS50VgBlNpKuK2NZRNaYnUeBRdZ1H45QeBk7QIWtcBgJATMDXhA4sxGZkxGRuRNSIRAmYQgxr9wK0tTdcIH9uiGcybO2IPtkzEZJ/cwtpcx/XbVv95j14g8E1ARHyDF6ge97IkTxM1NTNxQkx1iMzSJFPF0JhgELQp63/B98xtBMMyz0SIkEp5WPI4UKREXAqDEDkybslrbOxMADImJRCR7dzCQKR0/bbV8bBpbfH67Y1fBGYwMbPt3BKI2s/duQX0xs8FGT72BHGr/DT1TftsL6bGuqo9ilYvydr4/JPbZl3Cn9gKgRgf3xIpaxSuDUGVoqTGWbSsqmbFlvv5TMYcAqsmLhFONdA9xZkwsihBCQQSc6LsYkM3tMSjiJMqFpK6LMtVOdQM6lxcc0UkdmAgkZK4ItSjqoiu06RiQvPIByAEqKJZGu0NiAhMcAzHEGnG9Ybv70CuTV20iQwigdWyuYKP3r94/v3eTJqkVKMkQifNYqBasnHeu5xlK/3OoVPH3cnj6GRwQsJbI97O9eMNX2bRpjLHtJNGSbz16ABQaqepGIOIwWIRxqXEEhjABohDrT1cWhPGEVUBjuQCgTFMUHETHNTQqGNXDmmy+cof/LvX/uSP155++kSoHu11+rG08TqF8tBMb/Pa5XNn35vrJv7Rh6nXDbVCEtbUIjgSCE2iSRFjLFN2e1ivISisMcoUMoExRYhCgEQqcpVLKjADy7PcrTYunnlvzH2Vrje1qmKtvOMs8T5Jq6AgBsvW8yoWCabEkdt0nO183WgsFCMtK99Jam+hnIADWCtVTvvjcVzbjItLs8sL6WhCsRrO5RyLjYQ7TZt9q8zRqiXHRlsEFACLxAFSTou0+z3YdxH2OwDuMjQl0thcOYrYbgLgLeZ+E1I0r9SL1oVKP6R8ocbzF/BByYNsfiI5yMEAizCIUqOFd0P6P25SAVbST2Rc2sJgGWoJtajl3kEJdWVGszr5Rw8fffJI/3iGRvEnEoidJyYOzcFRW8lma8rPH7OOuqVolxds2LK7JwBgQyfJGBGj0fp7H7z/5pvXLlw4QHzkwPLgymnPpmogl3V6Pd+tNifrq2vdSEK8kHek2+3WkLVL6z9/+u8/ev/hapI+/HD/ka/IoT7EadBgzIKqhNWgaL6O5AK8IU+6nIyhDDBYlEkbDhQiwTFXsWoNPxMHl+Ho4f4TXz//w7+dn+krV1c3Vnp50klksrnW94knZ0ZFsGGwYlwcWV3FqSPdTl5qwSwwR1vlDyaCV9Q2bbkjKEya7wxxEiexRM/lLvHYHODVN1df+MXJzTGK9WI0uhDtyETx5FPJ8qncubosoApmkBEzsZKxgBHi9IxbQ12waePDP0DFZZtdJT5pnosaGEasF7o+qTcnIbgsQj4W5V7XjnDb0TAmPnnU17fuMhmcKRnPMHU8rdV1ZYjeM3ERoiMmY1EQYKStXzYpwDdMgt4sytlt/wW3NwkrbbVNMDDVjtRWApbZOWJQKoJqAI6DZVc/MusfP+CPUy1iCIREQo0fPzv8679749yl0ssMUwJ1MG7u+p0N4o399M49+XIQDcyMSFjYCFUMQes0k/nFXpI2Vyx4JxGoImp4cyJQbW7dTz362+iLoDs/UYAp/5ejNU+7EQFmYhCDJ65VBeZNDZVZjBADAgwurQ1VDJnQbOq6jMSCGDNcVeD8mavFxIBMo0+THllDENVmFLFGCwhyNxtC7GMftxvbRiJt4HeT7IU1waEm0olVsb46XLlaz895STi1nIAscd4xWwBFFo1aheCcx5Yk2D7+4djq6yIjRBKGgbcq4IrmTCtvRVg7JoIdjZitW+THftKglRAhJezN9jqzpe0t3ejnBjB47wI12qWREptSu2pSBQVEInZCag3viVkb2mZ7Nu8tdjUAGFnTBNBkiaBwTbxIRqDIpkraGDg1jcItcXQ7mPy0LbWCLcA0oP30LTDtA2jHuV+9NdAnn4tf/bzsBkxkZju3n7L/W+3CzYP/6VulJt2oJF6UiNipuRAlxjxxnlRMDNoE6RxB5kDxnmpSMTS3kwDgpptYAaCGkrTLm9rA7EkoSvrRteFK6IaETs6BTeJonQWdbG4ypePT1sCr1paP9m7nCZCPT6ZkN15BNzUuDIar1fhimIQCaxjRYJxGTVwaWErWdR/PIzqtT4bJqXKCMkPqdxVCf5bf3XpADKijCZEQpU4MMaCOcBHc504CQIEyAgZnFqtKQ+pTFEAJKFKrwqVLl958rXjv3bN/+ld0+tzCxnCp25/10DoGgwtFnid1rM5cOf/h3z/71QdP4btPZb2+mVODTol30+SY7bQY2DsYQIgEbXr7AYDY4ALXEeyAHpAkCEe6K48cWj0zLqoukTnHIKnV6jpGq294X1n7yO8ivlJSa3fD2nwXJ2PhQTb/USHPX8RsF0e67MtE60Hq3VTJEbhuOmv+XIE2YIxTHY193F3YLwDcZZDtnGnTA+amzTjtCo0w7Ult2rFdOi6KmHcnwKun8ey7Zy4Ni+gzgLfZzwojDgx8PAv5K2Dg6e83CfQIAEQw1LXWkTL2qSeajGM16nk51MOTXz9+3yHk06KkI5BNFwafaPbdc/4qIcJYpkGltbsVCbGZ0r33C3Oz99239t7pa8P3w+VLD88s9jTGST0ejsrJyHVRixUdxixX0HUpfaVkcd7lvcl4/ez6O//5B3PfvPjoRuRvCg4d5TRL1CaR0pyRN11wAjORCE7QXlH2yqxbk8V2lFkD4hidjDjB0aVHf/Opp5//xdCTZNng0qXc+l2Xr6+tzCwfhrGKWSxjEasrlydvvpUvzeHBYxRrJQOElJy1fAVmCYhNONQG2dOyMYF0OJHK3EyCqsRH73/4s797+8c/mB2XXGGwtvLK+i8vDOixkHR/vZcvHMhiiKCIqGIKI7Y2+N/O3ja3ioKas76L2YumvXDNN9OL2MoURSAAY8XmWDcGo/GkqmqjPSzw3ybknaSDDNVEy1p8IsQa4g6ZndvqpUZG1jYON6pfzcgDEoJas3giEDOESZr0b73ek3D0wOx9h/KFrG+ox2XsZBIrPP/S5E/+258//ctfipuZn5sbDiYi99SUxKTEnkUAoCyLqHV/tnvixLEsIwDR4JM0AEWlhugTuS0h6y1Ao8m7U5mXiAgs7MVCkyhQdi2vz4zUvGPEEMtJnspsv5cSYoiZy2Hu9EfD1197YzgcAzN1rDqdDJg02miANqy45mO/mKPdxz7uCXCadOtycu78pXff+/DBBx6GQ7dLA0O3hzxlKZSIUnZ1FUqQd7nde0nQPYVZ62+084e3xOH2i8XNzVdv8478CjTNAUTENtW3vMm5vzdv/IYAYkCM0AjYtlnCFriRw74nz08DItrp6XWrDQyYQYk4M6IYmqagLE+cYwBm0cxUlT7p93qPodFxar9WJUcgVhhMjcT7JDDOlZsfTq6txzxmB09kCXE31diBTwCZhpvGqAmO6Y4ToSSH3hwOHpfj11RcqezmqpQYSWYGTvMsz+dYcHhZDxwAO1RhV4aFwE5Lj+tGvJ2nYWeRTNJEDRIjI+1UpTN1GQtlBPgKmACawDs4EHPQkrPaJURljY0Bzpyvn39x86fPrL/2+vLFK3PBFtzsQpVSZVY4CYgB6qP3XK5vvPfSK+n9Dzx49ATuf5CcCpkRRW6dcqEwEO+9hdw0O79DzaypIBLI4GB1q0yEU4cWn+TZn6+8PyqHoyqKdC3txhCKYDAF01R4p7npVKcSX7vYGUJof30qoEuAgo1V/OXB8Ll3zixnJw7chzzrTiajbt5YEkc0ScVmsmuXXU2riTWJCAHirlI5+7gzcE9lW+56EOCwnSc3OAKmQ7ZcLy3e/IECvnZSAecDnv3wzBtXL24mcxMzbUaiwADIoOBaALtOwP2zYFp+jo3IoxFgDtSYv7EKR61RDH25fmx27vFjc8cW0QEcUAc4B4+p0r9ts4mnx7rnUKBRpkwa88iGWUttMXNiIXdJ96GHH+rNHZ1dfOXP/vLysy9ejRZV+onvdV01Gq6vrknuO4u9IsXQdDwZhc1qjpLltDeTztbML793aTCI714ZHb+40nnq13D/SXTyRMHUMxIwyBPgDT4g1CGwS5r2h7ZMDUBbHSQiiUCEcJ4RCIszM09+fekbXz330qsHmZ3P61Ex2+0KqNZoDHh4ga/L4cWLZ1984YGDc3LyYJJaIHIAMSy2ZH1MzWquAwMGlDojKeVANcEH713+0d+cffZn9ekzaZ53xefirqxX5/7+1aj+m5HSp56imVnH3qnVpqXVSmTMAHv2UzVg13BWaPohu0IjB9DACA2Bo1ETD8CoxvqkXh+V4ypGEkndbu/nOw0C5Ck6mvpNNq0diEFRA5nHJxaZTYP1XoIb8cEteVKFoE3hGhMxtz3FDIuhJi25qhZocv9S/5Gjcwc6aqCgMi4oz/D3L179oz/+8TN//9KkjAdn+t6nIQxE0r09gjsMZiCwdzDTqi5jrOcXFh566IE0RQjRnDlKQ0RZlmDH00aaOx83TFEx4ETYgOAiAjX6ycYwg8VUhOqStOp3s5m+A0Bq5DwM77z70euvvzkej9N0tixLSVyrKNy2rPF+8LmPfew5jJO0U4zcxQsrb7z+3pNfv2/5hCdGXWov4343WQsTRXQiVRVqjZ1uVtfVF73TX1pQox/3JUj/3z1oCwDXJ2x3XoEmJLs3s/8ARaOGtl6rBbWmf1vVrhP6vG6hdw/Rz7Ej3d/cMzu//oeDDREgNQiJkEaYRTL1LN0sdSxN36QBqnpv3qJtwIm2t75pPjKCqTXKw1HVFCysoEIwyPn8yvrls1dqr3jw8PF8hoEiICX4hnbGiISatCQWwDc2qncImPHQYye//zvJwRNzTnrg3GzGZ2BBv480w9y8JUnZ62YPPoi5OcheWYc171oTYmP3VSpUETmJMYFDhs1NUyZmIAUcA4A5YKIYEwcMB3jt7c2/e/7a0y/SOx8trW4sJ3kv8SBBUcS6JhJHiVnY3BxgvtNzfnNjcOX1Nw+cODXnMpw8BSZhCY4jQVuNJBF8fCTfG0xrAFvFEgMIjppMj5WqnoWAY4vu8ZMLk/MbH15er8koyVXSluALgkUgNDts4GnmbRcHoEBo0j021RKBQpnMSrNN2JtXLi5/gIeOneh51K4LMEjbPhfwliQHNTxV6FYbPsH8VKxvH3cR9gsAdxMY5qY6iIzGeTHZ4ftCREq2I6IijE1Kl18DXr5QvHjx4iVQ7GTjEg4kkRsLVgWMuKItGvxnBwEOpGRRTBlRjQMz4OFSMCtpNR76Yn3el185mHzvoQOzjASIBhfNO3LQqAEsO83ibltoYkCY9vF5VrZW7Kxp7iuClWV5MMtwYLnz27/xVH9u8Pi3fv4Hf7i6urnM7tTcfD/vb6xcKmPJEjcng7rjrUsgDlWsyyoWIZbxgSS7dnZ1c/WFd69cPXDlwqHvfUsefUiWFjAu1GeRXAUTnxNE4QqgAxZT2lkAmPaBCjkDB5Ckicbg8gTHDj78z37nR2++3p3Q4dkFu3iZU/S7M+NyrN6Tt8wjqwJvrK2+8Ub/0MLhbz6GowseylAmNoIpGi0eIshWv2xT5W1OUGXkctQTnDu98oM/e/Mv/pzOnH+k0+sGouD6Pu9kcn44XnnmxbfG5YkLF+b/1b/G7Cx6mWdWC2XUQBAn2rYyTDWmtlp5d03abUULdmb/m+tVKoZF3ByWg0koDSyefRLDXa7CSnAOncTl3qUxmiojtkZWjWnz9hx8e8BbrP+tUqRBLSiEmUmIWaPGoHXQetyPkxNz2WNH54934IyCaiZJt5+89X75x3/+47/+8TPjQhYWDgGuGE06aecuyW/fMpgZNSkcCiGUxGFhceahh+8XjzJoQzQcF3UVIjiJd87S4lehOa6P/ZAITbdDBMME3OhXsJmxqhdFrFPWhZluL8W0PcitrYU3337/zNnzUfsQlKFMfTItM9HUX33a27uPfexjr8AOXjjbWF9/+5333/vgkeUTDwDQWKbIF3p+tahGsUo4LyAxErXP5v5jecvQdABsfUuNUPidxpPfPe6WDgBHrUMAqZm1sSXRDjexHdB7795XVYhTIEStVZs7dEvlZnuVR3rPJou2Uv9b9/wt7ABobkUyCDHIVE3IUu/yxHnaijbJzKyxI75VH3y3YJqEvc5UGiAiAaKqqhqJiasj1iPWXNzsZ+sbJa6s+e4iHUuOAwZkBrJAiAyFcA0qkRDQg+05q/yzgwTzS0e++/35h76SJx5qYIb3UEWnC2b0euTTDITMQVAbZGss+4fihk0+NACgMY8myjABBCUB6GTk3NRUofHBU0vIUF0tLl+aPP/O2k+em/z0leSDy0sVz/sc4wJewTyuS2XJ0tyxM5vU1WZCtNzpaIjjD8++87c/+XrWyw8fBUdKEyRJk94hwBmEP0GZvfVoiY7tWnkrO2dEaiJmYBdqSzgBzTK+99DSqJ5srJYXyvVYz2inC2FYgNaAOo0MVUgkNmpyKeGz778xYuOBYCYKii2jn6FjRZZnVwt68dLFr15YXjiZLfluqVW6zZJtGmbYtkWH2svLABAYjb3LPhPrbsK+CfDdBIIKokCJFCAFK9ga3ynw1BCyaTFSkBm7DXXXmF5f1R++9eFL1waDbj/ksyEYc+aMvDa1Wa6FILx7+5qmEgixKIhsNZEpBHBwGYQQA0/WFmz4tUP5bz6y/GsH83lGF3AEh5gyCGp1yU0GeqooYkQ6HUd4L+NEJatgBp1apXFz+pQQACMRERh8k71eWEjvu6/vXE1Y3xyWZemjaihBSmJBlMSIiKO5Sn2gtEamkovvKGJVra1fvXT14mCwmrFmCTDTYe+FEUOMBogPQGDy0+4J2pHWJUKIIMdMrYJ+YK1NvZekl628+z7WRvPmZDDJxblesl4Mg4Mxcp+GuoZqDHUI9fKBOZw8bIk4EgLDyLbHciXS6dzPBhebHtFSYYZrV+pf/OT1v/xv6y+9eDCGxxYPdmMSN2qtqJ/1Oz6tB+ujS2cvnDu3fOxkhPluhix1ghrKzgknsWUAT6eHrU/CrtgvSq3QJYGgIAPpVPxnUGFtWK1PykmwSE6J1fh2yuPcclBjPOZQAIM6TEKMxgDYxNvU7hWmbMrNesLYbmyEerMF9m6nayYyIrQnVoxa83GYNtqODiYIpJFCmYbJwwvpgwc6Dxzo9gEKyFkcUFb4f/27v/rrHz176cp4fvGod5311Q2tdKY/F+q7KMv9DwaZRXXi1BRkqqVh8rWvnvq9f/nUzAxCMPFSgq5sjDYLNZ9XYUvv6q7B1o1HRMpSKuqa61g13nxKHJoCiMaMmavJfMIPHFw4kMAZPIGZ33rrwg9+8Mybb55L0oUsm6mDteMjNZ0/RMatydZ+9LmPfewdiIg8AaEcmBYHD8589SsPuBRlrNl79TIsqklRkeTRWNUlKWu0z25IQrB9E+BPgRGMuNJY1zEaiBksBpoal7ZV0KYcOk087GZIvPPY62Z7zNHcTfjJ0JSRe5c6DzNSZeKGNbvVldqswZS2TuM9NCU12j8mvjQZVGFcogSURKFNnYobt55Gt7Oxw7W4y4Tjrs/nru7n3UmW7f55YW7zw01ctHP76Z/yWd+fEKIyiWMHhYU6Y8znyWLXJ7CEVGxriTe1Mb53hlCyZmBsY0XbcrmNwsaMoKEOSi5hn4xrXBiP3xpcjb0Op/1RoRuDKmq/k1MvQQaIBqAC1cQUIBXEgAx05xQAiBjMSHt+YR4Li+j1MD+L+RmkCXqdRlgmwjbqqiQuWTZG407mb8mAtR32Q8moGRGNaATNWDrEKALKAGJ4BlFMKDCg0BpsCg9QlDjZfPn5a8/88qO/+tG1nz+Xnr20HLDoE3ixWJlD6a3OHDKvXiq1cSgoJ586xyLGk8FkbXU9yzvzJ08i9fAEL82w0xQA9rpfvpmGtc1yUDsnN2XhqBYjO88wmDkWASmhl6NmXR+N18dhRGlMeuYcINCaLHjUbBEkSgKkINrpk/cZdocg3Gh0e6VEzSkRYMTRAudpRF0W49TCQn9+NiVnnDd6STTtQiCAKIKsTTwy2ry/SktM3G8DuJuwXwC4m0CIsLqtxREHyLQG0FjBK8OIFGgD0oqTVaYPh/jbN0///PTFK2mn6M3X5CA5mfhIXo0NyhSY4ATUcMI/+x4JSABiC06DIBBUSYwE7EFk5SQrNx6e599+5NBTp2aOk3RgOYg0ClTYoNHqkh03IwtATQHAblcBoIYB5sACYmsUTsBAFeAdJexYfNSAEJkYXnpPPnHoyJFItrK+NlhfFdXMgUPdz1MrSx2XLmgKn7DPstz1+6iDF06dRS1H4/XxYHW8ubJx6cJSnoMZWceLMFhdEoEAcmhyW8Rb7AwCCHW0xBOAaMrEACJiKkCeLLpk7e2PigvXDkiaMEWHYSzUAUTeoFWYyTpsur6xUogtPPHV6FjYgRwZQ62JE0A6FacjQBQcm8VlzTh75sov/u7tH/3l6K1Xl6rJcZ91a+EJWQELPmGXCeUUk2I4mAzeG4wHJAfm59z8LBKnZlEY5Kadrk3A28acBPDuSChNIqC5vUlBEdR4xa6NsTacrIyKcR3hMnZpJKlClE+YJt1VIGKOhMpQGSZRy6o2pUQSViIQQ42gbEYNncfEbryYuHUFgEYsqikDkLU6gCZMArBG0sppTKAZY07Cd+5bPDXjF32aAM7IEc6dtR//3Vv//j/9+eVrRdJZ6HQXyonGSnNJCBzvOM7fnoJMVcRFiyTRrCKafOPxB/7l7z3GjGjGTiYhXry2WUAozUZF5RzfFQu2rd7265a4JKWiqhFqNQLER0DBzS2cUvB1cbCXPXSw0wViMcl9Uhd45pm3fvKT51dWJr2ZQ1k+E4xUtemTmqa6GCZTAdb96HMf+9gbEMUoWZpaKIrx2tJS79GvPTQ7l9Soo8CzDKpqfVCwpMxpFZgFZtjZ3Pkr3n6/APCpMAJIyhhC0K0CAIgVZK2u+t1aAKAbAUR3VAFAoBlT5sU7BzNoZCLH22/xMftfA+heKgAYDGbkXAEeVGFUaWA2ElVjaSW4rXH9IRgxoXGAu4cKAET8sVD8V+v/7LLAEIMC5MRRjKirruPFTjabcgJ1Zo6ZiNVIIQRq0wX3BqhxxjWCOYVQO6KCoM4zk9WhDqrkO5TI+sTOrq9dqieVeJNOtHxzYsNRxdbpZphLkCHCKiAQMZEoXCNgc+c88EZUKUqwyx0lUqlJliDhYJG7efRseYpObmniUmGG997vcsAim2Z8t54Faoh5TTlwp8+kMWtA7ILdaBLffSd89KHEGrMd9PyahZGhjsYUvSdU4/rCmeL119/9939UPPNi/cZHnbXxkktnOllMqMCkmnXDnMZdqTquSGykVaHREpWMGWqVpuQySFWUZVVxOek/dD+EkEoUAdgMrFsK9nsHagIXbhfM1N6DzT/VkcURE0wZ5IiBOoUkPangr46qqxOqJINPYQqtBLW3is1gbOSMEhBdpxTxK8EEFhBB1SuyaE4B4kgUE1dz5MSZ1cX6ulc7ODc3k1NOLBRaggEDRAooWofKRjxCYGwGq4FItE/DupuwLwF0V8HQGu3Cgdim5T++zhlYjdjASlQAE+DsCK9euHpmMAlHj2iSYmzo5BjUYia6g6jSDOSfW5KRlM3UIKYRhhig4GLYtfL4bPaVw3Mn2WXYoJrIdSyUMAN7aAAUzG3ebxrrELbaa21P4xNpM1CtEwGmxuZdjzKiCJGguU8lybQsdTx23T5+83v3z/WD52s//8VgsClVETeL2SrauMqM8m4vdWlVhM3JOItlP+si1inHBSfksLa5ufbcCx+++CJdXX3gqe/77/46lo+6hFwSbUodMCCSNlwR2uLPqYkRE6qy5jQVckA0EXKu8zu/hT/54dlnX71v6YiW43EYiE/gTEMMVeGN5vJE6nDl0uWrr77+4PqGTz0oRerRFjumMJ76Dre7YQQSunbuwou//OXVl145URb3LS3NjHRw4XKKhU52IE+6ozJaLOY6ycLsLGfyBz/+yX3d3tGH7z92/DASUQ0hwlx0kGamUgJfJ1K1O9hU7UPRdAC09P8r65sb43JQhOiSzHv2PgRoVAPT57+nv3AooBZIhHLvu+I2YmEakkQiTIG4daXAbHo7kp9GDcENRk13BSmD1DOT1hRK1ugo5M7l3i14d3Khs2BlBrXIiaAu8erLH/zhH/63sxc2kmyhN7NY1RqjLcwf8Iqrl6905mf2/hjuIJA28agRlDgIaZqxc1BtV4YhYlLV5jNyKOs6TeU2XORbiK1W92brpo+8woGaeo/C1Jm6GJ3Wfc89gIBQlZLngwkuXBisro3FZWmeucS5gLoMutVRZA62p2XifexjHwBAxjEg7XaC744GV6+sDjY2JoaeZ6ljkYjvinEsqaFUMILurwVvMT7prXJPFczvBEhDm1ZrlJg/id2mtL9MiLCGwWRKaq2W6FaK/O4NxG8tWlmkHX4At0oFqLkzCUZqMJCpJ048kYE0cqvTwcxARGwT4PcQxLYfz8htVlOhwqQKU9UIJlHGxHRQlj3fHQ7KMVyeziPD2cm4vzLsZd2jHUokyVFAgQhvlDWClF/w8X0cRQAJagYBZeLYC6Cxm9dko1DlXhwg0pbo66rKs+SWfTY1ar3WZP9hoKizoRAK+OijD3/+s7XzF48/9tChWcHskURgxLmhQx5lgSuXLj399IWf/+LCf/3BCcjhbm9mbtEz1XU1DlUpGnhSRo01nHkLFkLs5d25/sxg/aoGlQrdbrrQnXGTyQcfffTCn2/+3r/6p0iJu4n3voY0ugFmYN7zgvd1IZARyBqJB6BEVJBYiIZIiacwyfz4JPe/cnju9Qub768Xk3KovtMoNYtpO9k3l+tTDOhvBpo6OxqzRVEQEJvUYZ5jPCk6qbe5j86vvHbh6jfuO3ViFhMQkeNWemFr/Gab0jqkOUSrt5l7d9ozsI+bY78D4G4CUdMBYCBvcHH6RDJAprGe1HVhQGRXACOTNeLTEf/uBy+8emXDHT25ySmyHuYWcW2NyXmFVwMQmWphiKBxGtlVKOJTVKVp6YUJWtc1sfQ7HVPNQtkPw28c7v3rb5/89owsoEhs0JMOg5yQMIMUROykPYi2jtx0AGx1BOzheGJkCmOYA0SJlFv/36bBieCFvRMiUpA5J1lOTmCKuf7iYw8dP35obTK8uHKlqMok8R3Jui71gWIVEE2ch2eLZaCq4mAcHYUOWZ94gfy5N9/ZOHclWR92JMHsAtLMQhyMR1kqm4O1SVn4LGVmIxRFHQLyTGAgRSJODAxz3MjgRBZ/OJspL16+8M67eZrk/c5gvAGBwLxSwmxlTVH7nd7Y9MP1q/3l5ez4SUQLk4l0OuSaYou1+nRGRqwQJRIDK66+8ea7zz1dXD677O1gkqUBVsFi6nxHJVUipUgUQxhdrSu6/+Ff+5f/8oGnvov5GTipNVRm4jyDCdTMeztE/HfbhWdEUDMlNjgDKmB1rJfWxuujMopH2mGfBpNaoTAW4W3y4F0JjYGcQKg2KqPWajCxhv1HBCbjllgAArVKVjci090EN0vQtEK3N3if1j5rawtAoA7GsU7JOqJUjl1dnjh44KlHl46BR6uXwijOdjqs+LM/fet//sM/ffHV93uzB02yskYMxuasjqhimmZ6T1E6QQIpyqLbT2McX1s9/9hXTvzbf/PP7js1V0f4hCrDymAyijYKNqpYUn/rNDr3Fp+898xMTeBQlChDMOfgXAQUmjJljGL96mImDx1ZXkpEzKrBsNfpXr2C//P/5f+2sVH2ZpY2h1Wa9obDYafXjTG07M1GBRtMYDbYfvi5j33sFZg5WV9b7/cS4XD58pkjxxafeOL+aJQ5p4jKjiQZTOrNiUbzEZDtpeJ1uOHkQgSO+x0AN0XDmy5CHaOROGKuo0Y1ds4MrSEANdIeTQBNjJvN4ze4BNix3SPs7ngBIrnh/twy2fSb7NINd16gOSNPfZoIgxvm5vX2toZpXNSoANFt0Jm4g2AGpJ1ss9TLa4OKHHwSVImIyQhK1FpPTqUjjYEb3nE3u75EQjsiimZ7Q8Oh7X26FR0AN76ZiVT1hjt6s/i58fD45NEx89afYKeCyk2ex5vtvxOPpnGYWMxSwUziZlLpO/ZWkwaNdVQzsLKAie+lchVv9yyzNh54BEAZGqrCizjnI0kQPwFfG9WX1zdDJCeZSC9YEjk18eNyeOnS6ZmZfie1GedZIyYKTZ2KBMidxUUhJ3DSkvlEOEIV2jQqJYnnVkOmEeO3VFh2U8Mga8Y3mt6laHVuiAjKQF1XVlfsPExRFIiRixpP//LlP/yPr/7FX159581QD2cOzuSnDo82rs5mPgOwMcAzz37wx//trT//i8EvX/iOO3A0Zt64CmFTqyHCyMXKWd7vVOVETBMzB8z1O2nqVlauCEvukg4nmFT1cEIwlyYVxZefe+bAwQOdRx5i5vHmyAJlzkEbyYW9O/3b/+1IZLWnmJ1vvhAhJ8yEVKA2dOR7aeYWF65uho1hxSIs1E85VJNYV845UFJFhTGSBFrtYn+Y2gOOmkRLmuwfURDEyQgHD6AOVVXOd7qrl64OVzcee/RwylBrfBdJQ1VVpapR09fVvCUgRgQFahiBXGsQuI+7AfsdAHcbptLwW/N2S9yPJVMEIYBqUIl0CFyN+IvnLr6zMirSXtqdgwrIIRiCITFAlbae4qml526DgckAwpnPHJsWMWqFsirjmjd0rD7ata8fmrtvBhkAHeYs1FC3m8Zw4+kW093gNi98W9gi3D4AJMqkjUPLdEWpTcMTlNEYxwMwoB5Pchh3Uhw/jP73Hlnq86GZ8888+/ZH55cjDlDaZ5eJizFWQctYaULadE1RSNQS1W5tgeAriRdX1p59qRqU/YvX+t/4WvLww4e6HUB9f0YBg41jWRW1h+skvtmlFmQgJQKYqsg5Mw4tL3ztseLS5ctrq/Nl6PT6dTWWLR0lKBtlQXtVuPLWuxtvvTt3/CEsH3JpBo0RPCmKbu5blU4CbV8RQHHy0Yfzf/V75+b85nNPv3nx8lHKjywcqAa8OhyV40o6uaWxLCcmMfR6v/XP//nSo4/BO0wmBs/iUicCwfRG5etvs11VsY04alBu5OcQgHGNzUk1KKvALrYFC26WXnc597+FCIUYQD53lIv4GCdBmZPpMQLTE0jN07TnMG0IcNSyGRjKpqQxY/gYMRn32I4szJyY63QMo2LjwOxiKl1EPPPzq0//3SsXz2+kfg6agj8WfDWjkH52zei7HWwgEiEmM9XIEvKOZLk0BBEjqEKBaBSJjb8MXE9WOICZm8ad2DpZKcXQ9W42TTpMHkC03GVsePOtC8OhgnOQN4qKaIwQqiYPqObYtNVt+xKcnX3s485Gk6gySKSkLPXSpfVrq1hclIjggJwsZ/JkrAoGy51IitzHPj43mJlBbNB2+gYbGpPb6boBO6OjewxsUAWCQsHWZoIY+ESWnKa60vZ5QlbawaC/ldWgz7Unu6xq7SGafnEGgQSmpoFNhcWLEALByLRZWcfrPCru+lXSZ4UxWdvjbtT2TwNgqGdRVYM552uWcY1BHSIlXkk1Uedq5po5Co3gEqQvX76aWKezPHfQz0jDRKvADPg7qACwJWwwJQ016wm1qUMvt9tI1rD1uaV07xbWntLpnaTjyShLvE8czKEsAYUp1jfO/Yf/5D48J2+8c3hjc1JPRm+8duW55fmHji+cOI7RGB9erF9+a+XZF4o33l6+cLlT0UK0JIiCSxeUrBYFgQ3rFy53QPOdWSbbHIzqEP1MN+2kXd/FJFi0TpZBQXXlR1WP/GRtdfze+4sffISTp2ZcAhAiYjS351fLpjIL1MZCzblvvmpEF9o8GAjISSodZpzfN4OvH5pbHV4+P1kbV74khFADiOR8kmZGRa2YDOB2c71se2uESMptfZQRDZEgGeWRuVOub7y9Mvqrv7/2r3/tgIr0IIrSw4QNFDXW5PzWWzbuwNiV2OA+7gzsFwDuQuxQQcF0EKcQE0+BqDAtkY6BixXeWsdPXnv/YhHc0nLkDNW0548FQCQwqxGUFCCo7r4AYNAqSXIRqeo6RCLJHWKqNQ83DvfkiaXFp+7r3Ad4hDAqud+D8ZTsj0+UCnd+q42f+J7G0GQsMLphJ+9Uan7rn5RAQJcTsAGVWs3LC/id7z50eH72sQdf+9O/3jx/eXz+2sxospx1ZnwqFmKsS2eRWptmiXDKPhKAjJLN1eHV9Xcvn7uSnjl/bGXlsBoevh+jkZ/tI02NzASum7NSrKMnaQWabEdBmQBlEOPY4cO/9dRk5eqZn/60Go8eODBvk8K3hH5EgAyJaq/W4dsfXH3h1ZPHH0RvDrMZgFFZlBZSSoWUp71lAm76S0QLnDy6vPS7yzPZa1V9/umnbbPUWnt5ZxIqZWeZWw+TtXIyd2T+4De/fuSf/GOcPAmPGGqQ9z7dmvXEwLZN//98nXcBZHAE1MCwxuqo3BhNhkVEkka4ODXa+bIEtepF6qoiotz7vvcJmENEooApKVoW5LZU1F6nQZXUrn9sm1okhypN2MWKYnGw2330yMEjc8gUo83i4MGDpnjnzfLP/uQnP/3J8+sj9OeWCmMytLywdjV950TOtw9ExOzMNMQiSWV+odebyYhB3DhFIURSIzCBqelYkrs2rcBQBgubE6qJojXyaww1q+uZPJvrJl0vDiCjNOuY4plfvLyxGbq9WSNnpmqBBXUMzDyNnmVbu20f+9jHHkIZJo6VAHKjwt55/8JHH1xeWjgYAzlnubiujynXsBLInHOm+w/mPm49bpZ23etcsBALWh43pvnfGzC6m535HISquxlNBjAogkYjgBsHSdB2F4QBCmKyz0kTvWG6/w7KwX/hUHXMMDZTi0qEVCT3EFUx5ZbL2/7uvXZ/oi1GcbNoaat0qjA450JVGFGSJRPGcDOsF1UgkSgJuTqSJwqmSqiER0heu3hV6n7HJclCfz6BRKCe6qvcQWhZQ2zNiltpB0WsuRnajvw2e6vY4b/4mT/kBis351xVVS53gEIDNK5euHj2hz+5+p//+/G1Qbq2cb/jmLoPz1y4+KO/O7Uwn/6r/wEfni9+8eL5p18q3non2xwsO8z6zAJKx7XESAyoj5yoppEx5jnxuUtRTQbrRZUHJEkEV7VVg6Ksg+Rp6r1YnGFyXgZr61dfeKm/sDhHCU7eBxHUCo2A/wed4E8FmTIBrQ3wVGxo+6Fr2vS2zrYCzMjCaNP3wym4Xz/V2dzI9MzK2UHU3qyJC5AqkIo57xKNVV0B2e72yVr2rZIGUTJEZiXAeTIxZYvOEqfd+QtXL/7ojfcePHXgkTkczQCksIlnONIqlHA5TZOQBgDSymnv467CfgHgroJNq7Y7wicCBCZiREYgBVfABvDeOn75wZUVTmh2jrL+aBAxKtHxjhGSDFpHDo2CqLKSsamCdtdRTdA0Fe+sCloWAebyLOmx5uU6h43H5g9+9/jMV3uYAZwpkAEpINPpQtrtznDkOijtfVGRdcqbbvXRFFvTYaO31qgENn0J1nzPYDcsxqGo+nnqv/LY8gMPP7V05OLTz53+4c/W3/2wKsZHmHrOJeQq1NZm0hkGNmVjUU4lIdWqDuHqyijGC7G2zdXeg/fPPPUbcAmCmkVOU0lEWVRq0FaldyqAD8CQSYq6xsI8fu3rC+c/evvNl/DBWqg1iewUgRGZQCwKUc4C+sN64833zh158djSIXx1FmLw4l1TlWCevi01RsCAeSJWdFJ868mvQeYWDn/0s1++8d5HhzsyP9fv9mcGdX1prS7n+w/82pOHf+/3sLyEbhdWm5BL89jGHtGbkGlTKG6p69NG3s9+yylA7BQIwDBgdVSuj8pRFWsjhjNqxItatHQE2pWp9R0HZmgMRJyy73rOiMVqKGJzhzbN5gZpHt29zv43a7ztIJJByqpiKqY2KZxWBzrZfcuLx+d4vjEmWTwYgCsX8Fd/+Yunf/Ha2krIugspdSstRC0yyGzqfn33ZrY/P0yJmc1iCFWWy8FDi/MLfaBhqKBW1NFiMzZxY/N8V58kJbD3JpFgiAYlCNjMQjGZOdCdz7s9R2TwIJ/Ktct45dV3QvDiOwYOMVYhsEgICnMAYK4dDFv/Et13oNrHPvYOhsCiME+SqiUffnjxvXfPfvtbB6kWIe466qc+96WjGlyLc7Gm/R6AfXw5wAbH0nK+tS0A7Mz5TQOkluBy73UAwAh1RB0tGogYDAvG18sWNjbAnz5Zf0pOf6cEUPP1fgfAFszMkQdBo6mad8icpAJSnfot79jde+z+pOlyvoFOhUyVwAwNEc57x2bYLIrNsqzZGTlDQkRiwYODRYEFdgOkb14bJbYi1PvqPM1kSGlHbuOOwc4meDLdVqGBNdmVKSf98+Ljf9v0+pj36aiYxKoQ58AEozMfffjf/+P/73c2BjODEY+KxbmeW1jUOHn3vQ/e/NO//OZqsX7+yuYbZ+KHZ2c3h3OCXuKQyLiqak6CKBB8NAZ85Dzo7NwhDCdhczzSaJ1eujRfdJPVlbVD3vkkJ5SjsgpV5VLqJmnCtBh05Y23PnDpt+aWceAwOv5z6V3sGoRoO6XziZqGjOt+BdgmxSL1yFLVhPFYH2vHZ8aDzY31VXVzPu0PlSdFFYsAotSBUylNd1GwaYlSCpiyBjQSQGoEZHkClKViEgbGWT6DubBi5bPvr8oDC71DcIAnblIsiZAhGHzcfust79/99dfdhP0CwN0GEoANrQJXM+k4C2CDBTOYZBPgQo1XLm4++8HFUxGuvgAAgABJREFUurcIl5XqJ5MCJSBwrGoGaGSzdjwghiKS7pKXzaaZaAiTqvZggeuY51hu6GjzgRn/1In57xzsHgL6gJCP6ZyaI2wPGjf7rOuVW/Z+QDFuQwGelsR1R9bYQMRtaZ+0LodOmLqdfneuhm5Ohl3nsiTt/MZv3z+/xN2ZS8/8cuOd96r1waJxz7EYJDZHwZEQGl6MgdUy8ctpmlpcGY/Gb71x7uL5amH+N+YO48RxHJhjCyUPeaaXdWfZidk0ud14vTaBjBFxCg1IGAd6vW8+3Hv2/nBlZTicLAVxhsAITJHFgX3gNOBE1j1/7vJHf/9S58TJhaVDOLTEeQJwgAJwzaLF2vvKCJRyNR5KVcviMn77nx1bPql+7k370fmLl9SFoQ5Ww2Sy0D30tccO/9N/iqeeAgs8A95IYsP41+DADExFltrehek13lXERI1yyKjGxqjaHJajKkQS8s6IYnuCGA3P5UsBMxNYUGNFwsh9mokWFsm88bQHaBrJkLHtsQqQNuECmo8DmxJMTFMGiqKX0P2Hlx88NDNL8Ao2wOHsFfzZn/zsz/7qF1euFAtzx3zSH4wnzjMkwgIAkDNSJeV7rouQVY1FzAq1utNJDh9ZXjyQGsBNU2ZAjKoRJrDmMsdf/aZ3NCiKwHnSoA0Vi4hILYaqnx/opklCoADPgOH99y5evLgmviucB62DaRUq51IYK8BNM5kxEPa5J/vYx97DTAsRRAssPklnrl0dvP/uhWoCB3CkRNBLfCd13pVCgRj7D+Y+9gJfWAeACBNBW9mfJv17Mw36vbaXvBNhXEcNIRiBpFXjBMO04alsMXKmjONdgnYY5wLY+fU+AECNBUSkGgWW+SRxIgw2a7Q6AY5Q3HPJ/xbcpmPZpgUAmALW6Ho1JyVEjKt6ErV2UlFmYLPIHFKNntQsCrg7f3jlyqXnz64rZSaHHpjBfIa8kQX7Ag/vE1BqxZYbBuP2urhZapHuoOI11aFbtgRjZlUVABbByBLfzTOmzcQ530kZQKyX8u7qZlG+e+aNK3/Jw5BvhgOV9pOOTy1KWcbBOBGlCCAxpaBicJHFWEkuV9VANT+0tPjYQ50H77822rzw/EvD1fL4zELKNt5creuhT4S1rtaGh7r9zaur6y+/funYfYeO3oeHH0LWEbfHNQBSQAkBwNRehD+pakEGtO56bEZ5Kp6lBgB852B3Mpy/vLL67mgzSs/SWViKMC7rKtWYMdeB4mdvpjJAG5qU1qyRFaTNWCAwLpVqshJjKynzMjNXxOKZDy93O53lxazj0RExjTAj8YRa4Le4qAbQdg1gH3cN9k2A7yY0MQ+IjRoOJRjwBrIaKGHKJGPOztXy8vn6l++v/P/Z+7Mgy64rSxBbe+9z7r1v9DFmIALzTBIkQJDMgczOzuzqyu6unsxkKqlVMv3qSz8yk77STL9qM5lk6g9Zm6laZaaqbstWVmV2VpV1spjJJJkkQIIkQMxjRCAQs4dPb7rDOXvr49zn4QFEgOEkAohA+LJnNzyeP7/vDueeYe+91nr10va01y8lCw0siPe9nDKtaw0VOVVW5aCsBBEjUU6aOzc/bRWEzMpQzRou0FuiwsVKbbRZTC7/8WNHvv3Qwcf63Kk2shhEPFGKhLMRpWLtpNiOVhiG5mam8wLx5EwL3NqsurWew5EtkrXaiKRE1tLlEo2VVEmNLCtcGevQBO8LMUeBm8ocZVpHWV1deuC+wweWY6y2x5tVOSVt+uTyaNzy8Dgmf13mEBVMTCKkEhuupphs1dvTs++fRRkWhotYWszzzMiUiUWIkvR6ulQAq6WK4CgIqAtjAWdm2yN3ds0+vLwC59QqR5WjRpwRF5HEpMjyjdH2GNQ9emzh/uO2OKjyFKolBpyBjObWXAAhUihRTSJ1iy6kg8UDC93BsQOrly6eLePk3MblkcRDT3/pS3/yD/2zz2FlBZ0chVfnakTiLCKSWiaudf8ygCIRjGIkAMbgmx80konYxLA1qjfH00nVNCBwDu8DWAEjbg0CSUHGMLqzF2HGSU+VmCgLisZcqVpFi+KUSYlASNxCSQH3Pdqg3uji32BBq0ba5ohABGOoQJ3GLluP9Z7l4WNHl48WyAKkrLy4wPje373/F//yb9585UzuVlYXj0Fle3tbcgZFogiKDJAxmQNoT/3PnQ4Cx4acCLic1eurh7p/9EffeuKxg2opJYtZia1ZNYkaRdQ5EKce804FmZkacwWeRlRKEBKYaOWqySNHD6wUbsmRNHAMq/BX//onP/npSchQnDNYiBFk7D1AMDYIJwdBgKBsqfPa9wHexz5uDUg1BpdxCJE9i9B4e3tp0PnqU88sLxAIcDDBdsTGrJqCyOUwva6L5fV3D9s3Af4EJBPgKoYYzYhBFA3JR8ZsPmlOYef5vGdvOfV5SezthL2JGu45AbCX2LGYLnbyXIiAGJVhIkIwVSUiJQCm3Jb/ayIV291kAkyIZA14a1aXwch3IhCVxIFMiQIjtvX/bKnUim6wuruugy4RgeQjTrm/Nvr/qZgAXx+0Z5PeGy1mP+lPbvqICGAVYTYzjSETGXazhQ53GKJBLHCS/yBRckqsBDH7Ajil3SQYEDMDBebIFBlGYERnlsE0RBIJkq1VOL89Xg9WurxyRc1CHNkah8ZZ4wxi0husTGdha1qVIZCw63R8BgGEfjMR/VsCI0Qya3VxGa1FryBprxIZ2IgjsRJHZgPvia9HmD9dtFPV18aYGWYIeeahitkUQivd7kPLSxeffz6fTcUBjOl0u7ZQdPsFZ9ioOhNdqmnI3nmUUl+i6Voc+UwY0Vnwanm0ZHZfi3wwHa3lXh+458DvfGP4D/4Y3/m97rFjdWPnfvFqP4IcgSI7E7EYyno6Xer1mrIpq6ZW8UXRHS5goU+dAnwrCYqkhGbu1kdzlQna8YkBWn/mZIpuoGhwxELG9ZjjZFAUyLLt2l758Mo2OpUfUM/D5Wim0kyEtYFT2kOLIwOZgSM4mKiJpoCXVZEbyskzS9QYEGu2Kuh4c1owLxa95T4tC7pUsdWAAZ7IxblyrxgIDDKQ7C+/7iDsMwDuODDm5f+YdyowRahASllu4Avrs1ffu3BybRqKhVJ8ZAdD5vzQ95qqnjW1KzgiGrdGTGoqIGdqqRb+ph9ghjkLVaggcBkFAI16708cPvjM4/ffv4gFbFM9gfRQxpqYC5hdM+ees0AJcx2H9rxSKPPWI/XNDUPRFtcSVMgcQawtSZ4vqhCAEsqdXGe12554dDvIO5QjoIyN63dwzPve1x8e+MVDC5d/+VJ8/4zf0k6DRrhmaoQbYiQTPRKJUZoSFvsUu2ymtB3x05+8eHl9Mt7aeugPf9d/6dG822sIldU5OdA8WE6q0AbIidEA7CeYGuJgZXji2a9sv3zy0isnRRnGBkSiRtiIIjkfqaO2ZOJcNvBenDfmEONMrAMXgchoNXRSjJcR0ESfkS+2kHUImWR47MnOPfc8V22d+uXzs5PNyrFjT/7B73affRZHjjQgFLkRB1hDRCBtbZ0ZFuYJgJRQsTlbkPaUN54pRtNmazwZl3VtrI6VWA1t9H+OFApPAjl3dF46hCAiUK6q2ijrF9wP3c1mhLnRHJLSzmcVBtmxom3dtNqZjArhyOqB+w/3l7twgAvRW0TAv/rrV777d6+8+8Elly8W+dJsGuq6LrIOrDGotVJGbX9mc7ftuwcxGOUpiI1ON1tZXVQgRjgHM6iqqpqZEoPpY1Z6dxjIlGHCKo5RaQTNZY2skxf9blY4yLyHGI305z9/KTRgn9d1cBnneV6HxmyX5HI7Ytzh12Uf+7hDELXKxc/qRjTv9RbWL505fercO2+fuv++BxABhWMUuc9yoSpG1Knw8PM+6n180fB5FX2LgGhOZJ0fw102Z/kkEEk7aQGI22LXj94r0jltdc+T8xt5AHyOKkC3HdRMlYDcSaeQTKBR2TTxxm+z9N5nDTLmeZNLcqYp/BpjFBGQm9WhLEMgM+FaeOZFCb0GHdJOU7kIMw6UT0eN6y4bd9fq9ZcvXorZNN67EH1xD1z2+Z7hLigQwKlO1Ijp2vpzM0Ru7aBbQS5q/aP38B3zEs2PNK061lmWAUCMYIYaLS4d+PbvPfCjH13++x9PRpPFzI03Z578oLPUjKuFrMjBXTOzOBbbyPRCV6K6bqi6AXmAUyaTQDzxvFFgfXkhf+zho7/7reUvfxkn7sfBo5g98LDrjn/0cvXhhXF5ZWmh6Hay6WSL63KQ5zyZ3tvrs/KZk6e2fvzjB1aW7jm0QguDT+lKf/IFCoCbByJUqV2st33ftc+jMeoSHYtsTSdOitzdvzh85vH7f3Ixjqq8rIE+XEZhCguV83srgCCDV1PSAAUrpGUDILIYxbIqMulm3RFCZQZGYJFiePLy9NX3PjzRPfDQIS/E0AiL8B1C3Ml2aathtB9PvsOwPzW/07BTC7XTm6epVjDABWQl3Pmt8p1LGxcrouFq1lvyRUd8xk5IELQJFopOR9vAqwOcgXWXSCMZUs1720ckMfhUeNV2VwoKoKCknA2M+lDjqJjWqC6dGMTnHjn05AoWAJo1IAfxsWnKepf/Oa6eQvul8w0Z704E7OnakIFMU2gyEmpCTVQTBaJIlBLgpG0xfetG22ZilVoFPwUsABW0JJSsNauysmmmyKHjZqSQXqfvfY4QwYAAEcVir1ErpyX6Q3zzmwf+0T8a/N7vbB+/50I338zzifMNO5jzyl4hpj4jlVihbqwEQkd40bkV5j949LH84sVf/dmfv/T//Rf2wotY3/Ja9awCqog6kCrBwAQv8DBB1YDJVMYxRunRiQc69z2wPexv5r5yTglicKpkVouOMlxhni0u+EMHe4cOYKFPRWaIoSkxp4Va60DaXs8qNh7eITNgq9SxBiz0cGCp+x/88fI3vzl89rljv//7w2eexZHDyLMqy7arqrZYh4YgDHLw87DlTqKnLTOjtiKDyejqpIT02ldq73NlJmA0w+Ysjqo4CxZJjLwRNVHndz8FGffedG5XVBbBLATUtWtinzEU9hoFATAljTy/vvNLivkk79duaZc84fzqpf+pAko695oAGVghpk4DI5CRwRlymBflTJueTU4suweGGAIo4Uy8dJuIv/pXf/fyz95rKr+0fNgXvbXNjdFsOljoGwHGMIEJmQPuutA/AAU3hsSMZ2hXaFhkDjCNAAxoiAIkiS6Jwt35jZrQOFYmYwOricIpsiYOHA09csClZapha4J3Tl5oIqtqU0eC8z5nCKIiKhvEUpcQ274rJcPu+Cu0j33cpmCDKHtiU40wzvLa5NL67My5DaBVmHVAV2LO0alyNCJJBubp9fEK2Z1xh2yP5ep3I5KmCu8KtbQJeECTxAfbTokhABjp3OPq12/ntcDKdou22NO2LW8gZeCWbAEyu3bmg1Q3g2uaos1fKnNlf9KIeaH67hgMG9KElueVt3c05tWpN/VScCSOSqoKSwp9oHmRR1pcGNha4T7Q3ukRZIkJjd3b+Sz1o9udnd98q7vaFG5iu3Pj97D/PZ3s1bO+yS1HRkOmiIyQiXYFnmAhps47ko8kNg88iu1crrsFKdZBBoKKBbFAiIDWGqNz0UsZMYsayZGkaKaxtQvUVq6ABMbrm5suy4cHFmLR/2Bcvnll+s7UzsONgZKobgMOu1dVaqSRNM7Ltq7pc24Z5iGbjw6sdj21ZwLELIVQri7Jdw3RaX/XdJhiEGuZZwZnLGABZVIwXNMEVUW3B2bMxrBw7z/6Izq6uO6bMCysU7BkHLS8su1CFItRtPQ6yazqOBt2OssLSmCDUxYVg5u6/HKnODPo6NNPrf6H//7B/+I/xe8+pysLljEOLOKZLz/2j/4hP3h8KkzO5ZB6MplWpe91RlWV94ZHigV3aWvzlbcn77xLW5ehU2AGaoxCmN+aXWe765ahla3Y+y1LYXHCLq5B2slHov8pNGJAWSM2DcSDHM2qBeDJFTz3yKHjw4j6AmY1R4WSUZezBQXNDa1DegG6c6N2GFZta0fYRfdhGMNc6qSLooixqWNtDiQO7OAz6Qx4uHq5iu9c2vhwVI7gKhRKDoFgjlScwe2WI7/jh7u7DvsSQHcSyAyzEmBmUUMT0AQggsBcFOc2ttFdfX27+X/8+XdfG9Hik1+/WFlogjYRRkZWahM9KHe1BU3RQnPpZcTKrNSGEZUjJEIinEIMbfKY54H6CGogtYLrsOSL5V6R2+SCrb95X77xJ0+u/pdPLt8LLAJiObgDyjjPXIes9QoxNuL5HrklpLXK9ulEAcy/bg9rQoIiRKgZoyIqwSVQAzF9i4IbILRy/jCKMZhDpOBicE3jYxRTEoqgKXQGKtu/JR8ZFTjQIOsyCYNIHHKH1H/mAIOZfZYj68AXWDm88OTT93znD949c2qT7OJ4VFbNkstX827P1Nd1WY/UxybXimOFxgDPIuyns+nxpaUD0/LSiz/ffOONIzljpQfM0KMJaoIwvGhWb0YXMmKGCGLwncxRVk3qTtaXzhAhvPray+LQE/YaHdR7ijld7rgX6snRP/kHX/kn/8vsG09j2Gm8RWeGmLMwVEBJVWMnIZO5jEEenIE6GeUZExscMBj0n376+B/98dJXn8PKIbBriEDU7xRCnLHzJG1+iR1ARAwmMKcXgYXYmaOYyNJpuqRKqtAIK2PNLApqooUIESJgEvDq2fXNwIG9uQ7YG7GCmRJ1sZ3VkO2kmfbWfm43RDbNwJ6oUQmxL1nPc2x0MpuWiJpxLVSHoHVwgQu4nCWa2Xzx+mu3BpA4IhYwA46I2IhAbFFI2Yzb59QZMoMzK3JrqqYOmXM9U2mmKLQ6lDe/9/DyV5c7yxjNLp1dKha9o1deD//1/+1f/eyF01Z2MurGQCEEV3gppAyVMZSYzAOeLBFn03r5LqrkMvK+s5T3O2dOvV642f/uf/Wf/OG3n8w9HFlk3qqwNmk2ylCDiYUAilHu5PYM0l6XqxgmJSp1jqVgFJH6YXx/jx890F9EHaZlXmTjEv/tP//+8788nWcrjjPvvJkhkueMjQXCACOyGVGa1O4IAN3J12cf+7iNwUYLvjfdHkPI9bJJXZHkC8OFrSvr/8kfPSMdgGdMYzieNra+abOKJfN6NWKQlqQEEIOZmNPQM//BgYiQeXHEaTR3DBg0Bm5DhXe5BBA1LNM6lk0DkuQKYwYiEzYi28mzMBsYTJzmRsREhN3bVIJxo1eSgNy93VGS+MgWlkI/H93yxz5JAMEYTEQM+si2DS99bJskKVM45iNbXG/LICa7ya0QhFiIhJiJiISIwWJMpqmwikRYNYSmFNZ+kfUdc2ygluTnVGM0xdVQf3sJ2cCW1E4/r8byKSCpw9hNv5QksGyO68msYnFCBlJmNQtGEaRJ+hVwKRxG8zTPTb6MYFCke5NaAiWFMYMa0fyd+RZJ6OSm908A0vqHk93l1a0BgILomi2BjK7bbj/ewtPW6PrPndnVK33Nk7jz+F67JeDaB5qYyJhLGByYGmezRYnL3WzoOIOYiiELlEVySgJSRsNo7iqHdgKnxJyygiIhODQOgU3zTmd9Om3y3szLWxc3L01KKvp1HXNDEaOPKsYEiewjeRUR56umitGKIjfONqc20i5cdrCzQ56Hi6AmJpkhoxjIGlhspQ6MU2nbnjR39nq+hLSid22khfhjDU8AJgjggMyMQoQq5jRvnTsXJsXpuQgxoSXda5SoPH/0kIr5mCEaidlDMmUpp1MCSdGBU2S6sHXxww8+GF/ZXHCdvCZsV6t5n2M0ipULsyKWeaicRQRpVK9MF/xC0T9IVpzamJ0yDl9+8uCf/IOv/p//j4tf+RJ6fYOzrKiFJqx5x/lHH282Ny6+/a5bX18OsUNa5zTLZMa5UK+5Ui/54cHB4qn337ow+vDerz8OUXKYotkOdQAceTFC3SYRA2sDa8AK8s1VlsRe7kG6tA7m0nCauo1rwl87kTWCAlkO7xzMgTuQLgkTcPBQXtn0wsX3t7cvOJZu7wC5pUmTGyJRw5YUrUJSSwRTe9uJQYCZsybXIKaBOZK0Q7E5qIMKTIKa5N4cSq2VzISgZpEpZseOHT79/ptnPnjrqafuH/ru+tbW0vAgmtwqZxUkQBhCiBqaMJPbiACzj1+PfcrGnQbmRNIialdUxoiOS3XZ6r3vT5sfv3Vy2l0kXrk0qcEeajBY8t69tlRld6zE0PJ56KrGtIEDCICD6Tx0nySWUwlSBGUqvlHYbJLXo4NF9cSKf7AfloAu4BSAADuiYEZQbo1orp0XX2eW/FvEcXad5g7FtAlwBigQFeAUuFeFQg0gIgFBwSBuPYHbM4xJvs3m3IvITjidzO4vIiIjRCMhIefhUEvu2T31v/nH5VtvXHr+pe1fvn769IVxHQ91u3kvW4BWTmuPkHlSUNRx1TTVVj5cufL+O6u+++898vj6bPTj/+d/s3Ly1Uf/9/+Eu5RnXSiZGWiY9zMExBlELCKIupwkUgciOHx45Zmv8gs/2bx82c9my0Umjq9Uk7XYXOkPj//htwfPfgXHj2LYR+7IUwY2gcCSD73N0+ApoM4qRLt0NgjmADjzH2XPCVr5jusq0s1VCK+5S7RDZ7GrhQrJLMCJi2maz0KMxlDPsF5pIB/If+I938EXIBRoASYEJwAgMbogXWCQuStNaZGVPMiYmcFiksw0eFfJxydvMefuGYwSkcQQ25hKqjvXyNzWCBpACFWdeXHUrQPiDLni8KD3wFJ+dOjQXCKrD64uwujMKfvbH7z85luXKfbJ2jmBkoFaE1u6WgV2zfl+6lfwdoYBSqxGzNzxvus5s1TAoYCoIYKUWGFsya/rTjdIUNVIUKHMg6OBAnwTfIx9T502F0QwbG5jY6Rl8D2heeTvI49zairxmiazH/3fxz5uGdjIassoM2nMNMAgUtZ86cr40mXckwFDhdaOaZjJMPfT2XymBOB6YzTvqmDlG3xmHzuYB15IiemqXWOKdRJ/nP9Eeq1I2k1t0/z8I1vb4/ug672fDup6xct2vfcBsLU+lqlA5NPdAhBtM0mR0sm38yNjtfSLVF/JymBCYMvo19VNp1rsT/jAnYWbn3IoQQ3Rksi4EowtkBkzmakBllZ/llJ37R/d/JG0jQG4SVILpW9Mf3ET211fcX1KwfW2ctPl+deewk3jukdrNzh+OA4UndZCIXOSUWQTiwZwbFVDmaCMtvIdd3iN1J6gKfUMACqmZMGgBAOhgVKeRU+jEtNGIzkyJ6Ze4/zecaQMaK+1ZByqqgkK8pGLEji3jQzTBxa7ylgBGOgKpQiblmN0/JxOrZRCvnbLlzvpyHetxz/6fanZ7OjHkqXsWtu4rlHuMiTmxNW9kSJx9JFy0AYDIkBQgngOhmo2i/WsJ+JchrrCxvjiX/zl5VffQNn0fDFA4S1IU0sMYA6iyhRJ2ZAHePMAlu65f7xVbqxvThvUqwdXn3p05R9+Z+U730SvV3uPefIYTArMnHQXOv5Lj61+6fHw4s/H5dZCP88Lvx5CrdxV5JFdFd2o7Lvt+uR705/8sPt7vw/hCCbOHecRQBUgDhZgptC482yl8NHeIqb88SXJdcJf10DbJCQLogDwhoKwDDzUC0+skK5VW/WopkHkoTJHlfkdUYZGaoWGkIwB2m+PbCBLN2seirFraieSXcQ1B2JMJoHl8rjmxZUZ44dvf9B76r77l+7dgg5EKEJ2DAGBeZXwnS25fLdhPwFwZ4HNu8T5MYAERFCBAlca44x+cebi3/7qrbI4kvWWr4w30VncG8UvZQ8NoiFS6s0VCFAgOqiKMRkbs6oYPEDEpmUTZhsDzO5bWfjaiUMPHljt7ow6NJ9gUPr3FncNdHW48wYmFOn7Db4Nb8MQ4ZUcR2AW6gyFwUCAcKJNsVJHLJopmYEJKsZgg0siNtc/BduFVGGVZRkG3d5zz/SOrvYHC6dyfwXxwtlLjuwIOWkkr5Q5InMxk8A681bCuo7Ic7Rg07HVM52MTj//i23EJ/7jf9g7fh+Wj8JKOId+ryqwFcJBkRRNBcDemSktLuRf+dKDX/vqlRdeWJuMsqyP3F2ebm8zu9Xlb/6DP5KHH8Ghg8gdBAQScAZKKWjZUUZqjZh3Ty2vAd/Au3ePWpwGpp3J7M5cVgCDVBqimnMZAaMSW9vjjapRursyzImizsxg06iqcE76/T7WZxoaAMzei2Nwa2GxR6SBX+Z/y8ZpBGcjs9QMkpMEiMHQMoRu0WWmOJv5sjrQzx482H34UL7AqCaqeQc8mGzhb/72x9/97k/ef3et1zt4d3GM9wizGKMyo9fr9Ho9FmA+UQuqTUy+6XNJrju7oBAAYoymxIzMUV0jRpjWQtYtOkIAhJ0AuHBhevnSWtOE28hSbR/7uOsRNIqIiFYhEME5V1f1xYtb77x3fnXpSDF0qa631+sN+nS5nKldE/zax6eFnYnWx1VobgVupLn/hdNe34lfXDNtYQOD3A0mvfvYQVBomtVzqlVqo9UJd/z05baHiGgMqirEWZZ57wGoBeLs41FHvtsEgD4KJlMQDNQEdVlREcbTWVlX5HKiT0qNOOeqqgohOOe89zHG2Wx2rpz+ymV0eNhb7HWBipAzYDAmgnIbnOD5lHYekritcO2SP1U5tldhHhmYaygBgAMriAyaaCxMgcxIBWJWZxQz7xCB85e3X3t989VX3vvLvx1sbq5WbgG+Y3CRhB3BDOqMoHBBNLbDTSUYF3SRQllY//jRY09/9dDvfgu/+3UcPwohZklVQUIE04JIADhZ/OpT/TMfvHn+9JmTa9TJqZvpxgYF9WZOqKkjx7qjYev0uVf/57977sRjuCfP8xw5BFDTWdV0ei6Fq+b3RnknXH4rbxcDyeexJS4xwFCCAF3ggQMHvnYfjcPFN9Zmk2ZDuwVlGYwjMqLAgCIAKetPc0fLeTUfcST38SrMT4aRKmx9snl0cbkqZ9//1ZuHhp1j999zJVju4F2rIpBqRmuGsTPi/U7+DsJ+AuBOghFUMiWYtRRVEgpADYwyd7bE86cvv7NdazevfY5GgWbv3+HakLfGmJwAkq66BjLipJwZhTiLSdLRZhZGrtpc7urjqwe+cs/RBwv0AJd6MWkPu2WU3eIpoCUOMAgGZ+oVbZ7T2s5VLTbceOcAixabUGZZh0EKZlLiVhYFim4wY1NKtSqsZG3d+Q0C4jsLJFW9Ghx3HkFx6ED+rWceXVpcO3xk7cWX1t45tX1l88RgwNGSKXCSbDT2vuvq0Cyvrrit2aVzZ12//+V773+3mv30z/61BH7ouW8On+lh9QhCrKaz7UGHBw4GqTgkJ9hM6lnMmXFw9d7f+5360oUza5dMGzba7naHx++593e+JU8+iQOrKDxgpmZGoJRFIjG093d+y9LYc90z/tQWfm2DUAAwJUCIDFCwqRCEgApYn5RXxpPS2O4uillrbsbkwGaKoGCHYZa5TaaoQHCZc8JiQNSIvanOGsFIgaT9hZZAAJixGKnNq6yJ5w4OTMgBoJy42WjZ0SOrw4dWcdghhNjtrDiXlwF//9O3/u5HL558/wNt7qqbtWcQlCxqNCc0XOgvLAzgYTGSJwAxxhCCEgikYIIR0e22XtgjOEYzg2PxDlIjhsgaCif9fp8AEMNxOcMHpz+8eP6Sxbt7fbqPfdxmMDPvXU2haUr1Ls+8NnE6Ld98673HH108fNgDzsw6Ir0OyGyvQf87nOF0y2F2zdSLbhSY/6zweX//b4tEc7zqcja3siQi0mgESxUQSGJV3FaX7+MGiDEtTttihXb6aqky+BbixgmqW/mttx1UGNpEWHQZZ5kTIURVVWHoNZNHxm9WMXSHYzf9gg1KDFMQB4UUrg7YHE/qoOQEYMENM6uqCoCZmdk5l+c5EZm6V9770DcHhr1ex4OA8bTui+adTC0QVObC7y2ftS2yu23aKM2VYZMcgPG8Gq9FcpthqFHLZ+BWoQ0GBkMZBgV0OhsteE9eUAHnzk+ef/GV7/3t+Rd/fnxWryLrEEkZNFTC7Jwz0gaqIAaxsjMWhUC2M37t0pXqwPDwlx966Lnnht/8Jh5+BAt9ECBeiHdYcAIygE1VmI8dcd/4aveNX57ZOIPYLAYmzjoiGYsXMwkMW3LZZGt85aU31n/28nJ3mB87Kiaa9KFpngWZeyNL++PVUsVbB5mrcTCD5j4NLiUA8mx29OjljXBx4/Jouln7An4p/ZHtJK4t0Z5aIvlO92fgMKez7QmKBoTK51p3Njfrn56+/OC995xwbgr0HQCwRoMEsggBicL2S7buIOwnAO4kRKJIiEgSh42Q1aAaxQhYB/7dq2d+eXlaLR/fRl7Xil4P9d7GeKUkySikIgjzji9SG0lPhCZWYhjYMkWIcex0ezkLDy52v3Rg9bE+DgLO4AhKLa8WOzSAWzzSRUIDEJBZS13YVXwCq6vSap8LkwExo7jUyTVqm6AnZmqTB4ipvzRJZc/Cka0hAMh2MeY+grYUyyyE0OYAzBqjvOji3j5WVlaPHORDS6e+//frL72RmfQb1yXXE2cWaFayMyYa16U4PZAXw0MHQx3WL1zuF/zc0pG17/+sc6UZznJ863dweJU1TmA5ug0FQZxVijxnIHpG2cA5fPlLS2++8fbJ9zY21yW63r333v/t31/5kz/BygIKn4aH6BjEAiKQ2zH2oTZjEhOV7xMnQB/HjZgB14Xt4mLvJNhbJVsmIVZBALZKXJ5MRkEpz+MNGBhfVJCxGZkZiUDNWFk48+jl2bipyxgFlnHb8Nr55F4QGcmgT1Ki4SoFhCQ99AQjikgkHvZ5NzaljrcHWj+0uvilw3w8Rw6Mx1VnsdsAP/35h3/+Vz945Y3TBL+wsLi/XP5kmDYagggtLg4Hi0MQoimRKNBEa6KaCoszGGDGdKev2qKRGTGzMzigCaV32u34bscZWsrqZILTp89evHhZxO/zSfexj9sECoAdhNMkBwxXdCjP1edvv3tyc+uxw1gFCcAOKBwSkX7nAd6tAMO735rvfJ8i8GuRVvTtUE909YdbHEW6axgAQNsOKSKJrKZoFwQk++WNnwgjNFEVRkSaImhmBvBcRnIftxpkyqqOUPisyDKZdxEfl+bgL5ZQ1U2jbYhJp4uhSmzgAChjVOnmtAQTOwltJd/1G26MUURSrxhCUFXnnOf+tOq8eWHTu7X80dX7GJRltVU5CKSMtGZm3lFNuc2Sp2n9SLR7MX41jGyEpDIXSVvlZMBFJmvj8Kl6UEACqDZUNRjP8N6pKz/62emfvFi/+e7htcmJwcoCiGKsmm1TM0dBQqXBvCgim3NGpOyjRyRxPDh6fPmZh0/8zteHzz2D++6DL0Kto8l0abHXCghTe6g+qhHPELu5w4P3Dr/5Nb50+uw7b5fT8qDv+lqpCcYGUbZmUaQJUl3c/OAHLywffxCH73WEwI3jHEUOMwgrXY1xcAqx33rJJiYoEIFArQRTskzpAR54rI8LB1fPrE22m+ll3Y7KQB/k0r1TUwazKaCanDCTtDMQickEbW7g5mFA9IPeVjNhy7tLx391cXrg1TP/+dP3DgEh9LhM7kBKPkAESUxjf4y8Y7CfALjD0NZ6oxEKgBp4hrAB98Ya/v7dcx/WHT54YrpdolE/yJpqtNdbHJkp+YcZJIJ2grOmlrqV1rMEpBAOMW51ZXTfMP/aicNfOtg9DAwNFMxcsiRvNckcQNZ6Kd3SIq8IBtSnXsgwH3MBQK0uskQ4a5r1dc8svUWpGnBuHlHQJO01Reop5/wpZkZNXAOAXkd+fo4U+06R8bQlEHHRaBACD/p44uHlXodXlmdPPP7Sn//rQRVXIg5AOvBiMW9MnJSNIjbqBS5njVLVC3n3UHchnju7/tOXTo3CfZHxnW/6e5cZ1QShX1oXrgqmhCLLnXM1U8aEQweWn3hs8O7bl956M+v173/mmZXf+33c/wAsQGAC9Z5FEpMvg4ca5uX/2JW8UbLr5gD2FOj/BCjFqyqWRinDBJAqmBAM2zUubc9GtdXOO59ZvM0mTbcYRGTBVCFELNzy+ggLve72KE5j7YwcMZFF2F79pJSgpLgqfQukZ0WJmRIhIBnBMSEyxGBEWlU9re9dkMcPdR4YoA80Zei5rgIfnMVf/81Lf//8G+P1eqW/WuS9cXl33a89Qs1iiBWLDRcGCwsDEIKqkBgQNDYxGgmY1AzAnHN5ByPNUYU5MzhVp3VHaLHf72SIhhDgGKNx+PDsuc31rU5x6PM+3n3sYx+7wBQVkaMkcTqLQlIUnfdPnrm0vv0YVo0cAAEyRsfzxBS4Gjb9dfFTvVHAZR87+EjMvfUE/ZwC8V+cxAAZrtX/YSIyIzVTEzJhuLus+uQ3QKMxqIJphwHAc7PfvRaf7gk3ZKLcac3wtwEZLCpDnUieeS9iUJiRzMv/bW7wlj5/96kA2S6xWTYomIFAbOzKiPXRZNI0kveiuBBUWFRxXdKPqqYEgKo2TZP+WwNLh05cPHuyef/DXtEZ3N87kEGR19Ak7TL3ueGrUdLbbHmkc/H/q2oNrRl7+hFGGqEGa3022JwSp+IdM0JgKDT0Mo/zF0Yv/+rk9//+w++/EE+dPeF6D6we0lEFAKbee2JSF2exmsRZ1ukrQYw0kphTBhspy3N//B/gmYfw9CN6aHmN69I0d93ucKFdl1LbpAFGNGKARcV4ebD63NMH18+dnI7GZy6sGpOiKWeqEjhoCE6zFaPJzC698vb6S68tP/AwDh/SUFLXu5yn07LrM50TIlp22K2XAALAChAlg442xQLzgIsohAB86UD34onDm/HsZDoaBYYUsDw9xwanCEnqQkznb0psw28pEhj2dg4WsqwzmU5Avf7qytlLp3/8zrnHj9+zuEw5Qk6BSYlYAUDuqp7ki4H9BMCdB0uSlJQsl2xqugH84JV3T48x6qw4vww/ggWtG8S4a9y5qT1HYiRT+FSotaOCBtVkQ7mLRiQWOYyW8/qxQ8vP3r/0RB8LDahsUAipQTgCsbUPTm4hdMtZALuR+iUCWCGkFL1jxDB+6+23nv/pqstPfOkZHHwAuZAyFdwINQAzHFlHQYrWEdXaiwOw3qD3TNL/iRK4Ux3PxhRF1RoDC/msh4fvWzy8vPjNpz9ANX3tvbNvn5yOmsOB+pQNIyRmLhezGMezcb2V5/nycDhxtnnh/LGse2lrfOnnL7P4411B79lhb3EDlQaS/rKvwyQEZHkEglDmPBh44rFjl85dJOsfWH3oD/8QTz2FzMP7KKQEYh9BDCRa4jWWRDR3jQZulPD4VBZ+aRAHNGkjot0SAI1QxqTExa1yfVqWzOZ9ANNn24I+X7BBSCxa1EgQEQFBFRaw2O+sl7NxXbNBYKrJfWLP9eEfuZYMkBGIyXbYr7rrgxrKumPx4DB77NDw4ZV8GUFCI4EHPffau/pvvvuzHz3/zsaIMjdkyvUOL1f/DEDWqJZerN/Ne/0OgGjKYAUatSTmKuwQw9xc5E5u/UZgATjxw5w1zuqOyxe63gFNMI7qWCazeu3y5mQyW1rshOrzPuZ97GMfAAAjBEWgAIb3ooRYNwjsJDt77tKlK9tQwGVkgYGcMez4aYg7esG4KytOP12k+dVuA4DPJtT+xQn0fxRXqzyBq8E+BkVYMrpkGAwMYr7Dx99bj2gayJTaBpMYADR3YtvHrQbFwKaFd7l3LFBVRhSR+LGLf5tFnj8L7MQuxNqIBIMjYETRuUlj65NJqdrp9irzsap8x+sN1jCq2mZeE8EladZHnaAT+wfWxxsvn7nQcUeevrd7BFBwAXHz5dWOb+qeK7ZuMXZW/UQQnR/bThqAUz2oAskdFwArEQQSITFIFRBrhAax0ffevfT6ax/+9MXNV97ILlwchuYgh16oNrUexSisPmNxqLQuUanHzNdgIrMskkqMQnmg0mHhxAM4dgKrB8ZdfwkxgFZRCLK2EpaSIBFgKmZQZJmbadXLCzz+yInJ1nTtynT0s/Gl7T5cCMEyMs9lKLM65MzLkUcbozPP/3z5iSdw4IBX1CGoz0Ir/BatNeS9mgu5pUghsjTSRiAAAjiATWEkk7CY+yf62Lx/6cx069yZC9NmC7wUkQEMYpAZGBYZSpbuFEcCwRnNHShM96L9pdDYNA0oAxeVGzR+/OHowo9efu/Rbz80gA445q3VC3BXdil3OvYTAHcYqI2nUxKGbsAzlZHhl++enWaHm2JlWhOyPpoqTmdQEO+l15oXmEZrx4AkDp4i4QpENoWyKRkYmmnJOl7heGKh82gffUAqxWwK30v8pYhd4o82z2neQnDyQlUCCwgAa8plh2baVBNvGcbj0z/4yQv//f94hIvhdzaW/hf/W3QYEBEmzwquYUJGDkUUmtcEsYFbQtb11wA73r/YXR1vYCk4E+dhFCoEhWWDJRkMv/F/+j+c/bffe/0v/u3lN07Rem0BeWSJ3F1ana6d07rpFh0Vu3zlUumps7DQzZxm2drW+MLLr9CRlXvvO7h4sOuKzLEB2svycTMNAAAlgiNEw71HV596cnE8Wjx8pPPMM+gNti6fX7j3iO5k74HGoteYmUDlI6f1yc3mRhJAe9eEVUu0EkrCiG2u3QhRsT3D+vZkFIMM+siyqm6Ku6vLYgZiDI2aOCFmGMyiRup3uRDO1EjVqzawAFXaq/6eAjuytikPdNXzCQCbmkEoppmzIDblpJBweNC5f7V/KOOsGVtpXV5Qxeuvnvrud3928tRGnh/ssIsxNbR9ScAbonVzt4ZJs9xlGQOthK6lzlNhjnfEW78AgssKgREZHOCs8drk7LoZOSDGWAcqPJoak0kZK819Ear68z7qfexjHy0CFDGqh/c+wpq6tsYLycb2ZDSuZzXyzCUnmozRK5yMGrH9sP+niY/H3O98b5jPE/PhNVFVEhNVk6zSrtpPZSh/fkyLOwIKqJnNtUR2CsXYYIkBYLeW/32Xg6CqUUyFJHMsINVApiwSIwBc0xPb3WdoQdo2P1MypnYdDIWD0KzR7aqujQd5UTUU46xDLtzARjElAAAkDwAiCiHUTTy/PlpdOlB0umcunbE33/PugeJIbxlgZEBwUDFu+da3ZUei4KTlk5xdrxbbEVrGeMvSU8zPIMKcBVdXKGuUFeoKdfn8P/sXm++/G86cPULywLGji5XSxub4yiXuDypUrIHIRdNKZyTU7XUm2kRiWAAJUCfuVRDCxha2S0TJ0Okjq8AM1wSF8tyOAIFAMDGCqTM0xiW48Hnx+OMH33zv7Kunxx+uc15obDhneAoTtdh0kfeMVpXPv3myfO+D4lvfIubYBOczdqLzS9FqQXyGkk07tHvbCdUnUZ/p1GE4cPRoD/ct5MvnZhuzOsisRh4Zc/1fBhjGlGJ1MIBjeszJza0Wb/pIAADNrIR04PNxSS5fruryl++e3fq9h0YkC+RyRCFyRpE+YiC9jzsA8qd/+qef9zHs42ZBoDogE7BZ1QSSTo3O86cu/vO//uUlLI3z1SkPoZymWrkFT2bEdvNhI2KIQAwUDYEpEhCZlKiKobeyWmpEVRa9rlioRluLvjnoRn/yzGP/0UOHjgDZdnCzMTIHYbBF4WYuASSAS70Y38KsNxE2NtZ7nb6Aag3kOAomWkVuRqPNhcUh6nD23/z1K3/+VyuXto9P9OzPXinfPe3H43xlCcsDcH2lGVUuCjyYVCAwZkoUdgU0hvwG2jc3iM2REROQiJhsAFFDCCB2svDIAw8++XhnMLxy6fLahSteabE/DLPtXJxjlFWpgs7SsHF0aWNt0B84cD/vLK8sv3ny/Y3R1pFvPpv5zGWdclJGkW7RrQECiiwrp5OcAA35oYMPfP3Zo088iTyH+GxxoSGLIAVFwEBC7InZZF7nTSAQW2SLMMA8rk97phtgjzfMtF0mMEEAiZFiRK2Ax5lL9bkrm5YXftAvDbMmiji2u6mKkAAjZnEsZBRM1VSZTIQ8xuOqrBqf5c5lMaqBRFw0vS5FIlWpfATGUCECnHF6pdsPIiNAYGSwIKwZs0OkenZsoZ/X468eP/jIIJdyw5U1d4Zk/tRJ/On/5b954cX3jh59pKlAkVYGw83NTZd1QNf56s/+Wt6e6PU6Fy988MD9q//Zf/aHjz++4nOQ4zLGWuSDi5vTQN3h0IgaVWaKGm+zmqE9giio5Z1OaDTPyOomzrbvO7xyaMn1BE0VF/puNsVf/MUPf/Sjl2Bdshzk9meV+9jH7QACEXkSGDdqlakyiVDGRKa1z+P9Dx87cLgPSAnNPDVGZ9cnZdTMZwSMR2NTLfJco5paMrSFme78ZCaEPPOZIxhMo5AxsVytvE4R2mTVxJirNN4lUKJZo42qEZxziWzacgIAfExdk+aSzh/HjeZvN4K2HMOP4kaHesP54Z4CwKmQfC/HuYedA0ix/p2mhVYfhACoiYMjkEUy9cxFlnni7K5qcjS3Kf0Yks9ZahhElGKgVdRLo2kgIm7dvZhZSAgwNQIstcZrbtPeLuZe8we294TDdf/ixi1Orvvu9R+NG7fnG33FjSY/iWu++2/TsbPFjG2Y+4WO7xA4NgzyzkW1tnotLUoRJQV4aTdB64sOAnmu6sqaWDifuyxGbRTBZY3Dqcub67OKim5DrqpM2DNRcsu7zl0XSdffzGKMMUYzUxbJB9O6CU1TFFnUamtzg50/MOx4IACxjkzOMwEIESHC3Vb1bGQpT0QgnksVAQChnk6jBoWC1CiAVGAMMrDGypWlcx7KOHdx43/6ty/90//P6LU3h9vbhwzL0fxkYpMR1bWJuaV+4BhiqdrkDnnhYXE2m6gpi0zGkxhDr98fjbZG49Hy4SO/ePEXzmeDJx51S72z03V1tkp9m9UFORjAMIEJIMzExIRIIlJRnIWyiBiuHj6wOXvrJz9dFOeEahdLNEFMiKRRB+d9sT6djnN36KEHcOyo7xRVY845AEqqSOtgEghpq8hzC+NXaHOnkVulHgIywCGiMRhQVZUJZbyyOqg73fMX19S600nVyYs8z+tpKXneH/Sn420nYMRWCZuckQd5gPYkASRmHsYkkXKYQ4AZdYAONefffW+pkPtXVnNwjIZIjh0r3J29QL3rcFt1P/v49SgcDIjm4WUCPjkNJ6+UaxXPpNNQCpe05i2iTOCw16wcK8hgagxTRJARIjHyvEz9kyPhJjaTrBn1Q3z6vkMP9vPF5I6rNXhOriMCmObR/6u+N7cSZFgdLjJQa5iG2ok3EBwLeHV5AZtjvPnu7PV3+mfXljcmxx1mDdZee/29yWh1dOnYd57xX3/iWKczAW3YyFM3goIwKTGJY/QIym5P+jORUDvAkEeIEswJsTiqmcewnF12z5HFb3wNlW0MljffODleWz+Uu45GMW4ITQhWzbSghQMr43I6yHrNrIobG0cWeuOTH27/1XeH/+l/iH7mGGq6U2tNAHc6dagz9rAIENibZMH52Br87lTvJ713COEjxAYyCH1G6pAKvarWJGgIwbC2jvXJrIxGRNE4xBCjEZm/m8YXmvNOsCPBQ0jFaBK563zXubJpFBWTY6Zoe9PcYYMojK6q99lOlZanqEHRCJsnpTCjJvimHqp/8Pix+5ZzAeqy6eYdBHfu5Ob/9b/+56ffu7iycDSXhVFdN9oY+eHCYhnumtXyb4SotXDIPLKMRQBCtBiZaoXClOfki1bt4fM+3E8BLrVoVmQIBWlGMc1MmVmBssJ4WscAR05I1O4ujdp97OO2hRIz0Vw4OhVLa3JMVXOT0kazkEYgATGQEQTGBlYDkSP+tKyD9rGPTxsK2qmRNqR2azBL0zBig+w7HM7x8XRLmxEixKSl9HHNmbnFJe3zAG4N2KBqLPBCnoi4lZuJsPTTLiNg3osSyBcEadBiZmYjIotKSizCgllAZVSRNCRO2UBkTL8Bd00Y5pWtBoUwtXL85sXNzPmvHup3wAXndQQBXkAO2uiuFd7tAGZEbSNGvNsvIesVsAjSYA2iCauxEVBVG0tZl7zH+gZefnPzhRfXXnp1cH6tNym7MXTMMjRZNEKIHCJoOtkIGh2rI5iZ1mpGBB+DsSOAzIwpdju+appytLFI3fHbp8uf/rJY+v3HlpYu17XqZCgd7CiLzddHyioKWApBuegKdB2GyA4dWb7nRLW54SxGUUVUaE2IJJmiE60XIpcVRmPYNQLPKXI1z6wrfTZTF2sz0NyafWLnbkCAGEXrDG4BeLCXf+3YoZ+dHE1q52pHmQOLGkVl9gWsBJhNjVjMIvQ3C5yQMYyJ58w3ywLlJfcu1bN318sHp/Wj3awn3jS4gMztj453GPYTAHcSUgKyCoiCQHw+4hcfrP/qw8216MusiCSAwhgGSXXAtAcDAADz0nAFRagpmMGREMkhy+uoIIMD1RMuNwYyO1b4f+/hBx5fdkNAFMQNck5lM4CkILIAAogBSLL6t1AShAwCj2hNaEy4hBmCIHagCIqTp87/3U+2f/5q78LllYaXO1kwnm6un39ze33z7Pbo4olmu//ME4NBp67rrCMEVvhoRkpkTClQvpcilACMABBI0AlAIBhL7TqeQTFmoO5C78tP9IZLvYOrpxeev/zSK9XGxlJZdQi+k6uFMjZGvtPvbl/ZGri+kM22N1eXFzc/OPer/9//9HvPPIP7ey7vGLiOwZFLd9tLpgjBmAEYKztjF9vh3BECWjJYm5f5qDKTQQyfTbExQwJUVQkChhJmEWWD8+ubW3XdiPPs0co1Et+AjvAFxs4cVFu6roJApqw87GSTKmvGZRWJcxbJpnW1J586Sg+mtY5PybcahMgq4ppYwWLukGkTZ+M8xiXvHljoPHlPsQBMJuUwGyDvnX7j4ne/+8t/970X8vzY0cP3ERcFZUZWlvUNZKL2MQephtILev180CtcBhDUzIjqaAFkYANUYcSaaESf9yH/VjC2RDtXY7OMojrtOEtVNU7EgI0tu7K+VdfqOHPE9f6Mch/7uG2gSR09CSe0QQKGscFtjmaXr2wbjgFwMDUqBJ4JMUKjeOcdE0PIFHqNIyjt+nf/ef9C40ZF+p+rl4CBtA39k7YzLjMyYpCmaioiBhHbfvu8EVQ1aNxx8ea5fkhSz0gSQDs5gPZP9k1BPm0wNGPKRJyQpPp+sxjjdUM9t9qZ+TZEtACBgyM1iyBjZnGC0SjOQqiBQARK4d7fpG2KwkDgLAo09tab6r2NSV2HlcWHj2bwDnUDRHDKkMtt9wSIgYhhnI7MCMl1rw1/q4qqU4VGMEDNsK6oDrgy0V+8curf/ejyz192l9eXYuwgZqqOopABakAUMlgzGWXe5z4jkhC0VjTiovil1RVzZLZRTSdU20KeN76pt7eGRXbxrXff++v8ycMH5bmvHiY33RrJSreVluar0ZhIYFKKEUYkTHAQjx7jyNGDDz24/cufO7UU3VICA4HFGTu1QrUcj5r1Kz4EAKTGDtLaviAmiwG6qo99a0EKsKAV872arqOIjAAmagQYAk8sL9Ij3YvnX6kn1WRGyArvssaoisa+o01gsyTZRJbCemHvjY1TRaBoyyYQ00hScX6pyV6+sL2yuN5/9PC9QC6OGkCxV47fPj5f7CcA7iwYkjoPYQS8u4nnT66/vl5OiuVSssBIDzlBGTFFTff4NBrQAAoLBHA7FRaQA3tEBYM16HijqLbuH3a+enjpawfcEaAHcKzYMTyDCcFAzNY2L7F5pPkz6BoUOptJToXLZog1aok1TUrUtP2zVy/+6EV9/4OVUpeYEWtRXe51am2uXJp8+IPttUunjr3zzL3fePbAww+ibsBe2RQatUEgSc70xY1sca+D1jN59/gRCSQg6eQ0C9WMQ9d3cP/xRe/rohjee+iDv/5uc3GtN2sOZEXhSetpGWNVVd77JtR57mezyk2r3qw6+9YpvPQGjh5Dv0/G1ETn3c7cmoS1VXVnRSsDRe10nFOSuS0qB5QhtssOLa15DEa3dnpCKd1tQhBjp8DMsFVhNAujGIN4ZBl5IbAQFw6597G5vibjFxS8sy4FALQSlgxVtX7hFrvdza1JjKVkHRJW1b316MaiRmBRBmBESjBoZERrFMFR44y4mko5OdDtnlgefOWeYhEoZ8omWa/YHuG7P3zpv/+X3xv0j/SH9yLIbDTquTwAk9kUUPH5p3xJvkBg01DXzmPY7wyGPRYYEEyVuW4ahSExAAwAiCjSne2kpzRvwWqsMSfzOXc9OUY0OAcDLq+tX7xwpa5CJ8uYHfaNpPexj9sGRgC1RYtsSpBWI1eytY3Rh+fXRjMMOmAQK7qCjndbMZoZg7y4HVlhxj6zZx9Xcf3EwC1fL+xqg7QrGJe8LokAkyTaYsp0QwOwuxA09/jd/XMIweYBIN1xUJiDd5wWgPhZBYluy4TTLQMZmWbOFd45YkZIbThaAPFV1XYAd6sns5mRMBtTAMzSYGaMzfFkGjSQBKT1r3lQIrfdfC/EBg2RzCKZuow6AzPdqmcyiy+d3LIjC/0FdD1ibGOxRAa6jXKKyZ1Y5hr0On+WyVTIEAPFSK0+kEEVUd2sxjsnP/zpL8//7KX6rdPF+uZCGfoaO47FAsiMTVOxPzGghRPvBOJmwcZKIcv90lK+sLDyzNOYjsO7b43efW9jMut2+8O8mEya2JR+FK784ldrRw6vHrkHhw91WaABLOA2uiWWlNzUANJKlZroAiyQOBYsrSwcv/fCyz/PYd5MLCKyWFIwEjH1sI3R9sblSwdnM/R7BHM2F/zh1iEmEiQNDp9Bx2UQRcZIno4MGDHB4AgiHJRjNZD8fkZvNXvr8GLVXHl/c1ROOq57sGHXBCLOjDybGhKZJRB8ynftqbEpEFPiWyNrnUKLkTCTnHnw+uaVzgebR44eXhzAJYrAZ+iUsI9PBfsJgDsMIYZIbgqcA16+3PxybXZGO52Fg9M6RjJYBYCNlRCYjXRvrh9QqAKRVL3CRVaiyBlMEBhWw3GmgcYbq1w/ffToN08cPQ4M25HUNGcWNlijloQesmQVn/bdOsjTLUx6GxAUVeM6RQMoYg6scI5yhh/97MqPX8abH6yMm+Ui74oFlNthFutyMc99sItnN7cunb948crSdplv13joQQz63PEsAmZtTENQNY89JAAI5naMlj6SQzaXW5xUzczHjnc4evhA7g4+eGy7XJ/86tUrb5+hpj5Cna4vVGc6i7lzk9G411v04ibr6wu9Xkl0+scvnPj9b2F5CWCE2juEgCZGlwuBDWQgm39/IoO4iORSnGTm0v1ok+c7HbeBDE7b/P+tBJPBEUeSCFTAVoXLk3JzWta5V3IkLihUgxg8SUY0vW1mS58NUhJOgWRgpZSKwJU1ZpnrZ3kubtQES/Qapj2VlPDcJLtdmxGUEAlRYhNL5iCiFINUkwHr8YXuE4dXjgpihVCHxYWsBP7256f/8vsv/ert8/cf/XKoMN1ei8b9Yd+iVjH2Bt3Y7Md5PgkhlpnnhUG/3+8CScvLmKVqqmhkxMk5BcZEeuevWtmIiUBmrCoCyVw3c47NgjovIeD8hcsXL6yFxvJeAb2Vg8U+9rGPvcCQlPcjCLJLOtpA4ov1zfUz5y5ubYdBx8Eiw2Ue3U7umxk0gBwL1Fo3JSKSOXm/JfKnf8P+8vGLjNstIHudAqmdCbsaJbYlGRMJSEB8xw/Bnw52a3mle6qqKQGgHytT2JGh3b92txRkYLLCSeZFGLDEuVez9hYlqdWdNNddeEMU8K12P0ghLI2hqjGaVbWZiVMWNUjKXuneKOdk5rWBoSGropBkyAfgbFRXL5863+P8QK/wDpkgAgY1uT4z4/NCykeg9UNHpKQSpSDUTe2hGaGt8Y6EssFkghd/cf5nv3zrRz+ZnvzgkMqRotvvZFzNBNHINAWgDAoHA7F1Or6KYbtsNiLK/mB4/0NHvvLlwYMP4PFHcel8t9ufbWyPTp3u6OxYlhdsW/V0eXF5tr518t/9YPXIPfiTf4CVAeopOp0orb6FGAyqBCOFIzU1QI1qM0cO/X7n0MGpYKCWR/NqHEGB2AQmROqYppPRlSuXD9Y1bH4RFAAzqRACEIEmmWPe0ukJKVihIBOnkHkOJhIa1lyIwCpw0QCsABnwjfsOlhrWRxfOTjalu8wsGs2YIzKhqGjYlKFiMSAAbk91F0YIJDA4UkEQZSU1spJFegfWL874yuzExfqeQVYABQFNg/w2as/7+LXYv1t3GKKFIG5N8eol/PLc+pngR92+dQYxjkEBqjCA2MgF8wpGm0e8OZhCGzLNFC5CVCK5AAE5RIKBWX1TdWP14Orwa/ceemqVezWKgOhVGUHQwBQwxwQWBeuurCDpLbcJNwDMCkvLy1AvOo8m4tL2qe/9uPzV24ub0yPeZy42VI253o6zgqww67Lrs2zPYvXOmXOjv/ng569+9b/6xzh8GMePYXkZzJw5MJHGPc2ZHNBDVLAHIIRs7ipPAIGR5U4NGhXiHR04gGHnof/4Dy4uFOerZvu9s73pbMX5vuTBGg1a1k3tay9UTmZFt3uw23vvV6+fuHQFx46AFE2UDmCo6lryjgJAMtoD2kHEuZaP0A4taTBrRXsZgl2ykPOpD+3dd2tvUGJhBWpgVGNjWm5W5XaofacfjWGg0FBQJhNAm7uLtcq7gyx09cQJRjGIuULQy4utZqJNaDgy742mSAaZq7UmwqMSIlskbRALUaZIYdZ1dqw/eGB16d4hekAd6u5CVgPPv7z1Z3/1d6++v+b6h+vosqAd8ZkvwDSelUqWd4pJmO7JNuNug2rIvfR6nW43B5C8FhlSNU00BZMaooE4uV9ip4T2ToXBUpNTzdh8Lh3Pbt7xlA0uXF67fGXdjHKXl3Uk2neV2sc+bhcoJacetNRBAwyROM87l9an5y9c3twe33NoUVW9oXDo9TI3bUIIpJYEVBIb4I7uw/bxqeNGDIBbnxjYvf82OsqGufUMpwOT9BPvO9K02M0ASP9V1SYGJWfJV2yu/9Pm+Gw+dflsR/PbLeF0q+FZcp/lXoCoqpKo+POTtWt1mQDA+O6ZXxkrmJTMzBBNIMaIEeMZplXdeGfiTJxGdiS/QaiXoRkxmwVD3cTGiFgC5URajePJCxsHiyP+AFZyEIypdh/xZbgdkLz4uCUBzHUBNJK59AtVVAHrV+oLF/nCpTf+7C/jqTP+w7NLk2rJZV0fcjIIIlQRA0wt6SeTgMhIoSV4JFwuDLIHH1n91rcG3/kDPP4oGLh0uM/UX79y7vKVK5PyAHsmKDW9nFZrnHv/9Aff+7vjR4/guS+jl5lkTdKX1iQvoa33ZMEwEpIIitHAjE6RrS7XRIFMguURHBmR2RyBSSMLzWaTra0txBqAJOtzBSjV1AFzEgAAIbvlcxdSmCRvbiYERiQKjgOSHj9Y4IJKw+rw6KHBhh46dXm8drGexDAPEzBI1JJ+gJKZQAPZ3oKBAIjADIOhoRiIlAm1cGBGp1/1lz6oRy+evXJf/8jCISwK0DT7IeU7C/t3606CkbLnCJxd11+8d/7Vi+PtbGDDlZERhGEB3JCqcoZk0bLHoYUMYkFMswinjhQEDnCBBM4hBOHoYlzO/eNHDz55JD/gkG8DMGGYUIVYwxguoywmsf8dYZlEB/1s1n3EIs6gmSJT4Oza2vd+tP7i6wvnNg9Hl3sXm9nIldtdq3PnY8gVnRCX4I+6Ynus5944feGtU2/5nnvsoeWvf3Xpycdw4BC8gMlob5JKLunlQcGszA3T1WxIAwFlksMUGmAazcRJ75knj1KQrcnmpG5OXYoNilwyuHEzXeoO6unM+U6/78uq5iKfjkZXLl5cmTyI3FFUKIRhUXfCwGnFDYts0paAzDMQQghzO4Y0vDESYXR+9KYEzMXobgko6REZFJhVtjGZbk7KmZJlWQ0opRoCywUZxBlpHUhup9nSZwnjRAIgKIzJgAhhdPIsK+tJjDFGdg5hDxJJSegpKS9HgqWJDiMyTECZWF1Cm6Ve/uCRQ8eW804EV9MOSzS8cbr6H/7lv/3Bz9+AWxiuDrjKnfiBz5zQNJReRJ2Mp+Vds7j4jUDK0MxLp5vnBQAEVSMIEEJLADWDmRERkSTJjTsaKYllFsmiMDrsvOMkWgegKnFlbWN7awwMnHNxVs89g/exj318/rC2hiMZAAAwgMk4yzuTabV2ZWMymSkWERUUBdLrwosLddN6hMJ2y4bQLgbArS4O2cftgNszIKvX/DhnLM/fojn2JYCuix0GQIwR0oYUbNel2k/3fWZwwt6JY5CaxkbIiJiAL2i+Y88gIjOLMaqCxYMRG0zKqmkaZBl5T+RMW6tqsj1aKBo8IjM3wg1xAAFCIs6hv7B6fnP0+junOuFAfrg3zCJRI3ybVrfs8HV0pyaQSdWgAbMSFy+de/vd9195vXnrHfeL1w7N6kWTrNvPYkA9LU2NlDIOZMkShAyZEsOBbbuqqn6nd/TYymNP9J99tv/Ms3j0kVD4GpDicD785rFmtnnu3PSNtyckGUfuSFmNhi4LWbb25jvF939w8OAATz0SSBswoEJtTIMJSmrQSKm/ISMCMTKHfq8mUzMXLQsmwUjZwMxsiMxommYyHaeHhNESNGDAnOe0o+Jwy5dfKVO6S06HCYFg8BUqRfCgHjmnQGkZ2eoiP3Zs8Y3zh97ZujBTbR9zASIbUUr4MZQQxELca7yX0hXQqOo4stYKjuThXBUMC6vlhF+7tHHCNQ8Vxx9YBBzddgmtfXwi9hMAnzPmImtEu555IxilYQholTpaOf6GZQJ8ONE3L62fnYSwsoRujmqWpqYUW1fP2KpY6l7nqwYHBECVVBBBIXnfEjtVdXXohngwkweXBsdzFDPj2EAEBCJSQ7CYsU/+OVej3ZiX/382wx0zjIlQkEMVtt899ePv/u3g8pVBE4osA+tsOpvGKYad3OVxfRbqOmhQJhY39C53vid4+S//zfDMk87CgveshsUBsiwSEeWttn4aHIxorp3XgmBkkWCAA8gkBdxt7sOSimAimpyoYMcEqIsx1iqAdIql4sEnjnxluz51uVrbHo8n0khmlNcYLC5dWj/nsmy4tHjq8nkr0Rt2phsbK7MSXJiGdg1NYV773zYqat1v3Ly1tccp7YHNx/sk7qe/1Rpn3p533kjh5Z3/Ga4yDa8OFU3ErKon07KsG7hOnnXLpgEzg51Yxq5gRhObeHfVX+2QqS1NbnYiL1AoEM0ZFc7n7CZNpBhc5ps95vgBkM3rgciQvlEhnBUaXNAsxNUiv3e5u+KgozKquE4eI176xZs//P7PttaaE8fuixOLoLKpCQ1BG9L+oOsF65sbnbz7KV6QLxpSSZKYeBFJD2NMrg8xsCmTGMgiapAYObvjPbAVBGU2YpgwvGN4ASEwGSAhYDJtpmXsuUwk01jtz1D2sY/bB4QAUxArHEHnBXPqfR7qOBs3zUxVoQrjyJC+Q846RQiwhsiUnbmU1zdSUJt4xjWzgt3zxHmPZ3zt+7gmbHvXI8UNdkuv3KZEySSwY9z67u5s06+ufZ+gBgKUjZVuZtsyRG9+q7u0aRjJClgBGGkkToo/ZNCdFMDd1OrIwOB0wjuTTwAEZTgzY7Wd30ZGNALQuigD2CESz5/xnfIpuvUGY/Mv0nklnF67xcfe4ZSz2KM4vimBjZTsmi3w0XeM1NorcPPtcwfzo1KAlRTtQn/XbxXOUBAKqE+uexFgJhE2qIFJFcypnX+sn70bQAYmTZnoQBwF5lDVGNdNBY7EJAwjIgOpUbrO12kNu6sAd98FI20Iwpw7FwGQGBEzmMUN+uff35itbfSW8sUDPSbX0S4IBCbT5LZqdM3e6eo3XPPg3Fqkh1fBYMewVgUoxdYb1BU2N6vTH4xe+tXlH/z91suv/s5geIAtE0+ANlaFWGkTUfdcB1GdmpkopBIuxZc5v19O8kNL9371qcPf+QM89y2srM68uzCrauhqp8gPHVj++rODn/1s+/Ll0bTuzaL3Ntre7A8OHl5ZfG1j881fvZR944nFLz0kbcmi2PyYKUIUgGSm0XMDazS0l0zIzMgcDDAhZTYmqCiI1cEshqap0kWPDEdXdRoS+DN7VIzakAlRaljzaA0TKGr07No8NBm0yRu9x3fvX+6t5rQZy1kog3mIICS1YL0aZqHfbOQKMCQnYTJue3JiVBUWe4idi+cvvH2xPnv/vaNFyoqOKMgMgHKSH1eAGXzdCCf2c8OfN+RP//RPP+9juHthhICoIFGiCMQ2/GqEUZiaWITWqELVOAPV1DT8YcCax5+/eOHf/PI1OX6PLvZtcw2DAWpFkDxwFkVM2KAcQan3vum+i9hYIrOSEkXjxriJrKBIIJ1N/HT02HL/v3j28T96qDgC9KnkIkfOcEREnrIuFTmcgL0RMYgAmb+YQGy3ctZHIAQgz0BgJi+MWXn+9Tdn5y9ffOutDix36HjKe1mRUQw1Js2iLXKdqWXmswY6bWbEutzNu02Tj0cb77x7/s3X42h9YbmPg0PJMaqrIGSgAK0ajcE8mGxX3JwApgZUwZTIg2AMJrApyOZeKSxszJGgRMYM8eLynHsIHYxZDh9b6WVvv/aLyxfOHOj3u0aF5phaJp2y1lmo836mWl6oJ9NDh098+9sgk0EXHsY6qsd5nhOSclMm5IWFiTnp9wnAgBDIGJSkdQQQEIHShGT+YuyR8TBvz0YpsYBEH7sqLl+rhtBYiKSBY4Ta5a2R7xUbk+a9D842xi7rNZEdZTDvzIuRGHPQ2ASL0QhxroVyd4CSJo9yUi40oihmYsYRAsfMKTTcqEWwETGRpYfs4y/66IsBJ76paoXlnTzzztQ4Wldyqpq+cT6ZPbC48O0njh0RYLqdsVBebEzxL/7s5//0n/6Pm2uzYb6kk6ZDuQYlRhQLYkFipVUTaudTictddMP2BCNMq7Lb49//zlPf/NY9xBq0ybLedokLl0uVQkUDSuPaoCEaw8nOxPAOhEpEpk1UDixBhkX30HK3kytQ1s3US/ftt9f+2X/3F7NRfvTQQ+c+vNztD2JrerGPfezjc0Ziw3M7qxRFpuSUxAgh1EXu6tno4PLS737zgcy77a21otM3wdm1jSkier1RYyDf995mlkNAFkSbZC9F5JXFSMicc44ZZkRwzDDEEJgYoGSbmFaNRil3fWf3DvaxQfkTXsq0XdaROSmwJ2ZYEqkhaudvOy8GMdK/tIfXDcYW+pSQNO4MZqa7t/Oox8e2SIWM+Mg2zaPpI1szTlI9oJvZGnMkSxE/TmoSKeRH1mjkjI3RhAoWC5/3fC4gmN654+/ewaJOrF0IpCeOSMWMozoCq6maMQXi7apcn0whPSPeaXMgbktxWcBCzCTMTMLUNl2+Pm7ECNnL4zI/YBgZiPRjWyPQNVsgsZL28kr7J4Lu3qZSh4++T/P9G25ya9yWajHgrF1Gg2FMyjCyCDhizz6D5KFZ9Xaomw8ysTqQofAdx1moI8BkxpYkQgykSpTWF3cPjDRalWL8atSQnxgulXaurLaYS+dmQIARTBAZShR03n6Jrq6hjGEwI2st2RhgmEAdN2wNqWl0AVmMLipZDBTPbl+2xSI7uHB2Y/2DMxcPrxw63OPJZfTYOJRBY1BtoJEFRG0X0wZMCbAIKKnCmPjW3bF5eSCnukaxVPtJgAWUQ+HpuVM//Gf/7Pn/9v+tL/z8qa3pl4l6NBUJbBbVSnAp3BQkhcxG6wuZLHS7XXGzWs+F5kyenV7q8u9+9ZH/6r+85x//53j0YRQF8sIb9cmt5N43KmzoF4dXl3UyPn/qw+1La8tES86b8Fo5+XC6fS5MNgVwvHLf/SAEIlUiJU4K1JXDOpN6n9MkhMhV3wFXrkx+8Yv1l95YCOSMyQQkDM6iUQxAnGm91i8Wnnrs2De+TktL0xiDkRcCWWRThgEMzow83WoCWDuWt6/5sp0IDsggXSoKZAImYmQsBeUUMs5Wljt+cPTiVnVpfSuYiZBo6azylipOObI0VOzN0QIAFAjQmEc4JTZvcIE8GOjluHIOw6Ig+/DNd4b58LEHBuUE/QCJqmimoaxdo7AIK+s6o2x3hBOEwKbQW9qe9/FrsV9f9/lCtRU/uObJJCBzTKCIBlASARxYGsOm4W9ew6mNenjs+BWoxgoLQ4QaShLJRSemRqqiu2YQewEJgMARFJ0poDBiIKdQhXLV8UMHlk4soQt4BEIDdkapFbFc0znupGZ38JmUr3qAYKpVWReeUXTue+LxFcMpUj555tx771/a3hx6DLqSu8wLPPdCQVEsZASqQx1jNauuTFY4G4bQG0+3T5/ZeoFE69Ur5919J4YPPBJMlQIjU+8YCAH1qOr18nZsSFVEZHPaZauxSEbSpjtV54N7bK8JCebrHSVID33C0qItD3VQqONYRjEHIwWDoZwmqY0ztSbAUkA/gEgB9qxQTgPI7uUxzWth2m8Cwa69ZZ+K3H9rWsvzLPrOgqnNj5CQGJMAZizFanZmHC5f2aBez2W97VnTNPC5kCWRASaognmuy3dXwUgVrKxIbIBkBmyppoE1KkFyQe6cmCJGcklm+eb3j2iBcyGSJobQaAgqaZqwPcoKOb64/MSx4XJKFRA6eVEBP3t5/MO//9XapXGXB92sH4OLdQVykTliXmhA1h7yPj4ZxOLEZ5Lq/lvqfAAsAwhQUNPSdMx/AQIPxsEAoMDOQjcZT4gBmE7L0DDMmzoSdyO9iH3sYx+fB4wQYckKeCf2TiAjQIgQfT3TukKnSIGD4OEKViKtEYKAjE3BykJpXhmNVJmxM2gASMSC9gsZLSmK57+6ejCf0UnfIfh4X5mq12/LFInd/LZN91y7teu+D2Deim5mi5Zb2cpHU2rZpBEAmxEiYiQkAb70+dvxWt4y8NwUdNejtouVbqYGAUVwhAWQsgDga1d9N2p+qer+lrbPq0X0OxSTX7cl3ZvIR1uwmwLpu7b2sXfS/hmi12uNdqP2uXMuaIuq0rJyV4tXM4IqRzhFT6iAOkVQixFmbYh6fkvauv+023inG0rtHUIwMjMzJjBqwhQ2C6rkIsk1owwFBT4etdhJmcy7p6vvG2mEsiEPcKYSOZJWDpGtd2C5DrML9aQgcWqvnh2v+P7xpcQwypjYyIxYrTVsvmb51H7FZ7KYSh2dtSL4SXFegaQgzBqHmZtYzDa3BpYt536GJoLERE0AVqJAaqy94YKFptrYGJW65rrh0JHeY4/lD97z6H/0nYUnHsTqwQg3q9BRkwia1lJkao15Jsc4fKD/6CP+3TP1ZNJdHITt7fVmtiXsDy4ePnHPPfefOHLwEKzlxCixkmstC2IyLwYCnKAQgTXY2igvXeoE9QqYhHauAacmCIA2GkWk2+2yZ4M2Zt5z1DaDaPNLn+yOCLfWBKAtkCXsfjLnUZqrDWCe2lSJMUfowt23hIcPDD/cHF8KkxxZrQ1T6mk47q673VMOwwCLBBCIW0cBZqNohlBiOERT1aorR46f2qi/+xr+6H4cJmQkYBAaIAIkEHZ8vWumSWprXzLoc8R+AuBzRpputOor84eEDB12Bg3g2kDOKaRhbDY4s47vvfDmh/V06cSxy9MxanMrC2FtC3ZVLDkVXF+tLdpTf2UGUoAjPCAMEJhNpZ4MqXpgZfjUieLEIhxQVpV3t5+DUGPwRETRtFLNM8HDxweri18adEavvPbhj/zaa69tbG0s17rku51+99JmacyR1OqQO+SZkLkmTl2eM1HBNJvM1l95Z/vi+uzk+YWnnlj9J/c5aWBQV1leRM7UCYZZYIi1WkCsKIgykrSiAJIODxynEnyOu453p7CADUZQgXQEnGFleXl5edzvw6REnTiCdRLQcGakUBKmGCMIcBkMTVOTz7Iss6u6Ptj50cCfgYOozG3SIs2n1FACBKKqrEoQcpwywTWwAfzk7ffH09n9Dz7s8nw0nhm462FRMZ+hMsGMIzGQhrS7LRGwgx3yMpOTWEUjnxXIY6qtC7/Bs9hoLHxmJHWITTQR9sLeAlO9wO7BQwcfXoEHYkSvM4yG11+3f/fdv3v5pddjkKKbEzlm1+i8QnM/KLNHEKwosm63s9sfL3ysgZNd4wh9B0ONNBGtuS0UBAFw4gxYX9+syprZm5mI0B3MdtjHPr7QoGvEXs3MOWdm4/F0PEangEiaPSL3GYXKQmT2bKyKnRDH53j4+7gjcKs9A2iHLblrf7Trt0LETMxMRPbFGII/JZiZwozZCCFasHk0fB+f1G5/2z23gmlEpmpAu9aNDZSYLM9zEWm9VsxijJ9wMHchRFywqGbEAkaMqJpYNbXmWfoAG7N90sD0EWkm2i3rlBLWds2HWVlU86yYWqybiYkLym99+OEgHF94qsseOby0Os9QDUTGzJEigDgv2Z7r493a52vO3L/mMU7dY4YiYko+W73n+Oyee8vzG5enulB0Yl2KsgQhdUHJOVPzZsi73XK0vV5VE3CzurL45S8t/N7v9B5/uPPEo+hnUDFVTw4WESFs0ZqAGCx0BDh88MDTX67PX7kwm51evzDTciQoDh+895FHlp96cvVrT/P996ON+zOwSxOAgQEQsGUqzvoApjVOfXjl9fd6jeZBGaqkKu0tyxQ5eBbUdTvDlRVkhYFUo7+q9JZqNW/jCDVxVVVZ7k4s4KkTxen1bnl5HOqJQA0ugpVgxNpGevdUHzjnu8wjirLTAo1QR7e6EK5cVJOlQ0c/PH32ey+Ujy4/dmQZzkNYCE4MGbEDiFx7PdON4nakuMP97L4I2E8AfJ4gg7QLIVVikp2CC0U0YnNqAUQunwFjxvmIF9+fvr92ZdTLB5KRZKaCxhAZCra2KMsISgbS34jykyBGFACCZapZDDZeP7HU/dp9q08cxiKQAUQUAbmtOkey0JROCmRUuKIhDTDnGYsFvvbE4PDSwwcX8yNLF37x8uULF0ITF7yNHTknFrUqqyYoFVk39yzdGFVhTvyS5FqVm++dH29UzbmN1YUV3HcMx4/zQj/WZSmO+32WTgk4gleItb45bSZ3ZyhNOQAC0G5t168AEBAYE1gnRx6BwcJCf0HzLjVcqUEiEAOTOSaxqCoGJ4LMAylTo1VTFz7LJFPo53JfyABlQWqPmkRWGSYAx0DRxJx5DkADTIEt4OWz23//3uksy4b3o6NUCXeKPLIpadJ+NUp15QwDiGmvRvZ3PJQMtqPfN9eoZeYYS7DPnXQyeGGCsmnc41xfNUQIWAIRZ3kn48Kim44PLvcOFjgxRB+IDToeAdie4M/+7F//7KcvxyBLi0tVidm0yTNPcwbLx3f/W5783YB+rzcc9ABEazODrQGwMQADs+kX5jom+QcickySmEtQBgnctA4XL6yVZS3cVVXnXOsgto997OP2wQ3EZJ1kVW1bW9tbW/HAqnifAyBDkXmpqhBrFk9qauSZQXfbOP454AuckL9hTPO3O+Ed37KrJf9EnJLVQGtJcBfi6lnvio2lZQsRjKNGVZ0LjN4s7i5HhU/E9dvznKv9CZ8XEFmq9ndeqMg8M+l8wmhm+sWZPP62YAMoFaQxCSujalA1ddU0yLM2yD7Xwfk4dsf644171530QEoViEGMZ6PSZ85ckUmWd2n94tqvzpwZ9B78ygNuKOgBHvAECTDUSYA/Ii2iudXP0nlB563s1NscwA4PoCXpMoFVKe8unHj0ieLra6euTDbf//BcE3pw3WAcmZScsQ+mbJFcFbnhnJbyxdVD3S9/ZeEb38Rzz+LeY2gqbDchBw96zvlEAqLcQWvKuKJIsMI7PPzgsbURqf3t//DfeacLh46cePbZE9/8Jh57HEeOYDgwRiQyYuxWAXRAB2vTSlkX4RAjzl6cvvHulTfePtpYHlU5RtZIHBhGCIqoKKN0lhaXDx1GXtQx0J1D8zKwgogoA5aBJw7j/ImDk9ns3Y01N1hsyAV2muiZxgSFqf0GPsBQnWtBt3akqoiMxqBCkgXJRlHfX7vy4vvTexe6nKMPOOQSo4NRciAxTZKEc68LFdNPR3JiH78F9hMAnyfmRB9TaGS2JLumgCpChEay6LK8Bo2BD2q8NbIfvvOOLS4Hx5dHUyl6QSlsTsFeGkuuGy0XaoczvVfKDwUYQA7wAJtFoMq0cdXWk4cOfuM+vpeQAxmQZYXF+nZbYJCkBaqAmIAaOoYFhKWDQ1ko3Orw/sMrxaGDF3760ubJD9Y3xksLgyzz3rJMCOUUTdRoxLBMyrKkhjreH8iLTj3Ty1tV+e73/+//r8Pf+upjf/yH+NqX/IHlBcdjK0tSQW5w4LZWd0fpDG7XmmE+E7sqNol2RE/dYgCmbOY1N4DIG4t5IEZGLaQWogBOmEAa2ZBLng8WwQIChEOZpHdYTZnoaujM+DOiDxqRAoTYChxFRuAkAhSJAoMUisDYAC6UuFDbj09dPN241V7vQoM+R9/tZnneNI1xJIOSwpzB2VxQyCnT3bpqSHfXqC0jIkqGVnCCIvd5qJN+JV9P9esGA606J9FiFaKReM/MsKrkeuuBw6v3dOhogQ4QFARsTPGDH5353vdf2F5ver2Bk96oGjkR54qqLK9NNd6lN2jvUDbt9fLBYABCaELinDYBCjLipJKx8+ndLIE7EUkXKgkLMIjlKgOA4Mtpc+H8WlXGzHkYO8dzbeh97GMftzXMzDs3ncWNjY2NjS1g2bl2cdEtCjeexiaIY2EO0TyT7ZL+aOlNxmSY21bt41PDnlKot918/hYzAK75Lrvm553/OmZhJoPdfRSA6y4flQhMFiLAxE4JIcYQ1Vh+g4jOddvnjRrtnRIx2isD4EYJgLTYaX9n81pnQ6oJIjNhFoKZClnuXZa5tCxI+0w8gN/6bL4wIDImVWNSlkYxrXXWBAWlQGWq4t99Jwg7UjPArhzANTtNykwffV/JWAyR4CKacd1ZHpjvaFOFvLB+debK1k9OnioOPHSowJECS0CmQIxkCg7kEoOeFS4V87VRBbmFj0CKHTG1cjcJojAmg4QGWd6nBx46Mon1lfGpaTh55syDmXTUOBIUmSGaRWUDjUYVZW7x8JHlp5/Gt7+Drz6N44fhPGYForqOT6pUFgPFiCwTIROawbZQGrvOcIAnnzxaFPqrH3UHnaMPPnL82a/jS1/B0iq8h1ojWSQX4ZKDvBKYYIKRYNRv+kQZKlzZwNvvTd8+RRfWet1BHmMDjayR2zB0VDSB607ePXho4fBhZLkZksEOAR9dxt6Wiy+FuCzLgBy4l/CN+3hjo3/uwvnQ7TWUReSRBFBQFATMU0o3u/e5iEhkaLya/RLl6CVsTgEv3l0eTV1nYL73w3feefShL0dHxzMMQU6F6gpkYIEwmCMjptp/U26jGLfdlOOuwn4C4POGKQBjiqQGVgKbkgEhZZmZ1ZXAJeD1je0Xz47e2dru3fuENc1oVrtuDlOMy6y3SFqLMUENUJ7r//wmx5PmuAw4kEDhFEVsHjjQ/8qR/hM9LAPc1OKIySv524oBYATpd8xMNSrMJJXdS8y6m0CeW+/gEvknjy4sDVcOnfzh8xdee/PCbNSbYcnny67o5KLljJqaPMNzZJTNtJmgl3eGecYap9Pqw0sXLjczP5sev3LRf/1p3HdPf9B1aCIIiGTOdhzjba7vwwpDcg5q35/XGWGeAzDSJGEXYRU3gGI8jdslJjWESVg9alWl4IjN1EJkI+/zA4cPgQkhIMtsHhr/PBcqaQIlMKhBUw6gpaUgUfYwUVwo8fbG+P1xdXIadeVo7HXOz8IhlgP9whjVtMmSAKIxoBGAtSPHDhPtbkDip0fSa+ciDCCEwMxG1DQwwqCTT2K91TQEf/MTRAJ8wbOyrs3IdUhtVs18mPSpOdKle3pumYwiaYZJgx//9NKf/+Xfbm0FoaKuaDqemLruYCicqZbMjGsmz/s5gJsCsQ16ncGgB6CJkZ0D0EQzYiW0HnDg1lUEelvTUW8CyYhEyJiMiZggoLToKGfNpYsbdR37/S4AEVYLeyex7WMf+7jFuEoCYAAwMiWXZ6rY3Nje3NiGLTuXpYqWIvPC0Nh4SpY+Siz7y759/Da4dRIru/dvZjz3qaVbk3W4/TEvUwOunX63RiAsAOoYY2v8tY9bjlTCbjGp+zNzJJhnFHnG3Ir/JNEq3K2N9kZI/h5gUUYZMK7ryiL5Ng4mKdRt4GR/2EZCgF3KPykHkP67Oz22qzrHdkgAZBBlJfSkoEgWeFbbBppO0cMgnpxtL1+4ct/Q09Kw6KBjIGNoBAUCKRDh5tpCc+n6WxyGtrmQfkvPSYZzhkpNIyl57hR44KF7ntu8vLZ1bntjWte9EDyxwFijgzmFGsUmqMujz7G0imP34OAqCr9ex+W8g9jGB5pQWQy5cyCFUFo/loBZzKXgA4fR6Xzjf/2PB93swMEjdOQeLK1CHJq42QRXdANxBBG1BQSZoHFWwZi0B0ao8c57my/+sjx5elE1j1FMQ3sPWx3dwDzz1HQ6i/ccxYFDcA4kuWQa4QwgBGorOa9enduphzNiI89gtighrvjsiR7OH+mfPNd/v2pKxow9SIAIstYRYK/HPw9lKSc+NglgCoGvJxP0CzCPZuPF3gJ7/86Z1184ey5iUBwaZkChDrFBmgUyjLRhNiTOt0L1NzmefXyq2E8AfK5ovVYUxAYNSRWrjfcxYFBn5KbA2Rovr135yQcXpsPFwL4UgFhNYATOWIm1la5Lcl27g8t7AClhp59gGJNyFrUbq28/+cDjq51DQB8adGYVYt4XlrkZ122BSIhQI2NWUqPKwBBPhM4Y0wl4lmXLB1YlH/TzwWODlaMPPvraD/6munB+PJ6u9AYD5LGpQiTn/OZkSpmId7MYYiz7kucFZ0GfWl5Z3xxf+OHzF0+fWn73nXt+57n+008VR47AKpCHAXDg1oJXBSoKaJtUn9u4todraK3HSBWaov8AmdYIwOXN+tJ23C5l0FVmc6yhNo0wYuUYweS9Kw4cOQoWhAgws4swAbFRyxRMDtPEsD27Qf8msN2jJSJSc0pSlQwyQGrDKOLcRN+4sv36+ta2X8h6g3Gozm2Xg24vMqo6MlSSmJKxoaUU3KUjBWmaWe5MQJVABG2CSEaEsoJ5dAvqh2JUbzNdf8J//atHJsLBghllQhqappwMCzx++OCxQXbQRS4noI6wvPnG7H/+3gvPv/h2QZ0iH5RlXVf1YDCEyWQyu5Xn/0UGG8i0U+S9Tg5AVVM9fIwRrecSwThVxbZ1snf4Y2BGBCMDkQlIrjKapZyFzY1pDOJ9DmVia0ID9nd6zmMf+/ji4Ab6PwBExJTG4+l4PFGFc6xQBjoengihYWYyqCqJKEFJ28kqAHBbgHmH92+3G/Y6Ob9t5vItPgMGQCr2p10GoGyJP9wy1VokBYW7Vbf4I7XPCjYLxiCGRkRFMNA1Tgo3hRsN7dcXV9njzj9HfFqy+2T4iNuKzn82MxAJJ6c+yxy6uWNAVVMCIH1mPwGwG6ZqIBKnjFmwcVVVZpIXKY7BCqLWzG/n/u1E+a87PO1QMj76RfNPiiISer1sNKkjgXyxXZeNSDFYKCm+fP5yGQbDfLjsMQCyNu6uiYCUdHTbLictrm9x/6NQtHWou87RwBCX90I1y+oGg7586amDVza2Nq9svPFaN5KzmCsR1Fn0xlBe6PXXy/LChUt06oPVc2fxwLG46CNUy8DiarUSDUiL3MMMprDkMwyHzIgnRgPvsbj0yB/+EbxBcnAGdlCaMUImSi7Mcy5JAYGAyEEQOqi6YJw9f+VnPz/z9y90P/xwuSjEQlpGscEpjEgUNfOYKSwtdA4dweIiyIl4ATWzCHe9C32bJQAAgCUiopr0yBycBz92oPOdpx648NNTMwliCEmVwgikbIh7qiHbiSIyVNvsb2IAqBI4g4kaI/v/s/dfzXZcWZog+K219nb3o66GBjWoGWTozKyIlCW6dGX2mHWNjVWbzdP8gPkD+TAv8wN6zMpsbHr6Yaqramoqq6u6O7M7sypVREYwVAaDZFAFQQCEBq6+R7jYe6152H7OvVAMgkkQIHE+u+a4OPccdz/u27dY61vfV5QsO+zrhaXvf/ihz48eWV5YybBIDupBsc0mTX2aXVJ2NYXx/iHmuB+YJwDuLzT1KQoYNBFojZQIEIEJIA1hD7ja4PRe9fbGbvfIU+vDCcRJbyGqQSnLexQ0zWKTgsR+BP/uwdCYcg8GqGYaurHqhdE3nuqfJOug7qJR0dGkrinL8w7bXWkM3VsYsGOlI9cn5wVWNVoG50W71gQV5yOKCaPfFTx6wi+srH7ta89leunHP5m8f67hwpRjJKpIcpnslsWRpWyhM67KUIaaGhFndXOk6ORljDt7197evTAZoqqeJSYTLK5CAEm+Pz4wN0xKlgRwUl6HGW0O4GAFAGkkjakSBJojSlNhGLG9p9sjHlVcdIU4cvJiIdaICDOK4qLv+KUlMNUhZgRwEv+54+1IHJ17m7CZRqun5avaNkgCyEXmCWNbcS3g4rj6cLssDp8wN9jbnVRWNUckKOpaFziTUIsBpprYAol5RPNYYJogssboHRsoNrVJlhcocmmLh+5mQDUzaGBymZjWlYTJ0f7Si48vHAUyrTAZgrNS5d23P3zttdPrm+WRouOLwjInXHSK/nA43tvbW1xcnO3vpvP8VL/7Fw6kIHWOsyzJ/adaF0QzJW6LANIbH5Qu9m8KMqQEFkOZPBMxSMEAh4Ym42DqnOTBFESqgeHv9ynPMcccHw02U2Yxo7oOdd3q+xuIFRlDTBEjw4QQEMEeNyhTz5eAc9wHsKUF1+3/tM/tJTpApn442+q+B9V0wQolTrWJCkSQWpLkvrdGwLfVYPkC4PYJA7aD/eTsi89WQgx1lPhm6slyh2T/i2mjTcmAz+D8Py/QCDAZSySUZiNtagJlDnXDreeWJs47Wu69GvHBHADSwzAVUmnLAm44SKvUZNTmb8SYgfHeMBv0Bv3Ozq4ONaDINfbObWz3u8X12rZBKwwWcXDGzTSM0xZ/t5o89/hOzmoMkqJOm/owEJAJANdwtlMOFztdnHxk+UsvLl44t37mvb5GgcGitwiLDDh1i4PFzd296+sXR50uP/3EypMnZbnoZR0wIYN5IuSAGCLIwta2WxiYQtjlyACJRhrBzmFlDYhJH9mMkGXCLgcqtDrDAihMWU0hFnKM++UYpeHClZ0337n6xltHxtWxxSWLTaJDsiFTNoAVNdPQcdXv0dIyuj2wtB1aiBCZkd8f2OcnRZLquqYw6RcZY2zwJ4rsG0/2//B7o5EsZBICpfRIolJ+shRqW39u+5xVUNAs79XaKJn0FsrxqCwnK4eOvH310omjy1cbPJ5hjeAkAyIEIEsqF7NQp+ATn88cnxrk93//9+/3OTy8SL4cIFOGgpNpr4OxAmDsjIN06j5OK/7gR7/47rlL5cLhYezAdyHOVBGBaBSMYgo0Q8miWGCDWCut3OoBfcwT0sxRLCdwxaDf08k4rF95Zjn/p998/jcO46jQIsakJZHleYdcruA7uX/eFzSEijjCBPCRyLznLGOXG+c+d0hkUmJh5zN0uuh3e88/efTwqpbh8vmLm1euuWD97kCy3GV+OJmMJmNx3nlu6opBawsLNKx0OOpm2eHVVWrildNnNs9d8Nc3e48+iSYiKbJ7aYT2KE5QE7RBGdSYXComtqihDiICBxAaC8YASBEbjMtm+6gv8Pp7F//1f/QfXj1KGWKd5w7OxuM9rpvlhaXcFdc2drTTe+zbv+Z/75+hyCTPlcjlReLUOhZSIqWZhIiBIhFAfC/n59OJD6qmCVwn3VQgNgYvHZXOxNGVBn99Yfy902fODUtaOtK4gZGIGTeN1M1S0VnyouOyIHZqbMQmZEI006OzjyAhfvFAUCKbTShTYoUMUMt8BpJGlUTIoY42rqpxAIlj5jTvZ2YRmf33lr1bXY2Xlxc7WTbcXPehfOnk0Zcf6R4irDAmV65lgzWI/1f/45/+y//3f7i4UXe6h/uuo03ymJCmaYi4KIrp7lLm0abFs9aqQT1APcT9R7oR1qIZ7W78k3/yW1/92lGXwWfmON8redTIXqWROLIaG8gILOYIKRLxwM5IfwkIFGLodbquQa7x0LJf7IJQM4jg//B/ffUnP/kwhn5oBMagKsaGxD90ustzzPHAYr97x4zCAJBpJIQ8J2BSFHjl5Zf7fRqPJkXhJxHrVVMSK2dNE11ExzuLMYo2gsgGMBv5KGzGjphJiJiIYIhKMMcyO3pLJsBMkfZznmO+Q9+mqonDG2MEICKqOqnrADFmugvc/s13DAveza4/Anf8up/Sfu50/oS7+L5JmJNAzojT3LidaBKYVZVhGbtcJAPnoFxEb9SE+GKDQGIwkFJyKUsJEAOoyLK6akIEnKsNO5NyEgL53Ihv2+Tu9tB8O1Cax94VweUOb75ze7t9+7njAe7qZAAiue2xU6T+ZsBAkNQcW78kSUYLw8mYhTMnFoKVk8xosSgGhfOkqcw82f/+0uj/QzW1IlDm/bWNzeg8F+785vD6aBxctjupyOfETCBuC3ONEiWPOFXdHmQqW9tREBFx8jadNRMhInJgUWIIGQAysjpaVuQQrppgzsG7AEDEZW60uzfe3i64uzLw3QzOZ+S4RowwBTMEqqjIGcNhJjB8L2CEadiIbjgOpcYH8a7oDeAEZvnhteNffeXyT76/c/XSeLh75NByp++HO+uTam9paVAOh17cU088uTcaffcnP147ujr42iuuLFm6lVLpKQAKBNQ+qCu6ABMzyBGcgxREHoDBiEBC5CCZQhpw5NYmKAIRgRBzkCdDKDEednZ3JAA//Nn3/uV/f+bPvvNI3jm2MBjtbJGnrMhjjDGEhaI3yDphErbr+r2q/MZ/83848g//PhYGgbPAYg0yFiIDYhDV6XjgZqmeB+aZMUIEOaGeJ6IG1nhCJkXuoL2TVzaHF65v+W5nYbEb6rKph3meB+O7oOW1VeeAEow4WWiAjCwaVFVNYWYaIQLnyli5Lm9ev8bj8OzJ1SMOMiYeD9HNQKaCQGSAwAQqSWqE3ee+qv3zjHkFwP1FWwLDU9U1Ti8y0BgGfe1iG3j3Cs7v1XvWqV3f1GMaZk29NZummFBknU7UWpugT3BCVR3gnCez8W422V3t2HOH+0+voA90EUhDm73j6TyM7EGaD+sNcunWjhJQdA3iqGJRcA2G05wUDrACLz/7mMsXDh/ZfvX1nTPnqr1JJ1Qud7nvkwuIlJFw4cNodPn8hyd6hzpE3mC1Rgvj0W45evfstZ1BacWpp/ClF/DoCbCpMxPPEEXNMJDWVpt5Jecy9p7rWh0xEZlR0rdnxMLiii+wtaNvvDU6d2GwM7SyDtRQ5kJVZkyZMKowamLJUhw51H3iCTiBEITsgDfu/iBlN6yWPwsQAHjHIrkhRgDwSrg2afJObxd4dzO8feXa9TJq3ue8F5UFAGcgHyPqCuqQSwEEgFsrNlIoR2q5CQ8nbvzixOyANnWopgzOmIrMU9lE1ZkAKD6yWD752k32hhR0AfHYoPPYoj+UoU+wBr2Vo1B+84env/+DN0dD7WZLhg7qiFkMBpjS/KfckZldgRHoblKPDytYIAJJStpmICghWpJ3vN8ndw/ARKREppzmkimmRwSgrhAaNpWUwWKG86zzOpI55nhAcOfUOyU1L5BGC0FD0BQLSVWRDkamsLRyp1snp/syLF/IXm+OzwNSmR3fovTQxvYeoGXOZw0GbvLmNgNIjChaq/JpxDdoon8mp/HFBrU0c231Y/fBNJP410CqjsmLuXnf+cugijzvkMtGAaNQN0RRJFJMFzcR/KmVZW6zhgc9funA29o1T5uHhhLIeFqCwZGNTc0IUAOTaaud0uayOZKC2ee9WIcr5fity1eXO4/kR2UBqKqmn3cYmgEM59iRI4TWBPjeIT1fM1GjmwOzNN2yS5xuZO6p3/zWxVBu/fi197euPpplvi+dmDX10FHeZ9Gd3SXix/LOL/7sL3onlhf/0T8FaZ65CdAgApbDgQLqAOdhLA4O07ZugCEqG0HAZohqERYJyohADhRgRkAzpBiKLIflMK3+4//8w3//P0/eP/NYZ7BMZBYHq0ve8dbGei/rrvSWdja3yyYsLK7211YPrfbyE8fR7cF541TJAI3Gfj+GcsNVf/BqwJLUV1uUhdBhHYCfXsFzh/tX90Ybkx3LLBOFc2UTwHfZgKb9eWubzGamMCZoWz9nCjBYATJ2Nff3bHx+r373Cp48jnwBcH1EheNUgTG9fnyTstkc9wXzBMB9BaUMM2BExOlmKIGYh82oWBrsAm9v40cfXPhwY1xyX6UH5TbmbmhnBtRaCRiZEeKs/04d6V1NyIwRoutkGULc2R7U4+ePrXzzscUXVtEFMlMowzh5UrZWHg9Yd3ibBLm2Xgu5QhwaISWpiYNTchbz/mClj2PHlk+e7B49dumvfrj55nvx2voRlw0Kz7Eabm1E05WFhYF0a2doGgCi4KpZdU58b2tc7X1w/mfr/9Pqiy88vrnlvvllPPFIZ6UHoQD1IIInEoAjWWMaQAJqyIjAgGqANiwkFPMmgGr8/Ofnf/Dj6vyl1VIpaqQooKqedLKsIxKqcmeiZZFlTz6Br7wC50BsU4Gh6TWYrbC57XFTO7nX9yrt38GRmEUlIXAD1HCjLG4AH2yGH52/eHp3FIt+3lsam7OoYCRWTNXYaNxMvM/FxcjJtp6AFP0W40hJjO4hArcyYQktrx7TkmEzI4MQjJB56ncy2gumasB+DsBuCNjfCMrYh/Eoi+XRQee5w/0nF7HK6ChMAeaL58o/+N9+8KOfflDroNPpNvVsxD7YrUw5cTeFh+ahnF8O88K5F3EgapcLluyRjBRk1CaFU4DsrhV2HzyQclrWCsExGDCLQrkayrKpKzN1JAIg8VwfrhX/HHN8PnBw8db+QiQwjtGqqqmqBpBEgXSAExKyBsrEIDOL8+rvzwZ3tcJ+CG9Juj63nakIiEBMJO0ibY4ERtLfIAGRGpoIJQbJJ/AZuyttw4dyRtk+lPs+zIARRISZTBsLDUGduFxICC1vfY47IDahU/Qaz3vjZrcsA5MKKbMRk3EbdyYya2n+NL0BB9MABzHTpGJDJIixmiHFYrktJgDUpiXsYmqGOOV6BuWiuxiA93eG7tx5y04+teIK38shHkGgAnKgRBGyaJ+gmOauIFNh/WRxjJli8IHAt7W6EuIyd/w3fosmk52r6xffeydH/chCz9XlcGfXS2dp8eje5l7O7vHDq2+/896b//4PvvXsc3j8S8iyDrRErQDBk6Aqh3m3AMMZG7Ei+f8BBgqAsRHM0BbJUCRmgQrMQT3qLDZoGtQNGqv/x3//3p/8l+bN048VnZUO712/XlHTObwamrqKYQAS47oOSi50O1tkz/ytv7X09Cks9OFckDaF2d5+ADO/YBzQbX5gwEkhIEXhiKEGRUahS9nzh7AxWby+u/fTy5ujnTJbXDDvJ5Oa8rvpolOJXBLrB2KrwGAEtURcNkSyqVs0AFEelBh/uDH+0QcXHu+e7CxhYSDl9rjf6SmBko0Dkl8pz8fV+455AuB+Imn1Jeq/2JT8ZAjMQ8c1sA787Or2zy9c3ahg/UWEzkwVDtiX+bFpDiDOAv7Gn2Q6TwALO8F4j8fXj3TcV04MvnwcR4BOm/dOymhJ/NEUAQ+SRrMAGWAAg414Gj0D0FYDOICAWqCEBlBIRL9B1e9x9uwTeX/hiaNHPjz06vrrP7946fIRoENeuOC6wqTJe718tRe3duCcmtbjsc/zlSJbcH6nCZfXN7d+9vpkuH0tZiNdAACAAElEQVR4/cqRb38TLz3TObKCTDSCJTdQquZTco1p1QQGqRlgFJWi+sRzrwM2r2z98Idbb70zqOp+1kVjxqKeQ62dIusE2RxPRkZYW8mefxovPgsvYFKhg3NpMiPcTFkyzMT471Uc0cjItzYU1KTSMBecjAgm7p2d+vsfnP1gcxi7q8Xi4dJ8HJZETKbEUUSaWO9MJsPCD/oIyuBMLJABUNtPFz9UE9w2tk4GJsTpbEwJTJSKhImNyBjIhXqdwsmkMahqUv5R1ZmYwK1gg6fc2XjJu8cXu6eWsqMOPYADnMfGJv7k+29/72fnxiHPO4vcRA42NSW709nefIRP60J8IUGGPHNF5nMHg5pFAEYI0bSd6LNOZS7Y2jTA57cIhgxCRGpkKo4kqQmYESgEVKXFCjBH5BWNWnjIHvY55vgc4aYcgCahlaaJ49FkPCphBTPD4BiZEybAIuCIKCKVOtksntIWlNrDxvF9sMBIVO77fR73ALcPnO0TKtrkOhsUINoXUr+xmPLBCgB9NkjX5CCMEA1JJjwYgkKNjAXMX9TH906B18+g/p2S5Joxpr4LgDI7IjW1GCORdbzkTubRnF+KGK0z8DVhZzgc1XWTFSAmSWQTEjUyMjNjimYH2f0JrZ1qCjJMX5/lAOiAd4gBkaCiZPs6dWIxRWoSfZIMsTLpdfPlrNyJb25ujk9XFT/+ylI+AvpwUgdohDAc4KCsTPdwSTWtOAEAnXJJOUWYjKAGolQfAaZoJuLo5BNHv/arexeuntvd3dm4soyYeaoQ6/F4aZEkRt0rl1dXHi+6V89++M7/8D8893/5v+JRl/elgE5gBM/wMA8TRIAYorSvKtHyOfdfICMjZ4GJmmZITZ0Jwwh7I5w+G98/+0f/j//nI/DP9ZcHoHpvmzXC02gyrifjwWCRKuxs73YXluOgs+Fx1dlLv/p1PPYoiqJhScYaBAhxCmJM+717XHnxyaHSUn0ZcCAGhBWF4CjwyjFc2hhcWb98ejSxjpPOACx33VslNXIDpu1ZdL+RULJx2O8aGdGZLG5MJm9cuPrs2sKjSwsAascFM7U+zzzNpT2Uo+kDhvmQcX/B2qrEsYBJkSj8NdD0ujvA63v42eUrF8d1cCssi1oLHICQbLRpFhMlxBv43QybpqzvLgbH6PRjrHw5Wub6hUP9rxzrPSboA95AxqA85fqMlEyZmOwBKuQRoDtdmEYCHFhaCaBZHYAE5AALaoKBGTTWqoq20uvlzwywsvDo4ZWVl57+8b//T5evb/ZG48MLiwMiqarJpPbSNAzxXlXLshzHOo85k7gQH1tYuDqZrL/59t7m5t7m+qPXrmYvv4Cjh7joIAsKCWDOe5II+45jEzRCoFkEpfEmBIzLzf/8Zxd+8EOsbyxl3ZyyEnVw0iBGB5d5RAsgt7S0+NzT/qWnsbaAJB/VyhSKtYOB3ZaMo/e4RNdIU3kYKaOJTgUsFVAB54HXrm28vrU7yTu9Xq+KUUsUzkdtgEgMctRE2plUW90w6LtCkCkETiwQgNbvIs2FH5T29llh/xGztBIwAKRGBHPEgQwGERQZdfKiqTTGyAYBmRqpMeEOFgCsMS7knUcGxVMrvZO5LmmQSDDfAH/26vl/87+++s6lyUL/hKMsDCeZiMIOBKDvFJ89EBj6vGs032Nkmc8L7xxCyugAamg0Gpzd8LB+QS4jQWBGgBf2AjKFRghihabWEEAmMFbVYMEkgPzDrL0wxxyfDxinMsemacbj8Xg8BpaEGdGcJ8ckScCPAKjtR/4PPNxGd1mvOsfHwm1J1rd98QsZ+v/4OFhgl6J7ifsvxEIHSKAPG6i1IU2zvVbzUY2ImaERTbRoBGIDG/RuZyofv67xIaQDHBB23V/L6zQ1hQiDOkaeucy1uhzzqNqdwaTqHJoKe5OyVgssBoXzRMQKTh5zILXWDsSmeUHcTn72YA4AaeGtDCQlBgOrmYmCoKJAomwq2lunIIOTrBo3TRG5v7Clk+HWbufaxsrS8SeABSAzh9rgIoSMVUUJoHu4pCJuo0Y3CEsI1IyYUnY00c9UYFGccxk99fKpX9urLl/f/NF3rozHq52sWF6pdurRcJJJ0fNSbWwtr/ai8vvf/d6z3/gtguHUowsOpibOyDjPegfWiQyEVP8MEFNm3OYdmFnNHCuZZRS7qTyhqrGxg5+/ff4737/y07cO1bpgaru72+Nh5nllaVA5G473dNIsHVotd3fqRheOL52N5YU8HvutX8Nzp7C6DCdVbG2PPU9l4ACgtRxRPIidPxmYIlqfagckpR7OFD3G4x5fPt47e6nYurC9WY5i1udOX8NdlVxNg/VIaiVqQBAkl2y2VvyXDNMooEMjLIvBjS+PN1+7cuWREwsvD9DtdWsgBzvdz5Zpm176gixsP6eYJwDuJ4wQ03NjzAooiBEFAaiJ3huNf3D60nvrmxPflXyZqIs6giMo+dSbTKvSjCiV5CDlhxUEiALgeJfCL5R34u6eaPXkkaWvPnnk1IpbAgpT304CnRGMFAiEyA9YvSErZzECHB0aQiUAIA5ZhDT7tRMc4QEIhGBRclrQ3BqowbLDy/zNV/rPn/pmJz//nVfXf/QajSbsfS6iMVaqZRMK4SzLREAxBJiz6Ei7THCeqvLaufMXdneqK1dPXb6ev/Q8vvk1FLmQcN3EJoqDAUJQNYIKjMCIiqrE+jW7fO6N//Kn+u57xxru+YW6KmvSkMnESnHcmKKqlXn18Uf6X/+KPPcUOhmCGpMRzdx7brgiBzwAPgPisAIBjQM7AozADgQmjCN+eGb9nc2d7aLwC2u7gYfXNwfoHj261kyaqKWRwFNsMAzNdlkv1o5yGEEAZ0wIDCUEGMMeoIqTzwCJlBFvuXdmpqaJraAgtUgKJ9LtFRNtknMgAFUFwMyzV25CbHRxuf/oWnaiT8uY5Foj+ib69y/ij/7yr7/z2gdMi91+H3WTmeaEyc0mbAfyfzd3NPOh/ZeB1HvJ8yxxTxTWil3GOB2aWwoM2xdkWUdt5YoxQwSg5FNHdY2mbEJjpkLEMYLkC0omnGOOzzFuP+WbWWU2dRyPy8mkBMDMplEg3jERkZoxGGQWaX+4mA8T9xB3JbHyBcadKwB+yaf2XWBnJQJfjJH4Y+EO7C5j1dYXNBqaGBRQ3KHO9CPxeVE1vKP0yi9z2f10jn7gINaW4MfZnxxLlmXeicVm/sB/NIgIivEkTMpavAtMVVTnvEUwiMyYyCzajOp+6x4OFAHg5voAJrBhVtrfaqiIKVOqeWMxMFQjmMHmFjvdy1evDUeT/lqfVtZ29tbf3dpdOJ0feWqVkjyEeFgDaESs0HTRuYcXxw5K3iTOpGkigVtsC6DMQMqWvqNvSPzSYX72y0+8fLq+cGbv3C86kKWVVUa5dXXvaNFbWFq4fO1K1Ux6JwcrQu9/53tHjQfdnI8d6jDHRmGAS/T/pGFjCjMKwgHm1NzMGRMxBbrUkbE2IENjOH8RP/nZhVd/cumvXx+fu/LU6lFs7dGk7rs8K7huQh2CEBdZTrWJcrfTHcI+mOzIi8++8H/+51hdgvN1jDXIz3j+n59CRDIFqcKDHKWaLFNRLQgLxM8su689ceRKrXvb1bCuZXFJ4/jjZzLIIMaAtsoijCRIPKWmWcoEAIhJ6cqA2lGWS2d5Uk3eW1//wWkunj7+Qq8bgCzVsyuIocxxWjQz77HuI+YJgPsJbU1X9rvb9HQFoATeuXL5Jx+cvjgi7a6Z62jjACatmNKDpweSadxGiqiV60qGM0BbWfWxQWaEqupm7rnHjnz5icPHHHJUPgQgBzltNZmZiJ01SQ/kLosM7iUUaABAGJVgDARAgFzQBbKDOQCDB3JjlAQHZFQK7yAQ08JCt+hl3X/89549tLKyMNh47c2NK1dzjp2uL1ii6cQoqPpOTuY1BjLruqIaD3OXHesUnVo2d8fNm+9f2hrFd94/2sTOs0/L8ZPkCweBQQhVo45T+AtoFONxdfH8u6+/tv76T/bOnFke7S1lawj19t4Q/YL6RTkZ5sC4rng8QdY/8tQT+MZX9cmTm+C+Mw+iqWge7jP/Qxs0DIFN9d0i9ib4cCe+ff7yNc91fyEWRRyrsncQinASQwgBWkhmXsZNvV3Xi3W36EIZXhEBZ2AKhEhmEt0DmIr/LKGtdYQCJAwWETKN0QAW6Xd4t/RVVQFIkdbEFbptAoAN3mdri/nxFSw75PUEWmEio7H9uz/47g9ff7/xy4uD4+OGBqq9PK/HO5znN+7oQDzoBtffOff/YyFznHtpO9LpYjIGPcijo1t++fyCiaDEZsIsDLZ2eCpLLcu6rgMTMTtSIiIWDuE+n/Acc8xxI27KAaSu3ggMcAihqqo0ADHBLApERKitWlUgRQ/m2eI57j9S9IHshjAEGyJaa/r9BMDDKgEE4Na0nyVKcKvNrWZGzAqmOyQI5/h0EUylbZsmjnMvnqFNgDyYWiUPCphcaDAej+sYpNsz4aYMWd5FnAocG2YPPqYM8Ftj/biDlu5M10STUL7BTJEcgM3aEg2DElhBpi7CizPKSifS9UpL66O9dy5c+VJndWWAXrKiNYJZRBO0Uc7lno6V1n41TH0k2+IHUrTGCAZlsAkoGJcGT8DKif6Xv/nc5fO/GI+Gu5tbZePZU9aL7B35ougGK7Vqep389A9+2OTF00dW/KBXLCzXkRGmjHtqeYoBKghBIitCSJoCMEM0NQuECDMQYXMrvPuLqz/6ycYPXyvfPZ1v7q2wbza3c6PFfq+XuyqWw8mw4Zhlri9FvTfu5L06c2eHu4vPPPbE7/1XePZR1AKzsWrD7CAKhIDs80IyJCVTAxQuReEEKWQfpKk6zh3N8leePHy6tPfGV9erypKT78cOoPCURmyksWUYpzZhqiCoS3UtAMCmUIPBa2TzHaXuxdG1n3ywd2RATz71VLuMm+pwgKHTcrF5h3UfMU8A3E+wERElceeWqc2oCGNgBzi7E0+vl1u8lPuBwlkMOBBUM2KglQwy3Gj6mn4B2jqudpI7reA0JkCUk+eAEowsUkrPBdc0odw83LfnVhdPZVgCsrICJ+l/RELg1A+wJCPve6wqg5mWPbWDBNm+nn36XqkoQQHHDOPkf8ACmXY4EQiMbFbbZYCCI0+DqUAAETy7GrpjVd3UC57wt37l0JEjC0fW3vuL725evFzE2I126NDhcne3bKpQRQcLTRkJRFaFypMW2eB4t7sK3imrjZ+/f/7Nt9+9cOnU3/ntZ3/zt/Hoo+j2oSB2vaaBCNTQ1BhPcP1a/ea7l/7Ld9773l+80MeSdAZcaFVVo71eTzp5b1RSALbMRjDrdw899qg8+4x1FifQHqS9LNPrxQeu3IFatk/MtWkpAdSWgbWGE0m8Y3ZEMiaDgFmDiIAAcWCMgF/s4s3LW1vBh6xjWjQ1Ct9dWOvnle6Nd30XdRNAmTpRsZpkqDaKiMntl5KKjU3pRdwuyx4aJL4PG8xI0sSxTbkbGYiYiBgKMw4mjJ5HTqhMW7lJqJKYuBCmZXymYkHMBCGLYa3rH+t3jjp0AKhDkHqCja3wv/3hX25syKNHnun2VvcuXcm862bdrY3LWZ4fMGNIv9xUAcAPezQnZWE/zhZKjniaNzGjpK9oUxsxJd1/gM3ZF2KBbRZBShSJHABTD3N1pWUdQwg+C0TKAogTpjBPI80xxwMHAwRgmAAAKagmJhhr9KHOQ+2BJGBhCgjMgTjCWIwoJNKLEZklbQSCGnEEiKZl56R3nFimMMQXMRY7C0MfjEfrgZ+7Ak8jNp/gNNIHf+n2gUNa5nzs8Td9yAiRYUZkSC6UgLFZ6wBM7byXSB8m+n+CpuwIpZBl+/VVp3akCjOzVKg6eyY/ZvvBTAhiOrP96O1n830BoF0WHtzKLa/M2s9tX7/NlhLBj8BGSnbDFrj5lXah1arspsDdzJqUNIoJmYpRRuJYiKDx4Yr/z+pirY1j7P/ppk7P0pNrHB0rMGpqNcucr5RMGyY1RjQNSWTe2qBKUqy74ygE4A66QJaaq+732Eat6nl6v033sFOOi4X+arFY+lg1FVseKG7H6s3LGwNb7a9h4ABz4CBJKoB5mhNo215ShU3hoHQJKB1p2pLvrpe+IcOxH0uyfV9cntpAGhE1hklEZ5Dh+ed769/gi2cuvb67u71zyHrHlld0hPHe3uLi4mJ/+XK5We1sjveq8doRe/F5PHUK3UFmTmPD8LNVoygxQ4ydGsCIgEEZCo1WszZeg9MIAj744Myf/tmHf/n9+MH5lSYcybpL/cG13ZHzviyrvfWNzNvSYr+Dend3N3pMQigOHbpcVe815a/+5m8e+6e/V4+qLO9F0xgjs5dUZxEjnCSJbQYJCCn4QJ9kxkGWxg4z0mZ6MQXgyABApIRIRoBThWqbcRI0RK06CFiMUjmKtkIOxilcZykawzFJNxGgEGrDXq6qljr5qQLPHFo89O75S5NN3yyWrMlNQgxkNNW2smmIf7qot/3mNPUY0LYKwBRGBjNw8rHYd3ICIqJF1cxFP9hq8tPr22d34g6wCOQEL6DYBvHYoMR8MJQ3x2cO+f3f//37fQ4PLwikFcKkynIH1o3tqyOh0meXgP/45vUfntu70ixkh0753tpoUsdqnBUSoUZsJEpikEhikOlijJMeUHp6jdMAlgKnClZwAEWCeaW8oYF0pYJVMSsyZBS5zvJmYXzxSez+7stP/+NTi8eA7l7D7NAA7MFUS6uoT0isGCbIvVyJkWlbFZEqjFoOWUy5iIjQWKhrqxpuGoogkqb9ygx4hifkgDegBhPYTeOTSfAtDaYZIGDARfiIgiQXT86REAY998RjR049tdTrX7m+ee7MmY5Ih7lbFBkThUAxBA11qFy/aMQmoRlXZVPWPtqSL470BrK9V54+P3rtjfwXH2Rb26gmKEtUI1y9jMtX8NbPR3/8n9/91//fM3/0J73zV57r9DtVXKCOr6KU9aJDpnUcD5nRPXrs3eHo+uG1R3/3n63+09/Dicca86G2rncMAlESymOQAJzoCzT9pgSi9nvfbA38S6BGDUi5bV3tHF8ZDWJEjAiKCBgbSIUUGaMcjoZR6m52VfD9DfzpmWtvrO/F/hpk4NDx0VE0sxAomASJwbMY50F9oI7LOgQqh9tHl3pdoEu1t0oUDKdcADn0oYoIpmwXpRvIRmSUrL+FWTg5M5kaCMTGUBGPybixapx7EeGg1oCj87u1+V5W1UYWV3sdLnds9/qj3eaffe34E53o6oYCiqwDLv74z8/93/7v//3WphXS5yrocKewYLEsy7EU3UjO4NoOB266nXZBbRPjL2R05mOBtJVgu3FrsJTCUg3E5L0AaMKw19P/5v/4j5bXGIwQG3bF5q6WUWpiFZirIZHJCJ6QM5HSLJX7uQQRQ+uu15UFP8glI2bLY43NLfpX/58/nDQC54xiHcaDfm80LsH+4W1Lc8zxQKEdjhSkgEA7gAcIXGd5ORlvDXrLYsVor37xhee++o3DygFe9tQozzb3wnCiWb5QN8Z5rsStxB+m7DVisKo13rMXB4sw9cIExBCmPvZkaWZDSRH7XloifjYgzJQm0qq4nbgRETMI0YyE2UtkNGZ1TJMBfJyf9gC3+1sKRN76gVkO/2Nu73x0uvUnUZZbz6obf+wO+7pT108fDSYiHNy2ugUpoLe/bXdkJMYMYmU24vSZUDcUtJu5rnfCFkNQBH6YxiJKHLX2VqjAJJFIjcxYMgqEcaWTulEjJiFimBKUzVIG5aO3lp5mni5VDmwNZmS4ZUssxHeBFCD9+D/gaUtlO7gFpvOuG7dkSJ6lRAo1QE0NiAyi9q/7W7RKvel768Etg5ns5i2bxNZC1ogiJ6s/JUTP4FjnMQ6cX8qKDjlnJCRMSJHwu+kiPq9gIIsqZgQyQiRWageIJIrMUIIpWWQLgoZlZLI+sc2yGlbVqCxZXKfTiTEoYmRtRBtCFCinEnYGBJxuG1nLfmv9wVPK4cZrnbqxFIIxMXIgl5RwQal7icyRWZmjcBSuBQ0jqlKwrOE8utwyYX95Y2OjrmJ3oVgAO4xHFZXVoBiYOQPIjCzCAhCAaEAkimBt+8xktRPbaPLHp8zR1PmAQGTSPoskgJAQM2aXhXj6dWAOGVVUKA4vrR5Z2xlNzpw+t+A6K0XPx8hQn2c7w93huDy6tLaoUm1sXr14KR+PuyvLWF2m3I+qMuv7FISRCNcIq0d00Nw1oopoMFaRkFnlyxF2drb/l//l9X/1bz78wz9Z29p9qt9ZQNRyWGmDIvedAtxU5Z6FSSHa9ZI56a4uX6gmf727OXr8xJf/239x7O//I6welf4afMHOF1meiwjgGXnG06UtMxGDJYmVpstIdyHGSkYpgQFQzWGCUCIqooNJzTDWoBNGzRQR/WhMRhjuQoJxvUFlTX4PVT2u+j5HDSgaQsMIgEJ9MKiBORBHSBuXI/gUH6sVnFGpksvyomvIr29caFCGXjeCM8kLczSMXfU9n1tTg1QlgOOMY5n0rJRMGS1JA5hGFxPz40AQksQgBsqEQjWC4/7CsssXmoZDg6qhRw73OkBZjcrhZrfXJaJyWIk5N6eg31fML//9BBlyBqVVDEUUPnaKXeBcidfPrV/ewxiLErtUIUQjMSexifteQDcog9+c8U7iQok3wYDBwnTlxknrjZXIWIiFmBCgFYdRt1z/0tHl51YHHYOvIOyhEaFG1lK/U/CJMDuNe7sES/7vlIj70x64PSw7EBO7XCxAS8QAZF3XyioxPLW0DRAsnb9CDVoHhEBGxsBCroTcwIpMkaVQpviJaeZYvMALNPbqyQnB8smjH/zZd9ZEloqs77IiL5yTLDYRMZF2jRRGDBKjTNXV9WCyNxntjK9ffv/9d/CdP5PFgQz6KHzTNC4YTcpmeztsbC+Myy6QOx8csZmGSAzvBWRENCH34ca2rq4tfunlzssv48gafGYRrplOTQ24sZbqQNq/bRmfYLZnNKOdJRrf/l4MGqFIuXm4dpJhjEn0rlsXvQ3g/Qrvjpor4GHWE3RYXWYcWSOHyAgSYJoHZXVgl0YRsESNSphMmuUOZQIEjdHgHMFFTaYxn+MA6N2jfb5uvcU3lKMaBFBTF7nrUDtUoVZTZgf2DZErfBngnStEUA+5Gh7u8hOrxbIO+1YBHSd5qTh7Bq+9c2VzO7LmmbEiYOrzETnFs2faPp/F4/85w35oXm+3vZUypsxsiQVB06yJsdlM+MaQKmEIs/TbFwEUQFMpKQMMMSAazCJxMK4tUVFsLiQ1xxwPLBKzPwBqqA01AFhmERYzGJSjwSsZAWIQZTGAJRKxpZS2pgmeEow0krbGH788x/lF6BZu4mbyjfIL+++Zlvl+Nky5jx/9f4CnYvaxti0Xu/1/JEZKw0ApJQTagDCgcVqD8UVoeHcLsqQnC026/wSQRmOdVisykRGR7lftpMY829otrxyE0cfaKn1Wz8DtYv0fsSU2sxu2t88WAAam6e+/fLsfbGSkCX+7qxRfVlZzwh7smQ9YcT5ESJcozoKTsx51mkxNDOxWW4bREMaTWIZA7DyTKmIIwhzIEpUeoqJMBk536kCDs2nK8LbGD9MiFU1nJdaqrWhKK031PWdnmLqdwDAoKzslUREVBgdClXWvgN4dTYqqcyrHSq/jJ6KTiMJrqxltQJiWFgBwbUVCWiQmyuTdLxZsWjpx43qTcfsnzwjRWMeiHWNeHISjx7qnnj5yeV0vbo4UoSltPGoQOkW+LBwmVY+sqevJlSt7P3+7f2g1j4onnugtLlR1E0CkxiG4GJ0ZNIIYWmSdLHMADKMynP1g/Z234rnzb//h/y5Xrj5W6dEizyexmlQivjvob1e6vbUuTbW00F/MBaEpy6pkOnft6k6nM3j21Oo3vrn4yks4fBTcrWrLCpe+7ExZ2A5kxshY9r/qJ/Jha2UMYEANjdBWwSlJaQunIgcgkipCibfexlPH6fhKBtvDhJHl3Xy29JsmFKaVKW1wj2dhGmsr1YAYIRmTSIkix7OHei8d7e9cWd/rLECNOBdyICZj1gNV5W39HM3q+G8orLlxLTYdNPdfIcBJbMRCtHEFi91Ig8t75evn1r926tBigcVOwbEERRh74owPVjXNcR8wTwDcbwhYLFaTwHCdfoRcC3jn7MYHF6+M/JrrFAEWq8o0OG7dOOLHHuSNEmF6WrwT05QXsZ3hhujUAMfKoUY1yaVa8/lXnn7yyaMF1YAqPCM5PJFOa2OnRN8DykX3CGSWYl+p9CkNqMRgQzkaO2JhkLAq1dCGTLV2mZCDgRWaSksNZFAjcqDIQqzwjsFpGG2gnIra7MafiFqQZ459D9kxDIpjJw/j6ssjVly+eu3qtc3xZJVkkT1H1Srk8IoYYWophW4BQQW9tTwXrTWWzXZ5ZaO8DPaZ+DyEECwKLHeynGe+l4kpgpWTwAEISiImooRd1m3gWhUOPXHqmd/4rcVXXsHCIkxh7PgzKoVPrke4sa9n6CwKPasVHEdkvb4CV0d4/+LO+Y3hqGLiTIl12m7ZzEz3VwrT6gQ1kJkRFLyzN1zL++SzUFeNakbEjNA8qOvNBwMpQt/LfVVk4+G4VLUiF5fV0fKCxkPrOeqINbu7XYTHjx56/MiCF0WDLOsCOHO6/uP//fuvfv+He7uTLMvaVH9bQ9qai3xBAtAPDESEmelAYY6ZqerDtpCra4QQgKmurZndbpU1xxxzPJiYPbNmFg54d9ABLfXbfjDxVOZD+2eJO5qa3gFf7N74pqRLghA5mur/tKzfh272M4023oJEB9FkRvXLw/K3vXRfgMuZ5iq3vvipHeDWWTcZGbyIqplG9uIzJ63c7UPXiRpxCrJrao9TqagbJYD2E0cKDMtyVNUQzrJsbBpjJBGerUgtpQBbQn96Ld3ldosbGu5MAuVOElU3OwcceH8kpCeMD3xcQQomcaMqnL96vdf0BidWl3qgbjbaLYsbW0K7Lrttc7v3DxcDDhYNZAZiFJ3i6LEnX3p5Nbg3/8MfbjbNap67JozLsWTUzfzmaBu9jpahHO5efeudUdRD26PDv1bhhefzrtdCIrsIp+AGjdQqVS3eo5lgc4SLF/HeLzZ+9vqV116fnP2w2Npadf5wd6XnfSirqAWDMYGrwhI5nzvSuLs3CabS7WKxd+7Dc8unnjr17V9f+83fwAsvYWWxgY1D48l/Nia0NxfcmKXLl/pRhsEUo/HPv/u958cv8tI3l7rZ2OqMigJ+Mq47LsNU0RoHdpWicDzl5mqbAGhDdvCCoNTwk0e6X6lOvbv52u5kUkZwXhA79aiggUNFZsmPTXlK8Gek/O7dlJszFGrCCBqqqhI2l3VHk9EHF9ffOXv46KnVZSeu06/q4DSwyFz+/75jngC4vzAYHGmlsWaB5BPgzNXR6++fH5ujTp87XVU0MYiwM4uhhtydQYkRyFgsydlRqumMxOYJHgoV00xrLkdFWS7n1ZcePfb8iZU1QDR6x6AAq5D7xEJKSPlBsXbQuocZPNKWKJpoUG0skolA/YzhHAEGAbz5XFURwmRkFGiq8klsDCG2GIwcicuUNKipBkssU98RiEI4adqboWEQmVGjFgw5UdYpcPwQlgd4/JGXlxf2Xv3JG3/xnfV33i/LWl2+AC+sUCaDkDJByQwWYEqxbioCdSUbdHLkZMFiNG1qgFXNLDKbU6OAJtZNFXIUiGCQMk2I92JYD/EqUfHEEye//JXFr34Nx09APCwwu0zkHidgZtqCN0wypnpAKX1LgIJaycom6wVgCzh7bfv0pWvXJ9ZkA/LZnYYRpeRa0x5vtpLY3huXS91IUHJRI0gosSg+/2uGewcyRdRe4aomu763WwdkPWaH2MADYsEzoxpauXv80MLTJ1cWMzhAyAPQiHffPvtnf/5Xb791rijWYE5pWu53EHNG9qeKlABA6uGmsYaHMAFQlk0IwYz4zoHCOeaY48FE6rVmUZIQQowgtrZqc7pSJSIkEyoA+KIq+c9xezxotgEH5pu3+ysRM88G5fnks9U8mf7XDKqIpgqjpOP0hc4S3Qmz6Urq/XCPs2VJ3l2Y1QyAE8mdkwe4GOeeoq3vn6nxHABN0wCEVu5cwY1hXDdlU7tej32Guo5BXYapQmei60/jqja1AUh31gzTHIDdEtm/FTfE+g9mIQ6c4fRLtLVHU649s8ubEK9v7/lqvOz84ScXHKBZERjSiiJMi4kpyQQoQbBfMP5Z1MqQwRPITNUigZ3HyqHuM893/eCNv/zh7pXrCz230O3sXb40Gu0N+l0HVWedrpfKqs2d8qdvr2+MZXu8cOma//bXO4sFBkVAUhtTWIMwQVXi3PnJa29f/ekb47c/0ItXs+3dflk9evQoa2yauiwnDO5kA2vCeH0kDv1BF2w7o6oyQrdfObm2N+k/+/yxr39z7dvfwisvo9+H54kZfKb32oT2hrDJbFXHKWqSNO4iQgEgRlzfePv7r/J49PzJo3juqQUl88FBSw2gLHKrtzDz+UxRfyHEAyT+SGACcg+rQOSdiMY1yPMnlr50/MTWueGkIbaRdlxwFEnZc2NJcFBdbKM9SWn7EwzWMdSOxYibGIiEO11Cf1xvv/7++ccGxaMnernkdZhAY870yYpU5vgUMU8A3F8oQgVGhAbXqYDzET+/sP6LazuxuxZ8vzZXNwqY886rlo3efXfFSJa/YAaUNDAbA56anMGIIeShkXK4pPGJovPrTz99UiBAQeozQoiINbo9Y42kNpXXb6P/97z7BBCTbFESimimXDFHkrTOxJLJL1wgaMx6DhTbOi6l1jpAFcwwRajBmhFpnFRNrADzrgEJ4L0xgAAgmhI7R6S1xRoxIxKWrNd1PsOXXxr0uo93O25ltXz7zObGNoOXOj7WFcOmtbAwBCAV95lOmkYbclnmclEuy0rLKs87SkpE0aI1jTGItDAuYjAlFh+FhmrXo25kbneh/7Xf+u1jX/k6jp+EE4Q6kMs8fZbB2JsGA4ESEmeirXtURiBE4W3gg/X4/pXNq3ujie+ry+H8lFRhac3fTs6MAUvtKGnNtbQL4nFVD8tm0uRsTOzNDAbmz6oE+PMJhnrTTFyRe+ecKZLphxI0IBPz2th4Z0HiM8fXHu0glApiA2nEuTPNz15/9xfvnR0Nw+rKYlM5wMGkne2m5/yzIUs8THDOMSNVAMxWjzHGh21knkwmTdOY+YNM4ZZvNcccczzYmCUAMK0ACAGudQJuVZlnpQAHP/igBYUfEtzHCoDbTyLu38xiFshLJ9Z6G6TwPzMRkdp+BcB8BoR2rqKGGC1VABBRclC+0/W5UwXA5z1nMKsAoHtTKdLKH03XwG2Yj8AGNnWEws90tNsY9sMDA1LEMqYYaOvcC9lvU7z/VgOMR5WOQwggR5Jk/XWaok5vY0OqVZ9q4KT7SxH7OQDc2B/SjTzIqbFq+6dbR7eD708Oz7dYFjOcV2STRq7ujt+/ur6ysCBr6BcQAASBwqa6L6ZEzDCD6Y2lInd7Pe8eyqYZUBuCmZDjrIujxyG953/7t8/9+XeuXb6ai7h+RyYjhNpZGJajblYcyzpWYnRtOFn/Rbk+qt47e2xzY3ulU690edARBlc1hhOZTK6f/UV14fLeO2fD6YsL63tr5g/lfVnuYTKpNexWZVnV3ayz0F3wlDGiozja3AxMfmnJ9XvrFs9Pxhej/pN//LuLLz2PF15AvwdHW80k5EUO/5Ep4E8TPC0CaO8KE2pF8nTWkDGhqnDh4va7H5wbl0efenz50OH+oNdoJT73XpQReWoocLDcxMAGMejUbiCSOlEixngC8t5zUekEclLw608/df7aO3UZhuVQfVZLDs/RM4zMjJSdasqTKVg/UW+iqoV3xi42sW6UM+d833VXfnFt/ecX1p882ssFuctER2BFmCDLHzrZsgcJD1mY4QGEBTin5ILINvDz88M3L66vN64qunuBmroCBI4cg0GeubrrAxAANnhjgho4JAsXT8iS8Eq0atQL1ROD4mvHD79yGH3AN9Z3BDRADWcQ1emoytOS7c+KccAHlK/3VTj3JrsdSBciQRAFZURl0AkuX0Uco2pQVqgahGhRyYDMo5Nj0MOgh36He0XHuY53e2EUnALewPCcVgNG5J1LeYPGUEUjWGPs2RGqzgvPHD/52PFTz334x39x+dWfrF9dDxo74jKwIBIroGRkFiXY0mB5PB6PmyrUJjlJ5n0mxDkxZyLMpKoxNqbRi8szafaGxqReaue2mrhdFHTi2JFTTz7yW38Hjz+CogAoWDRWkLZiQ5+JBBAOJGvJFG0RMBRIxjEgVMAWcGYLb56/fn57OCKvWUezTI1m3r2JDZF+IcDASgRSmBDApgAUFE2G42an0/SdOEdBwQGehQ9oC8xxC1QoONJcqMi8RI2KGMGm2sQeRx/GBarHDi09tpZ3gEpNDE2NSxeqv/qrn77212+XJXr9ZXYdrRQ4WP/RzjXnOYBPFykBkHBDAuAhQ1VVTdOYuYPR//t7SnPMMcfHx8EEQNM0syTmQUf4VFwpgNr+6/McwBz3F7fKdBBhmgJgAElK9WFOANxKdlYgqgbTh3ykpoMkcQCf3tRlxmq/mX2lsKhMlInPMy8MRJBF51n14VofpZIUu7E2pXVTTxT+xLZOzHrCzt4ogMhnkdjUlMDEUOKWjjbV/zkob0BkZnIgB5DK3m8qAmjTh/vKtjfkAHjqn3HwJA84PCiZtJ81VlIip75A6I6a5vz2uH/+mvDhx1ewhOR5wASeWg5w8qAmKB/kY9KB7b0BAaQKIiaqohlZ12foCFbcI//s98Le+L0//mPsbp8ofN/3uR5RCKEsPaHjCzjXRRjv7g3fPzvZ3nrt7Hvbi9lkuUA398S+idmkpnp8+erZoqlXKjrS0KFesRAFVmNSbZZj6heuX2SZhMpGo9ESd/K8g6xqJqF2WZbnF8fj08Ph4vPP/e3f+Z3Fv/v3cOQQVpcgslNPJmTuM4s7t0JPSI7SbbybGaEGZQBYo7DDpNw682FvUjVnLn743R8tHzuOV170vT6sylweyCLtK/QDmKZ/AAUTaKrV1ubAROEMqAH0nYTG+p5eOczvHj/a1Nfe3yuHzQgdRuEhQCQ0DIOPbRNtWr0Qg/G+W9vHgGdmJseoiBC0nDSRiaS7PnZvXlx/8sjq2uP9VREvDgw0Acg/rcs8xyfAPAFwX0EKAZxEuBFwYYLXz115/9rI+kcn0mmMwQ7OMSPGhjU656pPNLVgY1YV4zBz7yKDA9jQ1JlVKy48v7zwrSdXjgCuRl/QFyBWIEXX1/UEWW+mPtbS/+/9rM+mFvSp/JQBD1UEAbodnymhBsoJ1vdweQNXN7G39aNX/0uM41jWWtZUNgiRoxGQ5Tl383yh31lZHBxdWzp+xB07jMNrtroYB30r+pIVgICgTBERAIMzsLPcTDmaA4Ft5GNRFMRd/Mo3Hs16i0srV157fXTh/N7OVldDDsqtySKLRYnGUcJGoMZTpMAYkxuBzXvNshijGPtALhrVxoFUUaLyGcWM1fuxuG2iZmnlxNe+/vivfwsvvoROBnZGQC4ExFiZmcu69/QWzKYsMzHQ2bxium4nAwe4CIyBCyO8e3X03vXtzUDaXdCi10AC2rkPGYx0f2aWquDaHdpMwtLA6oudSTMYNvlyN8sQ62Ax5pnEqA/tGuyXgmA5FFp5cp0i9yHUsQnEwsZNlXHIm9GJheLFR44uMRyQF0KKnT289tr7f/SHf/7zNz/odVd7ndXxqCYUBklzYqVZiBoHdAjn+BSQIgy38QB4yFDXdQghraLnEkBzzPH5gk2RKLExtklMnlYACCjpFd6eC5zMMecDy2eF+9XH3pE/cIfX73VmaNbobpXwZpAwC6ht3QCDH7aB2W4M/dvUjw1EZlBVVQXImMD0EdOWL3wFwC998ZPhpr2wAQSGmiqbZV7yzBEhhIahmbjyYWqgSmDjKf1fkw2A2JRoPSuQt0TrhwE7o0kU74pOAEIIRMzEZi2NLq1MpaU5JXMLSYPWDTmAA+32IN8/4WCXcmvaLL0wewNP18VpBTBdU7uAAIgv+mS2Odp97/pmVgx83un0UoyfiZiTFu90twyN+wkAAqa0rXuKJsInW0aulMi44xndLk6efOK3fnPn6uXrP/7BQqh7nqxWMAqfkcZysldoDrGuh6PQqUZb711whWSFgxNvlAXt1AarHumoCBbYLThxwuNQT6pyGCpa7FJuWU6uk9tuE4ZlHS3vZmWoeW2BfOey1hdh/Rde+Orv/ddLv/e76HWQZ3BcMbigDgNgORB/uFeYihawgYjpYMGJRkQwg80QFWW18+H5E3mXy8n6a2+eXVt5fHkFzzwNCmBRDyWH9r7eOIxOiwAiTf0ryWI9yboeMSJWfekaIDXyDN96cmVnp9ycDGur4HL4zjTfBQBk7BSRiD9pMZFzTmOMxuy8MhCoMZtIJ+8dev/aldfPXXnqyKmigyzLgQANqbTpb3KB5/ibYJ4AuJ8wMLxvIDVkD7g0xi/Wh1cm2j+2EjVHZLjM5d7FEMYT0pAXBeLdTiwMoDSwsTFh9rwpOADBUdO1apnDE4P8S4fQUUjTDDJPiHVVZh0PYFRNOlkfB3qfz4oHTAqX/hFShwBSgsECYKgjNndx5mL9+rsf/uiNi6+/s3Xx4vJKF7HSOlAdpFFv5EACcnlWQ7fZrnqiXtE9tLxwZC0cXnvhn/+eX14pFgJ6XWRFmpQqCSwqs0MGMJsQQwzKcF6ulcNe1fR9ga9+efHw4c7htQ9+/MMP/vqve1r1NQ4i95pQ1MYGUbLKCunkPR89j2ETxCpqJBA7M3JgJ9IpCmmU6xDiJMBqcXXmdsXvwtuhtaUXX+j8xq+j14d3AQFOCGbaxBBiUJff2w704HwlUlv8QVP+goEMLkBqcAOMgYtDnN0pr4yayheu6EV2jVI0uDZjoGkP1k5kU3NkNiiUp+ZKRgzORqHZrW2VAEE0ggVmeeio0XcDNgipxsgkuRPnVJto1niHzOqsqfI4PrZw6PEllwP1XrXczwNQjnH6F5d+/OO3Nq4PX/rSU93eyrVrFwcLnWQAMJ3CPqwio/cYyQEYuMED4PO+Kv4ECCHMGMRzzDHH5w4HTYBVdfYoH1xhJ7fDmcviLOoa7/EyfI457oTbJp5uzQc85KWPt2ZiIizCFBbtoQ7h3OAQew+MEOyAwHdyACYDVB0sY/IMJkQNIBMBmk/34A86dFohcYeLzgY2aqP/Coyr2no5OdamjtFIxIsETYvRdmxKSN2CTAWFUw6gDfcf4O/flD6kA5+dvZ4yCXzghGfL6mmmgXm/wp4BDQojZnZc9MaT6sqo7O8Ol4edE20CAAxhEsENfLjZM2o0/SJ3sgj+VGCI2oh6EiISI64BIuSOaTjBl148delbmxfPXv/wLIVqoKGT+YXFhfFwtLM3KUPVIc89drm4nnuiu1yyRZCqekMOFELEOQ3yYTOpRsNxvTth48xL3+UuD6DhZDgc73V9r+c8CjQxROEr1aizdHgj4sNJeeSrX//av/hv8dWvwRSdrhJKVfLskXkAsLIadfLePbs6U5Wn6fWX5O7QxtoRNaYJkyT7ybJqNjaP5R0Odvripat//cbjv/KreOppOKCp4VnbboAJOnWNa/c8swJWAGAFJtUkywZgqydl1s0H4kLZROe/dAhvD/J3KOxatUtN4ACWaRSeCcrGdnCwu8scEjNXdR2YfLcbxYWqQeAoHoW7cv3SL9aHl8Y40kEXEmDi/Tz6f38xTwDcTxhhYhiZ1oSLE/y7P/n+29fGg5PPbDZoxME7AKGuTIN37KIPIYLu+oFhMyM9UICmAOAJrJiMw8bVRU+/85UXfvvJhUVFH8gLTzGAQtbJQKrQ/mAhAJi61U/P4J4HBA0YlRCGV0gT2RuEYQ2aCuVw98c/fuvP/uL662+5ixvd7WpN3ZN5Ro0C4lhclmcCpxAFADUERgUt1SbDajK+tHf+4m7m3/reT/OTxx97/rmnv/5K7+WXcOQQOfZNNanH5Ap2EM6JCI1Z0BqRB1mnWMgyRQiwgOOHs9/9B8/9w9/u/8H/79rbb119881r19YfoexEb6HjGhvWWTeHcq0hNMasmSMRAlPTNEKcs4gpRWYYkZkXLCxeLXcuXL3WHDr86Le//eLf/0f0ta+i14fjyAjsADCMmHye+/zecuYoXbhEzp9OQwUQs6Zqsk7OwKSpa59HYB14b735i5+dGbmeWzkUxVXkarAxEaCmkqQVYZFImIlAJKSW5l4CIiiDiYggkvvN9SFiPLrWW+whDi1WZSNz2/iPAkEdrGpqItcpikUU5bCsNRSggmrbvf7MU8e/8cSqA6jC8iC3Gqr47/67P/iTP/6zw2uPHFrJNEpdxU5vIU0IlNq55Gz5Nw/UfDKk4H5izKVVoqo2TZNlmZ/auqsqC0Qky7K7l3r7fCB9d2bOsswRYjQoOYfNzU3vvVrWNI3PnIikt93v851jjjl+Obz3IuK9Rya7Me7t7ZVlWCCpLTpiGHKfOWnKqhIpQjAvTDC2KUEucVQITC4VEKRygRgjg7z39pAVRcUYmSlZogNQ1RBC0zREOe6GvH+naOTdhik/ra74TsVtd6xIuMsJx52+153PP4XxkkLI1IqT0FR1x4tjgRrYOJUC6MNIVzTc5i74gvZ268lkQkTOuVqjqZGTO7Wq2953JdyJ7HDnioG7OfV7j1u/16frA0zCBuI0DQdSHTyDRYNjIbVQBylc0etYNdkbDtlln8pxPydgaylK7V3gqUWqc36yN+n1BkTY2h27Xlcdzl3clryYGBCU2WXMyTbA7Zc400wCiAwGjqo3rH1aGxuISKvOZAZAp5nv2ZkdZM6lHaeX0go2pQEYYBYzY2IiEjMD1BCJSZwilDAlly8tu9hcHtW7P3uv98ozzxzGKiFCmiYueg+yZlK6wieDvdb3MBki3HuTVcm7AISkyJwQYspACYqlHuqs/+1f/S1q3viP/+HMj149bPbMoWNbm1tmZoWvmUdOIizGSayHnoUDRDlTZJFcZCjIYNdCIeRcV4qsFG1cVC+5883uzgCceU+IGqM5Gnkrvb6ztxN2sPLEqa/92j848hu/jZdexsIivFeHmkHUpnnEwGaFK6D3tshs6vSQnKpnQXvGpJLFPjxqa/pZjrLCubObZ892N66vOf/0wsqVS1de+zf/7suZw69/CxIZhhQegYpN80/7Lb8NzU2TUtQfLCkaJss6GTSQyXLhK4AUv/3yatnzm2+9c2HjKrxDN4cjNClL1RZ4GWmqrblbNE0QERMXQh2iggjO1xq2Gqw88sTbF0//uz/5q8P/7FvLHWya9oAOPeyZ9fuLeQLgfiKCJ8hKkk3grYt712vWwWrMe5PS4BkEmJJpGtJSHvvuoUmqzcgiqZEaTYnXwyFGu0vOHl/qnejyEqOjyNsZsM7y29ZWqt0gkAe0CnAguqdz4qILCvAlQB5RUY1x6YKef/+Hf/Gfh+fPlhcu9naHq40uiy5H60aMymAEp+2PzARLVCND2ESQCXKxhjFQXRqPm9Gl6trwF6fPLbz2xqGXnx+8+ByfON4rOgCjacwiJIfzJCKQaGCQQaJAMoIYvKHAyb/zm4deeOrQqccv/uAnV15/d+vK5eOuc6Q7qENDpqoaTWMMFtRiNFPPwswgjsylsZkZ6YRw9up1W11eeuHUyosvHvtbv0YvPIuVRTBF4frGy6ycxpV7jHQIgs4mWQQGi89g1Kga5Q14D7gwtA93xmOXjyVvhGuWWjhMR1wyBbXthQzWEhPIQEqa3jDlX7CCg3lzRSDarbFYQ5wT9WRxrhb80dAQCEQOnjljy2AWa2+Bh1snl7rPHFnpA1SDIxAwGuNP//zKmdNXYsgM3SaAApgtBnXcRv9b0suc/j/HHHPMMcffALMZy/4vt/vrHHN89ph5UST5jBlSfmAWXnl4kGQ/W8/S6StJb10VamYEs9YhDG34dI5PDQZW3Ozxlvi/GqJknDvnJfGzAsioDQg+ZDkqa0XwGZqC4DMiv6qaY/aFMqqIJkIhAE8vaRvTuEGXf7ZXAqA09UI9yNzf5/VPn4v0BNCBPdid3k/tKzepA7VjX/Lxbd2MmWG1MCAGRFKx/PzOsFf0/SK6IOKi0pizOZ+3iaFbcU8lVmif387JNwWIQCBUqrkYVlf4uWcfufSNajIen//w7O74uF9AXe9ZOYpNjUpyKXpZ13XCzshF5KreWMBCBiFWliBmrmILXmB1XdZxdzwOYbXTL5gdixKPOOxZ3OOw6yR78dTqE08+8cpXDn/5qzj1FBa6yDgQGkGcFiA6nQpC4TOLgGpi6AsAENvUQZFAMUIUGjEcyWTcE3RJpak7k1ifv7z75jsLjz2KR46RKRMpIFPLaKV2H+2tmMpJGYFaie4DrcyUDDkhAkuM4z1+fKl7aWu4NRzCPCgH1AhGHFktiUd9Iv0oBTMUSOpUqkQwMuZJoFAMZLByva7eurh39NRghTK2JoO4ufLj/cM8AXA/EUEVyS7w83X90fvnrweywVrFOVBPk3uBYMkpPtL+TOvjg6BkULLAStDIqgRYJIPt7Lhy9/HFzsvHV55a7Sx75DcuwIy4ndelwqWprw4SH4E+I0dQB0CACAwrnD09/NF3zrz+kwuv/cBVo36s18gdjrwYQ6dRBHE+r1lUEQ1k0GnKPViMBjNKOjMZiIF+wGO1a0bVtasXrr57+vJPf3bxZ6+f/JWvHHr+2f6LL6LfR3+Bsgxal7FR58h5iUQGYkTi6GDOkYEU/rkn8ycfeeSZU4888eSZw9+79pPXN65sjppRt6NCTWEowL0Ir+ZiKgETkAWKFeKErSILzEOX7ZXLa8+++OSv/srK17+Kl17A4VX4vIrR2rqx/cFcARC5z+AOpIQQVNFWnkXiTIrQNLWx5tkEuFji3Wtb713fm7isYmmEG+ZAHFnZGKa8rx1ETICxAoopLwLKSVkUAMFMahBl3Rpxcy8uelnNUHBmTU24w0RnDgDGsVY458GZIBfKSC2WWT1Zy/HSyUNP9qUDTEp1nscTfPih/tt/+5/eP32ZuOtdty4bbV2dRGdxmrRjOvi/OeaYY4455vgl2BeNvJOsyiwgcu8F3+e477irqdtnQDrYD9hN/5vaJBExiA8Qnszs4fSmue1TqTqT/CIkohh/kqszY0bPcVsYJQsu5ZmSuIFMTaNn3y0y74QsQgNptIcvlEbGTFM/3vaVaWqZKCpg4IwbwqjGKASDt7ZIACA6GJo/iFvXO7dq/U9PYD/Wbze+jts9O7P3p+hsqxR0QNidAbM20xYJagzh1AycZu9f33aA9/0TXTjJJqEks8wVpvueBNNj3vvu0zidtIHJ4A7kGkah9o64l+OF51ZInxL+xV99b/OtD45OZDHkPs+LLA5dXVMT6jguRx1TScR8AODIiAQhzmomI3HS5byT9VnMNUGaBlWACYgC6xbzjoR1HzcK9/X/6m+vPff8yktfxiOPwuUgDhSaaWUSG3yK/scU1mDc47TugQqA9id9wXTjYxIBsojxsNncxGSUOWQAYuxU5e6FS++9+oMnjh9aXehIv+CW5q9inFpRFBUA03svOjWTo0TYTaF83le1MuTAssdTq52XRyuXqri3uxsC0+KaWVSihiHWJp/I9G497xVsZLHNqym1abFWs6rirNNfu7536Ufvnz+y9Nwrayzk4zwGfV8xv/j3EwFogEuGn5658t6VnYlbrFwxjArnAQWULUrKCSdJeUBxFyroZMamIFNShQIa2YwiTDuNVqPxIYTnlw+/fOLwo0syQONihBZASlI6gxoEKfqvTNamuclgrEa3rQ39lNGUyFL0f2cPb79Vff97H/zgLy+//+YTgyJ3ec7UqUNelagigoEzSEyaiYmoQkBDYCCSGSFy6pZAIKfIQ9OZUMeyvndFrD/c2Nl7/efvXb/2/g9/cuob3zjy3DPdl1/BscMQj9CUzM6KHJkYw2BMkSQCEWzCBZB3HI4dx7f7Txx79InnX7rwk9eun/nFu5ffzlF2jXtGS5AFlgGzI2chlBr2oEO2kXDs5NrNymLxla/+zuKTL3S/9AKefAyrC/BOGVEkaebKLKtLHKF8UOzvXmB6x2e/tnMsJJKCM6YAbDb44Pro9PrexWGpRa9h1zACY5qyUlCyCZs54qSdM4iVkg6AYsZtAStBjSTrhlDtDKudLF9dk4xdU0/o7iWwHiowBMbOZTkjZxSIrHUnTl547OjTR5e6QJzErkie4d1z+Ivv/uyNn70/KXlpaUW4w0JEnknYO+xPXlMNrAIwaik2c8wxxxxzzPEJwDcGVm6NqswxB9DGMD6btNDB+B0b9IYCAPD07w9zc01BybQEiIag0cxAMCZSsjZafZs830OIO0la/U2UgWYTbwZULfOS584x0ETVKKRpkfhQ1eqmuP8sdN7KEhjMlJ1EU4A5Q6PYLZsqwhzPghb7sXgAB67bAceFltQ/64LS45/6gllXMKshmPEjZ10EtYzsW96/3zpuWBOzwaA0VXeJhGkBkgJUOrm8O/a0nee+czzPPUTyxoKfZtj3T/wzeQan2SmwchudUCRPZvFcInYdwxyef2410hhuVxYv/elPorL3RTcfFF1Mmr3hzla1t7PQ7UkER5jBTI0QQVC45UWUoY6TerdUMSa4GDloZ7CEqt4Yj65xs7fS58ceefSZRx995Ogzf+fv4vBhHDoC5wFuYgzkUiBbpvET7Lsj3NtnxcgUNOsP5WAVGRMITQjMClPs7o6ur2MyIVIgZpotsGxOystvvdc8/trzTz6ydPSw50TkZzEoEHlapGIMU1IGQRSg5KHIB+ZZjqapDkflQOTRJf9yPHx2p76ydenaaJx3m7HBiBsX9cDwxkYKu6vxNybNMihIxdSQRgaG88Oo7Aq4/ntXdn565sqh1eN9QgDyT+FKz/EJMU8A3E9EYAy8fUXfvLixqT70BsOI0DTo9RFrsiCIAoWJwhmxpkfybtJygoiW+G82HR2dhrzUBeBUr/+lQ6unVt0akKMCB1hhgJEz0mTAy2BSYd2P/hqn7LQCcPdysCGY5wrG2N3G62+s/8mfX/jBq+HSh8dDveTZQckMdbRgIIH3cD4YwpSM0hxQjE8aoAq0PVpUI1BAubdVuC5nnWODXi75BprtK9eH1zbOX9ks3z3z+JWtztdfxhOPF0t972iCYCCQEIhMjJCyMhEI4DI2Upb9PMfzz+DosZPPPX3swpkL/+lfl9WwHE529sbro3G3ikVoHCjUTUNWeQm9glaWi6OHuodXBwuHj/3uP8fyURxeQScDNaOmQp478kn6LYlAETQQDByTHOS9uvwAUlvTVLum0zRAUiqEIyLs1biwGc5c3b04aoaci8iB6P9UNGhq+kcGIrFZ5sjYpmkFMmUzMuWUUzGIg2k+rHf3RghLXcogcw76L4NzubEwIEBG6An1PPUcPXNkaZVBdZUFFF2pG/zor0//wf/8p010nWIgrtMEIxJhF/eTerOgPwBVAuMh5BjNMcccc8zxCXFw/ci2HwK7TUHAZ3NCc9xXfPw53GcT+j8YmMNU6ifF/plABnnoG+ZNOQ8jxBhVNSUAiMj4E87M71QB8Klb6X5OkUjiNHOQnerbCKPwWeZAgFpwUP4MFN8fMPC0sMysZZC1gsUGNRWROpoZ4FCOsVuWEaRgsgMcshlPn5RvVOlpU1k0rQq6XXfE1vIxD8pk4c7lAjd3NUgfn6ort2vtqYQRtQeNmPLGjY38lb3QubY9KFb7h1zBROQjjMhw8HvdZZjok8EIDRhAdsA/WVgjQ7wrQ7VX1gOfIc/x3HOPSKGHHnv3yri8trEx3OFrmwsd383RR1dzkibKvo+DqAkbA6TNKCICURgu9TXehYyvlZOtGDacjJcWBy889ci3fuXIb/4qXngWuU8s2dhokAjnwBpimUlGxjIlL05/+F5HFGbkOewXATCMDYEYMTRAACs2N3evXUVoGqtqpgKyVOSHNbu2t7dx9sO9q9eX1JwqTFpVboZNyxiYVJJMx+yeMxRijOQbzEQE13a0VOfgNfhTq+5Lh1YvXNm1kVZlXRMHdpERmckim4pyUmO+my9L0ZyRMiDWgKKB1BjkkOdhNBwypDPY3Bu/eXHjkZNHTx7ju6Azz3EPME8A3E9E4MMGb567emF3EouFxnXqJvVKCigjCupZilrh9C4lgBhKpoAqmSUPVigULqiMRyc7/S+fWHnh8OAwkCMwxiBOFA8lGKW2YTAi4/3oLwOAkkYgKbfIPZNkIYQsC7h2bfT6z6/85Xevfve7evrsiUweO7S6tX2dcyIvgYS8s8xrlBgMbJLG72kRQIIxmVkqYmCFGcTMEGNfKm4UUdVlTtaIF40nEcML13c3h2+fv3Ls/MVjv/MtfOUlWennaYJBRCACueRvCwF4YnWEuKLrCTkJuh0sD+TFU79z4lDc2xuvbwyvXK2ubVRb2zoa16EB4LO8GPQ7qyuDk8dXHj2ZHTuKxcM48jSyLgqCxwiYRM2ZARXT1s/AOKkapamDv+2F+9SQMibTazgtAjCgiWDBpMaljfDB5fVLu+MhZbHoKjsltlZRrpX+T7wMVmawmc6Kwm6StDowX+IACIMETcVl3YwmcZnMCUV9uBgudwkSl0WFRhjBGRbyLPfdNSdLDplNXFNn+SIi3vx59V/+/NWfvfHBicNPevOhQYwVk4+WVnZKDge5//PMyxxzzDHHHHcFNsSp4sHBMeQmdQUFmOYj+xcfD9o84rZ09SRAnej/NI0qAoA+bCHWOyJNEyNsn+z8cAok3QF3vBp30/51GgK+aZXEhsxnmXeOgaBmygwGxxg/g7DvA4UUKBcDCGpoCcekGslljiANEAijBsOyMnFplbkfiE97OUDJT1Us7eNOkFs8FQ4WARzc1UecoX3U+xlIsXu7qVAgGeQZaaLbKZsqa94f1eMrO+PBRVukld6hrEOolfwNpfGf0UA604lvT11TuEAlqSSzjS1Upa7mPeoP8MILvHb8+f5CeP2Nd/7q1ctv/Xxz/frRzB3pdRfzflmOIYgMA8M8GSd5m+3RtnPsvc9EInFD1Hg/zvzZ3V1/4uTyc888/dILq88+w089haNH4XN4NAiTMIFwkecCiYhxUkqHCMStkjKDeWbIe++vEmSa77nhgOk/ZlArNzeH1zfFNFBUEavr3BVr3e7S2GrQIOu0YZcDvhNKiIAiRf+VMY3RUdJWZrPk90mRHKG18SSuGZqjOAz3wuHB5RMnJ+c3z45GrtsLro32m0IjO0vJA8S7ie8psYEZNcGAILAIrwAoB3Gt2vhOLPoXdnffPHf12bVjR+9xAGuOj8Y8AXA/YcAb722+d/7aMLL2+uPG4HJ0OijHJFEssEU2iomKm+yAbJo2/nggqJEZKVghgGnqYmlSnVxb+dLJlSdX0AMM44iRQ6Gs0VIqkQEWKODIuO19puOYQdNZ3ePnN6LaPP/uj8995y+HP3ltsHn5iNNj7LmuFw2AmxjXQHTOOK+MNFYZc6aarMzTbCiN6DHGFP13IDGQkYCDoDzamVjQ2FgoXYMM3De3BB+DbG6M17dPn9sdbe7sHl6/tvjlF9wjx2PBkYmMhRgKJghBQLvD2nW8ZN0ABaJzQXyBXqf37X+ESAvjEXZ3sLtTDXfr8SiG2nvvsyLr9bGwgMESFhYAAbvUxdeGyGjglbVByOA4kRwSR0CZ0kj5WWT5WzaBQVMFAk19poJiaw8fXrhy/vr2nmQ6WIw+5yTuP1WPAWmyimgZDYapKUNCqmpTWJooKYMbaisMIoEFIlkdhqPRuHZSZC7WD9cE9+7BqtY0FpQcMOhkh4qV493orfIaMyEAF86V/+F/+qPv/+jN7tJhYg+TpmpM4QuJ0eqm9t4fnERqsrlAWwR/n77XHHPMMcccnz/cSRVkPpbM8SDgtlLgfCAB8NDiYLDyIAM6qE49AJCu07wC4J5CqQ0jJmRZ5hwDCCGQKmfEoBAeRhcVMgBM1rqPJqiqcw4RwRAVZRXGdeP6BTetYP2+7M8tOjDWNvU2LbCv8n+jHNmdOoY7xfo/RkdibJayC3RjrjS9GJnYF2q0O9k6d3VzietDxfGFBZfd5q5/FjkAOxiKshRcUnCEah1qyVzeGzQh7CoteEfkcPIwHvl19/VHTzx3uPirE+HNt/nK9fFkrHXVkEXWWthgouaDZWYEdR0WZxrLYdnsVPXIu3J5YTJYPvx3/3bnmVNHvvLV7rMvoLcMOAzrcmOcnVgqwZaTMABJ5gqSiWhIWZbkWmzESPrJ9/iB0VviHUgtYaqso6rQem9rc7izXaSks+dmt9I49r630u37w0eXnj4FU6gmv+t0tdPFTzuRmw7JIGPAASGCk+NwKnMRNBGloehh4ckVXDu5cn47nNu+zN0uSGc5ClOAOJmP3s3XZRBNe24VU0AFpESoJuj3MJmMm6qX94fV8L3z194Y5N94ceUTXNU5Pi3MEwCfLpQQp8owPMs2E0DWBtGUECEBiMAu8PqlrTN7ocoGynk9CdRZ6Hb9aLukrgfYIJEwFS77JFMiI4scQIxphlBi0w1VPt4+Xhw5tYJDQA5oWaonSDYVbZnNyg7Uds4qp4DWFhi4qw5itqvAaeQgBtw0uggyIzUCQUkNEYgTnDlb//VPt3/4qvvw2lGXn1heKUZVfX2Tu76JNgn1sK5Jsm7Xe+HgLJv2P5FYGZE4lQIEbbypN2NQbuzNmKxibDXDMmfnmL3EBrEhUnhFR6XwWa7x7JkL729dv75+8cVmdKj4NT7CPstAeau+Y+CAjHC0N5ggjnQyRBAiT9zlvMh83ImeHBYWsbwIICfNDS2t3g742SriuB7Xo8FKb1SjipFVlGGqphrdrKuf8haMhQDwXdq0fNzbNLUW4GQQT8aOoNAINiAApUMJnG3w7l754aQZDwaa5cqCaAf3Q1N9fyPWtrY6qchTMrOCkaQDmRgQiQxQUoAZEIY4NFFHdRxp3nVZ09R8QGxxNqlSunFyltLXwF2VsD34YLvNhPUgGnBpQZvAKgVTN+fDPTredXmwTDKQ0yFef+P0f/7P37tyYedXv/X3Lp+9zASN5pzz3sdYmpn3EqKBlABLFbPz5di9woG7uV/De7DRWmsI/wVZ2wWj0PYJwHS+ialgZgCUUqnW3O57jjkeNFAEABNYWjsoqAEUacGZhnsKIE1V6UBspf/2R65EbOTkJMqmSjytLGSa2l2i3Tv4dloK+CJ1DaQ3qDfcEQwwQ/VjvbnF1BqTZ9fy42zJ2OjjbMG4i1BTupUPVBHAjU1r+lVMuZWKYADGpMZkEbcPVn+RkRQg0y2bBkBTITmFNEGcspVJiQxsdxF5nD3psxXHR28T9+2Baj93i5uCyB8Nbtf8By4pKUwBLVyRAaSgqKJw5BhmFh5OHbWkO2+c+GWqBkUUATGgCMA4xolZ33sN8cbriQNT6xlJjQhTe+s7C5HdqRnaHQas2UJ1ts+bsmtGUG6lC9r3zo5hDNNITI4CFzu1n4z2ejv10VoGwALBgKzVuE/fzln7/Qg3PkefImjWRc7+P92Oh5P+ygrBeVc0Iew1oTCn0Cqj/pMnl1dWlp99Dj/86foPf7L59jvjjWuNqhFHIoCdIWPyygxUAIEl8zHv8bHeyhOPrr38UvHcU/S1L2NhgIXF2OkxOzJgKSs4GxrAXpzAmklTB1DXexGB6gEvw/0pxlSFYD87YzfelIOYtZtWBSOtzPbjObipURBRRmJoQ2UKVTCnEApZLrAYJQbUje5NbFwVxpmIiJSwqqrEEHv9Q0dO4NAxEIO4tbhQKIPAAiXwAVOLG++OAcT7f7KUjcg0VtqUWbFwBDi1guMF8vG2LXYrl0fySJUkBKNw9/HhdoJnBCOOYDNKIUQry97K4jhoPR5VvbzxgzN7w9cub+2+uOKJPMCAR5xeUjai2fPCMLJE6EUyJb3Ls5rjjpgnAD5NUKvqj4g8oJP6FTE4A8WmLkdZvzDym7FR8deAP35/57tXR5v945FcUKFObk092qhRdDRqA0QTAEoMU6PybsNwSlrpuD8YDPdKjBu3csjXpW1tLFPzK88d+4dfO/pIBzZuOl2RYnG4o9li37V1Bqn/EABENxYvEUAmkDQZ5rt9GpsA5gmjmorH9QMoAkHhFTlGzdAm44VOF5MGv3h/+K//NV79wdrpD1ddZ9nJaDiaEA3WDtcUdsvxOGrR760sDDxhb2NrvLfJ/SViH0UCU0NcAyGaqnpjn+Vd77oaaDJBOUKoRHjQy0c744p5sLqaDfrNpNmZWHQZditCs9Apnl9aXbTJ9TffPL135cpPX/3Sv/g/4ehRHDoOnw2r2JQ0UHYC8eh7Y8cVnMI5iDdHEdyTkDTVpmoqonCa+vLpeEGAAy9mPcqM0PXokLR1iFxQKu6ig3lebq/+x1s4HsSMy3ATbnpl+l9pACI4QgbNECdaTZCNWYbAdy/EV09fum6dydHlkqWJ0TlvGgHwLFOdhAuBIMRtXhpGqgBMOZKz1KFbJBeJp5ozVTfnOJloiM5xiHppZyQ+yxcyzrLMGjFyCqs1NoFYyDtFVMC4Xa6kfAIZmPRznQOwqbUVoK27TmuhkNIqB9/KRrTXRCPpdhzU0IyPd3rHuqAadYW6m2XAj39++V/+v/7d5ct7zzz5wtaVLSFWwBcZgEldglEUWYyBQDcalrXX8HO9+rqPMDMiYub0S/rdex9CHVJIbfrOGKmuA7Lp/9OSjwCqAXevfavuMVQpQOpgVtV1nXe8ABFNwGChB4oaJlnRKzJXjctQBTaHz6yeeY455vglUCAADOvAchiDAqgCxdCQxUKj1PWEOHR7PvOiEU64UmQOsWnqciL9YlyP824HFhSRoZE08VIMjFY9tiXNTJkciTRww3l8gYahA7X9bcCJATjngqppcvOjEDQEJQO1dn4347aMadsPNtnH/CGzNtp045ZMFcqGG7cw4rujCN7N2z8iWqV6m2HBkh793TDKkzYDYRbmbtPtdV11sq7zzgyqgZmY2eI9Z4w+UDACOVJVBGVjYSZykagkqJk6F1SjRYZ69gqNTe3k9pZkt2+fgCYztlvC/a0s2C1bmSYYZvUH6Xe53XGN4FjuLugZ76EqtdJ++08n/0sKHUgzOGIOZE1TNaogkKnEsNjPJYLG6FAmTrSJwSJx9lBNllpePCGIBtYoSghi5hS9rLO3NwqUS+42drAxHDbej0EmIDsgpTyLWZsBmuSXxVhbLX5mlumidf/toP3+J8kAp26HgHhj+/nooD8AhHQyMfL+23RK9xRtueoADBwJ8NiuGx4shn7/59X42lsXLj11/DdOyBLQ1di1WsTBBOBaYYZMkCiRsxxeu7dbHoo7RQY+Agwr0PIQIYZWY19AurJ8JMWPDJQ7z5YqqcSQB3XS8Xj2WZw4ufbtv7V25RI2Nl/70z+1ssGkDOOyqmKI5MwpS37okB/0lw+vHTpxwp08gWOHsLaMQRe9Ak7gGMIhnTynYHEKjwPkxXsC6nQrOZ8NPKYwgyosqvhpbCtaiDHGGGEK6/e7Bhg0XY8ADTFE01QX5sCe4AyIihgRA5oGAJwAwObGZHu7s9DH0ZNaBl5YisINuDEzM6ojqMn62QgTn3MOh/NXL7z2+ujS9aNEPebR7gSDpe3abag+/6u/efgf/y6kA0fqqYGlEgYB5+AcWavyDwYb6AAdlEBEro0ZtSpUBAL69bBZWFyM0OE4PtL1//Brh3er7R9cHQ4nVbZ2vPFF2LyOwmcLxXB7j3hwNwF3g9WABrVAzJYhUTONUfjRxh4A6vS2Nbh8RbKF7125/m/f2/oHzyyvAR5xgCBNFSZNt7do5NqsHiAgoVqsAkDo2uc5nvOgYZ4A+LRBwQCDtzbdB6ReVUNWZLA4DDG4fgmc3m3euLK+6/sj1zvweZtuuO3x290CuJu+Oe2LAKY6BsDAzkfkdcjNDmV4+dHDjy5iFWAqBQWMCQUsT6no2YlM93Oz9iUZPqH0vwFQg4vTDENry84MU4UV3gkcmgkuXMMbb23+6Gf5h1ePBV7yeQdcEjfRyrrZayrNs7xbBNbLu9uxqS02caGz0VTG5H2GoohZFkF1JI0N6rBtYbOpuqHqoen3fM8Xzvt8Uh8frJWwnd3J7tbYuazrOxO27mI3VmW0msrY0Um32o3j3fHOzoe9bu+VV1a/8S2c6PezTqWgCRCSFpKmFD4BHuxDWwAWWSNxhFoqxWIYIdPEdQfQDl2BAYIzpNWu3HC396cgB67/PYcBdYT3aOsVtPbME5YKeGuE0+N4VTo7rrDM1xZNG4rNwYTQzG3JCAaKN/CnlAFSFmiKXEdiJTYKAAgBVhlKEECkTJXKnslWjQUGm7GaKgtInDMSYw4WbTb8kSHFyr9gQwXplDXdGvMmFl7L7CBVSKeXjcchVlUh1vNY9lgA2CNq0TS4ch3f//G7V9cnWb7oyJeTErdZkNuB7Rcp1PIgwvaLaA+Uzsye/hTuJ01cL0zraT6nMDKiCKgR6TQBmvoEZiQesGkwiwZl44g4q0WaY4457je0HYNMYNO1JQVQgHmCAxxgQOCkskttcNsYZkmQVikJypkaKUxT/MNuHK0PWiASpgaPNw5GdzJa/Fxh1pnPmCC3QzuPiinScvt1wJ36yCmZ9GNuWxkNSjGU/a3d8gpabjh/rmVHlBiYlZMaJ59VqJHdGuu3h64CQI3EyAggKJkjgwFmCK0BQDspQXvd7g7t0G93sZ0FzNuoZvt/uq3I2KzfeEDAdnezN0rRPjVQJCIiUzIic0LOIAoxCDPDFNEg+OIteX4ZEnE+EiIjEnhaNhEsGBMTR0VQbYDA7CQpTum+cv1+xzmN1du0rzvQdg52cUoH333L+dxyhrdG/2/lVc10Fw6eVZrrkx3MAaC2JpCR90Z5RZ6sPDuKh0bySg+5CCkjxtYZkFBHZPcyTEAGOUicn5YHYWprfODgbQ/rIcSCDHAenRy9AmsLGI+//KXnUQWUNcoawaApDZhj7SgKj6KDTo7cI3dwBCEQQWbXNt1QBsDQA4XD6TQYQBPbmNrMnIMZRLyzN3KesyzzmTiwgwdg0L3RLjOYWRynrF3GMCNDdGaiIFUEQx1QNYgN9sbY2cbW1u7mxvVLV4bbW0sLi4tPPLH0O38bGkbRasB7DyMzyzOvbYlJhEYMJ8WoiREF4IiU3WaIW5Lx8ePusZPo9kECpggNIIPJ9EKz0kHrh9uG6W64/gAsJxQwFopdKgv2jy7i5UcPf7B5Zreyqg4QBHYwq2MAT9nAd4HYNgZwPGhLMS2PMEKAC+KAPLfJW+vbp04Mip7rQLyVC54z5FqXlPUxe2qQrDjCXZ3HHB8H8wTApwkjAG5qadaORtJySgy5C6qlRgO2gLfPXn7nzEXLHr2358RZowRycMR1hWq8lPOja0vPPrq0DDhArSWgkviPI1P3Nz6fVJbWmgc4TI/oEGNUkAOROFzdrN94+8Pvvnrx/IeHLC71Oo4d6ugjciPU6tUgWZP5rWp0fVJbRmtHH106cfTEI4/HbifrDny3b3kWQFU0DeHC2XNhd2tvfWNj67obDwsLHbN+RNbQEueewETczX232N4bnrl05vHHH5/Emsy6WacvHU8IdRhfr97/o79Yvj7ObdD/2gKOPpoLWYbKLMuoEUSAwQ6UKyMgFSzh/8/efzVJkmVpgth3zrlXVY25OQsPlhGRnGcW7equrume7e7BjGB2ZgEIBIIVENkFnlYEL3jCzwAeIAKIQACRBd4AwbDFzE7z7inSxSsrKzmLzIjI4M6NKbn3HDyomrkHy0rPCg9qn3haRliYm6mpXr33nnO+833ERCTEuk8Sqj7nsyW/Niq4BzhoMs0UUm/wY1Rw4KQAtoB3P7l6eWRFFE4dxFMVoRGqIHeDbNTtcPMWddplXHeIN7w/UyMYkxEiwxjjKmyN0oU+TDmoIpojccxKCI+uQs1Ng6IWpWxiLkLT9bp317InoCzZxX671c9cJwMDMSLLsHUN3//BG3/7tz/Z3h4vLJxwTso4Trh9D7/NHDdD9WYuIxGJux3P/6FOtMxQc3X2Mv8NvPciYlDVoKpmpqqqynwPCp1zzDHH7wRqYPWfRWg/JddmSjTMQJwJ4M4xx4OJ6XiGqZlZ/ff7fVD3AbTPu5uI6nOhhGiqdS8jAMDMbt95cdePp5bwNqsPpn68B597v8DWyKs141GDsHgRolrfxupeCEzzy49X+n9fCn5//ckIIRpIIFwpirJUVXaubnc+VDS3wwFfc0MZ4NbX14TMujleA6kReXEeYkVhlzc2383p9OtH20DgFFqyRhYROhhZ6B7QbMgQq8DMwoQ6W91K0FmGLTQJ4qjQurPMAAY5JBlYGvUbaNBQxRCjpu2GNcsG17TP1TZ13GjO3DgbeZnyWus3rkn/AC2mFaCgsqFv1k8H8loXGlxtHQk0XAYN0IgI7Ozg6qZdX682tmk4+fydDycbm+Nr6/nW9mhrR/Ni0u9fevLkd195Fd2EVatKM78YCVFVWAhk0RJhBGB9i4fjXrQWjEk5dcNJmbfbZ158dvnFZ9HLQBHkZhoQNC0OfRVJOgKJr8Mv1sjAEvDC6cXTny9urI+vFmMWD+dBVilBkkPNrETijy9cfndBjr96+gRQqEAEXkM+SRLIdN/IVNsa8MEFL+b4LZgXAO4uarPdWrVDCdwIVlkAAcQ5TJNuDny0pW+evbQ+CjE91AQHg50piXcuxjjcaRXD00e7rzy5ttpBApgGhIAYQcI+aaq0h3rTMxnDoU5kIrHpfMaYlIWDeESMCnx28eIvf/P+T36+kmRJy1yUYlRiElpw7ByIQtoeAFtluSUuHD+2+uTpJ197feHZp/HtbyDNkLaQphCfmLXVEOLK+nW9fn3j3Nnrn57dvfT55pXLw/Wr6frgxd5CWlLMy3JceqmSiOUsTU+fKFCUUjHIEmtJ1jMnueagyeawfOuji6HzxIA7v0948jSlUKKRaIQB7IHEwGHqjyOQWu+2XsEIoIbPYtxwt3V/9p++mtfD4YDgGCAYUALmkhLYCDi7UZ27trNpWUi6YIkwMyUoGdGBTAlIYdPmSezxnQ0IqgBHssAsrMoYx3J7pCcXe55FGTGqwiAgQ4zVo7vzvc0mLjZhl0zPW/Pl2ZAPA5f5Qic9uuzaHt6sUpST2O6485/t/ugHv37vnXPOLbQ7C1VU7+VLCxDPcSiIMd4UwDJDRKrbv/yLI4UHH9O5/pZJIk1TEQKavL9NLXPmmGOOBwZfsFIoMxORIRLD+akmB0EBNcykz2aJVJqyeuf3+QOCh73V6iuIXM+MOvf/HtXEauZGhH1arT7g7vZRQK20Q7PMOyGoKVmMceYAXL+sUau82zrjt8X+7P8jXwMwM4OJNF0PAsq8Z4GE5l+Buipjj2GLCuqyh91sDlGpiWM1FKVNyioaHLn72A+yJ2y1v4//zq9sXn/jXp9Q6xeZmUaYsATI5nBybpR/emU5W/VtB3MJhZgSUHvg3gNO50GgWnf9Qy1aKEHBkZBzGotIQEIRouC63xngGHImJyIEYbCJI+8YqKBNQpzqZq3Zmb2dVm2TQQZIoWpqBhCRNg4AWqFQRNLgzVKwN2ROGt/dui+hKlFWCDkuXMBgMNza2r58befzSzsXr06ubWEw8kVFkzIJsU9uRY2CtraHW5evrP/sR6tH/get5ZWyzC2UIgnYS63WEwRkGJfllWu2u7tgllmsohJnBSay1D/+6ot48Sn0UlAEOwBu1m8BRMAIcrBVmwxgnwBAjBoDaUjYrXbwypPHN8KVjavD3JB2u6UTUwXRoSYHFHJ1WL159tKTJ06sLrtUshxlh5iZgMDmpkrXCkDhqKE/Ht4RPXaYFwDuJgzQRr2BGSoWuHY6hUEsqpaUKLAO/OrjS+9fHVj3aDzcS8D1JU6clzCO4+0lby8cX3r9yfYSQwAJ+TROY3JSBng5xEXSqBHAabTipsVbEExMxQgRUFy+tv3ux6N3Py7PX2k/tQqO1SRqDBnAzoFYY1ThYRV2vHcnTz319VfPfOub/sUXcWwVnQROwB5EEN+spwasrPBzzx556cX+1UvbFy9cP/fZ1XOf8cWrb/3Nz06pO97qLHd7tjvIN7Z8Oz1yZHEzjJA4hZWxGo2jz7VVcuLkxaWlcxc3t67/3I/wdHsFS0s40gsuThANaKyBa49jm66+Bpp1GU9PbtNC2HTPNpvm+5iIvcOu3ZKECKjUokgEtoBP18t3LlzfCVL6NHISQRojmTmGZwn7FqQ9/atZt+8tH0DT1jAG9qsnTruOEWDmiCGF6vZkUmovEXLmEGJQdZCooaoqSj1NBfuadwA/Apvh2vV32qK/Jwd5x1/I87ZgqS09D4fSkSaU+sRdu4Jf/Oy9N3/1aT7yR46vxkB5MZZEtHrsuoYfKIRq1gHQxLHMJHJLILffMPzhBjey0vtByLIkSTxRYYiGQ9ThnWOOOX433GYiIiIW1B0AzPBenG/+KcJUqaFRM9PtCnu0z+tmjruIhiX8OOH2CZHbPdnsum8WTgAAEWk6AKZJ8FpVGY90rvlWmBnv51abmSFAK42GfX0RagyaOTceHm7bAfBoN2eoKgmEGKBoKow0cTWzUACoKZnBlIwehYjnYLApdYyh2sSRqoApiKUKGBVlUZVEJCKIem9qnPs5/jcl/W9bcWz+6XbUntmTtSxewlJZCGYxRgMLJyWnO1X1zvlrGY50jyXLgIhUap4p9QAeoG47I0gizGJQglPRGBHYGFyKRJA1OSFScAQx4B0wZU/WUQFNdRNqxSuC8sy+vpZVpmnVY8/AXFXLplRWmz0ARBShiooZYpQQJUwwIBpixOYWJhPs7GJja7KxPdzeyocjNx598v3/lBYTK6qYlzYuNC9bReAQV3t9jpZ5aSdeiGNZlWWxPVx/+2//8g9ffCLpfasvNpyM0lbiBbGAS6AVgx12890rV+PubpcsCRaZKyVaWFh65nTv5WdxYgVOBqqtqbxVjUC1GuON1pC/9fwDVQA5D4qwKhWOIZeku8R4/cns6mjps+tbo/G263RYkkntanCYUWckV6b9j66tv31+/bnlYxkwCJRQdIkAEYhiUldoQLWWyiMSAz84mBcA7i64TujXPUZskUzr6UuBUbTC8wB4dx1vnr+2HlzaWw3VIV8CEqh6g4+Vo/DMkf5rp/pPplgGWtCWF3IprKZcotTo72DidFdgBKVav8x8LQc97QBQMkooAWM4GHz48bXfvI1L149LouMi5yAluiJpSwBCiINYbapOFnq9p55a+8631/7wD/HKK+gvwiOWw5KgRhEcjY2J2BFRAkrEuSNryfLK2tPPrr2+9fzGut/Y+jl38g8//ezK+gmS4/2+J+TjneGlK1m/xZ4Cc6w0lIEqNngh8RELu/kkHxbZB6NTb3TWlpA+xSsdbVYjyEyhhad7tKley+x/daED+9LuM728+75Y72nKA4ASUamhglQku8Bn2/rhle1zm+MqWVDXNfFBQRYZJsRMYD0woa+OUY10tv9pzNyEo8YSSIjhUKghhN08ppkkDsYS1SpVMlNVud3HWl3Bvu/n9HfBjemSOhbTmbie8f4XONWW4wWfLmYiKE2HKacCYsGPvv/WP/zwzWuXx53WEaH2YJRXOkmSDHtus3PcB8QYbZ8BJAAi7HO000ZC+5GBcTPj1z7h0+18q51675krbQqlxMx0O6fHOeaY40FDc8MSmUUic47rOayOudXo1g6A5hcNPN0O3aJhO8cch4ha3WHmfsn1owGAI5aD2Rs/gqj1f5pE/8xNQlVJY4xR2LgxpWgaBe4J/R+3dADci4+8byAzg3I9c4rBMbLEC4MYMDVEg9ZlqTr1+bD38RwQ09b6aQm51nxX5kicK0ZFWUR1LjV2IcR7OVboxhrATMnnppLAfsx0//c02/f1AbCBGUKsZjFGGLMk6qkifLa120u2e9kqLfICwUxNY8K8X4f/QRgYWlsEAQAYHkIRFoGoZCRKNTW0SXTX2W0BDBqbNsIGmaRTXXlWBitT7aRIiE1Iodwk+pVhsSyFISCa5dsseEMGQahNgSPyEttb2NrBaHL17Xd5NCq2dkbX14fXN4ebm/lgJOPRaszboSKDAzkj58S7VEAao0K1zItypLAQQhnCJPK1d359/h9+8OzaKlZPtKogPsJJMYZz4AgoY5xvX98oRkNxhmDgZKxoHV078bXX8NQJZDxmzqP6OlCPABQs3DhF46Cy3YXGRETNGMha3kgIugx+MsVrp/ofX+7uXt4JsaoME6tVxg5x0ERyaC+vj3be+nz9xSePdRaxIH5YVUvCsFrxXxmsIDNScgDokaB1PjiYFwDuJhRs8HXWhmu7i5r+T1SBK0kjcL7CT9+/eG6rCO3VYMkNRhmHAkZZmlVJzI+2/ddOH33lCBaBNuBiTqwgjiEGCuYdmSjdZD97l1FHeomB1BrFdwIo5laQVWRk165d+c3bV3/19tHr2892V7bDKJpxtESSaKhClYsNEj9ZaPdefP7YH34v+87v47kX0F8EIY+WdZZahIi6laCZJQkYDPO2c13viBiesZz6xTU8Wf3eiy9P/vqvf/Wv/8Pbv35ra1ye8cnS4jK0DKNR5qV0vgJFdtxOSkkIbMPdRZHEyfaVa+e//4MuF8vtP+usvJ4DASxwzdrFgGvE62eaPzXqLx2nMysBYspALU9IdG+0NPdw08fV/hWzxJtaWWhQ1yqAy2O8d3H9k43BwNLgu1HSCDJTAhyzEJMa7SPeN9z/uiNmf+fjrEXAZqZzU7HRaTAGJhhFGAGBidhbiEVl64Nhx/VbGUgQgjkzZqLapgBGe/89GtB9w6RxSmxOG2ZPN44LDBXTrpOVriy2ncM4aCmcVFU4d3b3b/7qH959+5zQQr9/fFLmRaiSlquqwvO8AHA/oYq9LHfNWCGI1NvYm9LffFO95yFEvaGcPe4hTVOfCDM0zvSXifm23n5zzDHH/cVNDUkKaCNLDSU2cUQzqh41ln4ApkWCm1foR2bBfgDxWKWx75jkunMHwG3LTvtrVVMWPFmTwHqM0Oj/GKjhLZnComrQaNM9faMFdG+41VPBn8dE/wcAqRGDQUympgxLHJiaelVTYWWq1WUfs+E5a56diWPWMlQgdkqUq42qqoomqVPisirkkMtFs7vApjT/O/UBTF+39+RMBuC2fQD1m5OaEBuzKSKMINFxIAzK4pONQdsjS9bSNoihoSRyTDRbAW5Nnd77kgCRVRZIjZmF2EGcmZm1uVcfI4A9izvddy64YQsZaQTC9B/q+IkZBESggkZozSkVGDX+sZqIEREoNsI+IaCsUFSYKIYTbG/h+vXB5Wvbly9Nrq/r7mCysSmTAuOJDSc8Hncmk04ZJBanji0KKGq0EBuvMhIFWt1OMKuUS40RhlbiXWvZy24x/vSv/ubY8mr3n/5LSfqoIkhEAYMqiwJFtTEYjKsiOA5eKy8DQ+fkE0e+/iqOrJTCO4iVQ7veI+07G7YvO/AloQRiMUFVqbMongnRxbwt7UXglSM4e/rolZ3x1ZiXZYKKkGQ4zG7sSDLxbWqvfLI+/PG7l47/3omeR5A010lWG75bnY5yRjVFludbxbuLeQHgrqNOzwWyCqbN/UM+NwlEI+DzAd67tL4ZBf2VQQU7VJpJbaxaFRxDWydHW/Tckd5xIAVSlJYP4Rycz8tgznkPd8jDoSmGAFQree0ZAFg+GXsrAIrX1rc/PrvzySdPTPyRY8faxINyxAgADTWMtcxbabXUrY6udb/2UvaHv4eXXkHSyfM4UGFPmgcnYHH1x6iiirCoS93MAxSBPKKYwBRpAufRcq1/8U+/9+IL63/5Nxf+5u/Pf3phMBr08nKplSKSqBGoYiudDsqJlkUPYaXTa7f8eH3r3K9+4WiSvXq6860Xe14KIAHYGAwjTAQV4BuhOszW4em61jjX19T1WvQOuJ93ZL247F9XFCg1FECEjIHrOT7ZGl3NLfT6ObmKuK7JM5tjYQsx6lcLN9kQWQGwqTash/p8sJoqiTEpkxLtjItxL/ZZiMFGRgxWEbJ9e5n925p7Y618yKg74EjBRgzj/Y0j072vElRMRauOa3cZgA+SwvjapY23f/3pO2+f3Vwvl1ZOdjsrO9cuKlPW7uzubjt6IIghjyv41gZdqrldN++7HoVxDGDK/b+5AOC9a0QX6lLXnqnofHTOMceDilk9kpRqCRAywJgJBCMzkJpFIN6oyVdvh2YUAQYi7TEA5rhbuGek7IcR+1cXngp1UjMgiW26v3qMl6Bbb0kjmJqaKRopbQNgVp+le0BPeByS/lMwGWqL31rfhCwyIWE4m+UAa4Fsewz1/42gUCM0fGjjmk8WSUxcIBSmk1hFsBcfmTVE59y9OU0zvv+d+gBu+yuzGsBNlgaz18eoIuJYollUM0IFzslxu391cL27OXriONbaAEQA0pCIn+2z9+fS7xNUSAQUKbDCyz4aQaVQgioiGoHQphugThMZCBCCGBGLmKGJgvcp2CoAgRJMAIJ6qFjtKqwoCqjCFCGgyDEeYTTGqNz+/s9tfXv96pXrly4P1zfDcODKKo3aTxMfNQ2agTJQmrTTliOHrfHmhAMZiOBEmNk5x8zjPCdhGEGVCBTNs1C0Z3zrjTfevPbMC90//DOsLiMoBK4eE8ZgVKo7VTkhHbTIwKVPd0PVXVnCmdPoZpsoJ2hidLJpAdqMpuzZg8I5MFDFGELoiEOoLIS041Ikx4HnjvR+3aJBPhnnDuo4yQ5VPzASj42y9tLVa8O3L1z9g1dOPNlHS2RUIROGVUCdMVTAa5Mae0xm/nuEeQHg7oKKEJiZLapF1gBTCAUiclkOvDfEX//y4882x7x4LHYWi3GOw+wAIGjGUoZSJxtHVlr/6JVnXjlGXaCLmGiFLKvV19vtdiAfDu849kHrlKxOKfoEkKpFhGKh19FPPv7+//dfD3/9m6e7/aOsev1ap9tCZSrssmyQlFtV3M5o0pF/+l/9l3jhRZx5Gk6imetIn1AUaCcOaMjkzpDUS4xnxIbAAyfgNiw2zRkLPSDiledW1xZXnz/9wX//55d+/kbn2lbWbvPOKM06bZ/sDEeTYuwW+67flpgrufVPP19o9/7x0y/93blP/+b//v/4L589pSeO9U6f0UlOWafS8spwN1teiwCgkzjqS4uB4XDQbreZ/fZ4kLTb9U6gTveR1c0Q1Gz3Dg233VWgOWVNyRWqwZSIiAnS3sp31eHiGH/7xttnt6v02DMh6YXKjJjJEjIxVo1kxMy6r1m4/l8d9deJvSlXHftesNdsUGsB1QwIi8pE7BwAM5RRQZSm6aAYDfKy61u+QgozIgAhBHG+sfqZvR2YH4WEws0hVX3VYkDiQUAMMVqVOWGYs+r5Z3pdQjHODUWn3QX8z37yk//r//n/E8rlI0dPqaWb27tJ1vJC+WSSJNncgfHegJlrwkhtLhhjVFVmhtG5cxeef+4Upso/3iPPx0qpqqoGg5KBVDUC9kXuDw8FCKLGk8m47CSOMlWEAu0WnOPjx4/+5q3z3W6WJElVlnme+zRVnfsBzDHHA4M7mJGMx+Pl/vJ4PNzZ2Xn2uWMnnziOWi0EyLxc3y2ZudVKR0VhRk2nDwA0jE2dLtR1CbBuFKjdUQhEh68t/rCAmb+8IpwRVPVAW6AYbz/f8u2ISg3J9SDvf7dSt7c9ni+A3klNrt6R3nJQzrkYYxFJGN77Okyhe5LgfqBAREKkplUIxEReACuqkpyAycwizBv/Vh2eO73gTtfxTtfr1ue/4KO/Attb7iCBe6f74iujCYimh3iH+4JgcM4FjZNJKRw67Wyh3SLAgsICEyBETCCE+kw+ZhOlEUAKgygAKLEyFFwR7YzL64PxRKOJD9FMTeiL8l02vQZqNm1qMabbj4dm3O6PoOvZUJrJRGnvSQAhRuw3AJg1wc+UtWYdAwQAstfdsO9z6qZYJSV1JOQYxmYU2CNNROjDK59U5dvt7756sg0O4XjWjaCgoY47HE1FknCDm/mdcgJ3HWRgU5By7VYRG4tEGFAEQEDc3LQhQkso0E7BADWFFFWqNMQytNrZ9F2ZoGZGEG8h5iMRgB0IUEVVM/1L7A6xvYVLVzYuXty4dGn76vXtzQ3ZHtHF9W5lDtZlrJAknPo08TAuKm/smRIzp0AZSKuxi+OuL9spR4tFSaUlTC5EClXKCQV448wcAAQgj0ZqWXwp6Wy/9d7uv/53C//kX+CJZ6EZEsQRXEKxGPszp/7pf/W/+PF4590f/PjV46ffO3vh2f/sT5760z/FkdXKFEg90gITg8EMOnWlNyP6iouRAmmauoRhAeJS56BVj4Ugrxyjy688s/PWuWsb111rJWFMmpTMocDAk3HeWVlxGj9dP/fnP35/+Y9f/GYbkraNKrIKUWEGYyNVhllNInnM5rjDxLwAcJfhnSPAKcu0ByySFORHwAj48Gr18fVd6q8G394cjpJOvyzywzsYNvWh8JqvJPT0YvupfmsZyAAuxrWyWj3n2j2UndH9piX14s0KaMs5xBiuXPebuwt51dXooWwBk8JrFdMkgAZmO97pyaP9F5/DC8/gieNY6ChcXrEjUO2/TAACqJbL2B+daPNxAHjayMtcFIE8klaGk2v40z98Ybn78eri1R/+/NzmKDFdycsF8t65Lvugmo9GG8WO9nrcEkZF492lWG5fvPzGv/7/feO/+W8wUR4WcG2fuGwhK1CUKDiUaR5d10HRE4YBVmUMQKciRdPegPs3rSkQLYKYwAyA2cEIFIBtFK1s8XzAD996fyNw7+STQ25tjiactYyMYGxas4SUGGDax0//siDVfUpBCm1yDLZvrrc6UcCR3LCM44AFAcFHU2gU2eubfPRSBUpqYJ32zNTfM81Q5ipmLc8WECdjn7jlXssDFuElIUqrgj755MqH718ZDCGU1nKQRjqldfF8Jb3viDHemuImIuyzxAAw1dygh1sFyBjEtQe8Te3fa4aP8+Sca2JYmyf955jjYUFDRDUzVQOUBSIEwCwaS21jomZKMG5u/FtXnkeiWv9g4SvshR51RfU7ovEAmP5BiMjARNyQTB5T8LTNFAARae3pTY0c5ay/dmakzIZ7qrP+SIOnDVICMijDHLHAanlh3rc/VGquhR7EFPRRAKmR0b7hZ7V2ueN8ouMQAjOIzcxUPYveWdKEaC/e/GpdJrM7BdNr13TV39IHcCtmZYP9fQCzuHgaU7PCYdpGINC6416ZNkeTlXare/LJjZ3LP/zNh3/6e88/mS1uo1iGc8x2gxWeBYtC98HhpJ5dmxNRUx8JTRGkk2Hvn4CUYQaqY4XpcRNMwZFYebS945hSceQEJGS1GJaKMmJEOcHWFjY2sLFZbe3QpPj53/49xhPdHcbRWMcTy3MuKymrYz5LowqxkDEqT+zqJmVT1ihmqhattuBQc7I12Jnk3ErSnm9LYjEvHbl2mqKo2CDKs5mQDCBNEjfO4+cXr155973eUy/T8nH0eygaiaJIIi7F8WNLL7248cmn74+H45Wl9MlTOLoGJwVRgFWILSS30v3pq2yX9vZYRkS1DZtFkHI1ztLeMvBUv/X0YvvaIN/QHKEoDIeoUk5At7c+HC2nrWThyNn1wUdXwwtPORDnkBYxrDF0YGbPUHylroc57ox5AeAuoz6hQlwTmQCKnBbwu8AV4M3PLp+9Pug9fVrhsbEjS6so88Mb02JK492u5k8vt149feS5NV4ERCuqKnA6PV6a5soV+yrSh4S9uaRuBGAoG0jbicP65u4Hn+DitV5ZtcFG0ShSkQsxUpoAu9FGvfbys8+d+aM/xpNnsNiP8KOoatFDEgMTlOvWVN2fJiPAxNhADKpFN5owlFNOIFyhrJhay8v0J997+uhK/6UXPvk3f264MNkaHdPQcr7vpILlk1HFOhHqLXUkD1qMjrfTSRXP/92PvvG9P4XrQhyKAj5l0jxueegSnCfFzha2h5PBsHVkDYtLHbMStVyO1twFmZ6R+wVVrckvBhgsQhkcQGMkEXj74savP7vsjzybtJd2diYVsQcIJhbq7ksDDLVJi+1jN+yB9jGt9uLSJsu5R1JrBG0M0uxopxuf5ldYWUZ5PkzThZ53gjABNHrnAiKbKuHGevVtBRUfJtx+swgkDlWMZMGnqRAm1aSdtlb7HQLMQpI4KD7+ePhXf/nrn/307GSctDqpERTldNdlMAHkkTKYfQgRgoZwQ/MVNR1SD/e4/QIQCUF0yuWrU05JgiT1zokh7hf5va9HOsccc3wpmFmMlRqIzHvxXkDQGMCkkKBq+1obZ4z+mQoQH1zQdo4viUePEvEFOOhuxm7akd6COi1Yp3X0MVuPGIBa04MzLYOoWbTb8PMfq2F2D8HMDCtU4UCJOGGDRoKS2VT4vqFRPALxzgGhVvf1E2AQZSOKxgYWh3EZBkURyYtPggIRzvlg8QtO0M3m0l9pSNf3ya2/ur8GsPfkjZ4Bsydn66Pue5nRLMpWgpEpIRicgirinSJ0+0v5ePfX584eO76yemaFkSwADNPG2q9JTauqyP2I+2b6wk0QCiWODAMqNUVUU0UkNidOQAbZrsbK4omF4MFC6lgTWLebQRUBqALKApMCkxx5jrd/jd3dwfrm+pXL21euj9Y3wu6AxwVNcldW7SpmoI74tvMeCSU2rkZEqGuaAAANUCEzx1FRqCkpQ5lZSConr5565cr6Rj4e932n32kXNBluDYb57lKnx7NC6fS7OmWMQx/+0mhy9q13hkdOfP3oSX55CWmqlRJzEE7Y4YmTp7/73Stnz334s18ee+rMytdewcnjYCH2BAGqFJkg7GXvac/04kA5Iwb22gZs6sQMwEBVIb5aZP/cGr96+si14aTczIfjbUkWDrWg67O02tnE6qLwymefXPnNuSu/99QTR4EJHMOnHKcekXP5/0PBvABwN1FXd7mxTiKwgDkgmQDbwBvn8cGVrQknzjg6hzSZTMaHfDxRB+vLbbxwfO21050ThDYgxSSt+4iJQTITU2MoQQF/qId0Q92SYaKB4KAwwsUr2+9+QlfWu0FTaIWSE+VoJAmc5IYhGAvLq8+8uPbt7yBrl3AjxEmwjIghIDhGgIb9unB7c6bFRoum/mRGrbwfABXidBiLTSoXJFl45bUjT78wHMXd/huTtz+8urGzHMojrpURt1m00600RiF2Wua7/Vb7yaxH4+Ktf/MfXltYwSsvIp/Aa4uCoVp03lURu8PwwSfvvvnOaHd05oUXTnz7mzh+LIkhiItghUZif5/SsDYV2Ztl/yO0DKUxMfMYPoJ+tTX65cfntLNkvcVLu+OdvFpa6YcykAUxI6gR4pQDZERTcu9vB9kNl2qvcl7TXm7dQxkry25R9SZF7Hl2CKamMfNZCDcxO26vVPAwwoi12fxNS/gGDUg8SQSHnELZS2m5k/YzsJYkNRkC77+3+Z/+9v33P1hvtVYMTkmNqn01EkdG9JjFtA8ayrKsqoh9AQMxuG4Abno1ZngU6A+mYBKAVaENrxAAsgxZlnjvAajq/ozDHHPM8cCjJlkqsSVJkqYpALVIlBigqkGjkjXmlbXUD+of1LvC+q+Ps976g4DHbdZtlFjQkE0IJNOMd23mRoZpIdrozgTeRxszT6IIi7CgSkzgRu2Tmpv58Tsv9wRSz41kjpEIe+cIymYgvZG+84jEO18edcICBEpVXEsAAIAASURBVKez+BNkDHAARmU1qSpqZU68hgBFxv7mMHGK6ei12ndqrwbwVVGn+2d9ADWv/wvkS+oX3KkPYIrp8kgspmQwihFgcKeXbW3sENlKb1nHW7/8+FxnIfvmUmcMAEFVSS1xiYABkAju0CxyuJ4xtP+RlTgSYn0RhQwOUmsBxohYiwG3PDHUwQSWgJquF1WUE4xybA9xfRNXr4+urQ83N3kw/OznP3P5OEyqcjK2vOSy6sSYKB3t9YXYc0yUUiOpCNSQRANpLUKAqce7Gsi0cRB2+zIJpluXNjGuXIWqmBQt8sL9VjdKCjOdfjUjALVgHNlg2F5d6Dh+b/3albfe6L786vPPPItuaiGwJCaSa8jSVvvV109+6+OPLl9f+Nqr6WsvYnXJquCRtMGxCqmfXinay6B9pYS4SlPyZiM2Y6LaVEBTZism7ZY/Tnj9VOfiVv/a7ue7g3Ve7nyVC/2lURU50iSSlMSFa79/eetXnz/xB0+gD6ScpBZhEXVfKT9etc17g3kB4C6jVh4jVcAgEuEK8Bi4MMSP3vr4eq7t1eM7kwJtaS31JuubaPcOb+X2FpJiePro0ssnlp9OkQEccm+KNEUUmDPmZhGFEiI30gyHdTw8LeUBjV1LYASog6GK43OXhh9/lmwP+0zOwpgKzZyLcKkvUh6ZxrTdX3ti7dQzWDsNs1K5MmImR0RcGyEVBo51cv/Gj56uu82cWXNuHcPGE+eCdDtdt1jCdsOughbT3lP//H94rbNwmXn71+9Mrl6V0o6kaSdxAW5rd8c5WkikyidkseuTo9J6/2e/fPW7f0QvvYgYUVbttmtbhs0dnLuMzy5d+Iefvf/TX1RB/dXNE4vLWF0BScIaCI0EEhHL/gO815h5wVaxijDHjkAlcMnwo7c+ujwOnRPPb5W0OZqknR4YhOCsElNAIxyIIzkAjIDbcv/3/Xn6ifX/VPcnP6d/vDH7z2i2QdEgRchHRVlEqEyFF++wUXsEQjWrOyGsbpmEEmqiQTEpFlpJoigH296Ko8uLR/qZMxjl4EwV5y/gzd9c/uCDndGwc3Tt9DDfNorKhZHCEpgnTQEGyjnz8j6iKIqqqlT3NjfTrNiNu5267fuhB5uBwADHaDGCHIhhhlYLrVbqE6kqVQuAMB9uKXqOOeY4OG6/Oawl+81MhLIsabVTAGbGoAgEjapqbDfV9W7QTHgk1usHDQfiZT8KK8wdvvKdzsMd83FEtE8VhKxhdT12UGMmm+6x6yJfNAU7Y0LtTEvEgIAAVPf7eB8xkBo7hrFGMLNPxDNR0wGg04QyG9FjOnk2TeTcFOdq4pdhXKAIsQQccWSgHqy/9c1u7ACgg3Nu9tcIb5vuv/XJ2TM3Jd/31wAwjQfqKNtZRaZiAQYiBBKw863W5mjgJV06/uTlSx/+6K2Pjv3R1zuEDpiZglZVrERSTOud9x419b+mstk09T/9qXXFgoMBlVmwWEqMPZ81wvdlicEIwxHGE+TllTd+Q7ujcn1zdPX66Mr10cZ2ubNLk3zRzFtssU+EW+KzXpqwJMZxUsAiYsVqqBDVNFYlBeonJlprRzUHaaYEVQNRrS9UPxk0SqRqMDmxckxSP9rY3L2+nWXJwsJC1ssGw10jRNK6oSGyGiGN1k48fBpES4WxllTBSpCKq+0rKFfNxGHl6JPf+IOnNnaPv/IszpxA4stSE3Ab0MCJh6svP++p+Hht2MZfHmRgilMVbAaBwaQMBKSpLwoNectlT2V4+cTyuUtXL21tmYVD1CiHYrCVri4XVSjLqrt24trg2o/e/PjU4rNrXbQgLUkYFYJZVJ06O8xxFzEvANxlaEDjNi4MUICMgB3g3XOjDy+tV8lie/nI+vomVdXiQmsSCqB3eAdD0KML6XPHFp89lnWAFKBqIrU+PhjEipkknk47AA53SNRZ7noBKBkBiEAGYDAeX7xaXdzoFnGhk2mVD5Ej6yZKSN1EaFTFrNc/+eSznaNnoCkSlzApSEU9DFbCglEFtGofmUYT8EZr3Xq3NE2tsQFJv1cMJ3GcJ+2MgWjdclJUnvzJJ9e+NcEkv5hPdifbG+NxJwaY+iA+ECectDLWIh/nPBq2Wq4T+drHZ49e38DKAqqIArh2HW+/e+2v/xNf37n23kd0/vNW1g4Ln43e/ajz7NM4uuisphmhAoSQchNr3OOEbH02ApQhClOCl4QgCh3F8MbHl6+MK+4fKVx2fWvE7U5vKRlsFV0XxYKgJi/XCXoBgN9Bv3vWQ8c3FQAMSlOVJJJoVIQ4ya1g8sTE7lZnMAWkUUt/iLtiZ9vBes+0lyOGVlXhWokjjSjbXlZ76UKKGAsnqtBLF8sf/vDcG7/8bDJut9trJAuGoXJhPJm+o4dJPQngzrKYcxwyuKpiVcUY96KTfWQ6m26PH51l2modNiJVjRFwjR9ZkqLVannvq6o2+hMi0scx4zLHHA82jG4uA5AxM6Agc85lWdZqZSAoaW01parhxr7AKWl4rwNgmnSd436CcXs/sIdFje2gQjSzDoCG7A8igtgNrtN7Mh21LPXjBLObrTnqGsD9Op7HEAwYEYOYOXHeCSMYN228U7re463kWReSa10UNhhhd1BEELvEQCGaERwxZvZnt77D7ToA7sKBTfsA4h3I9Tc9MesDuG1IZqAmykZVa8gDgJWRkuGw6C2llXWuj0btdof7R66M19/48MKJZ48vCjsIOYoatPEQU67dVOnAE+bvAiOupJY+3uv0I8AB+XDkhVKGa8oBFWJEWeDqZQyG2NocrW9sX706WN/It7Yxnmycu+DzkkY5TXKfl50QF40Sw4LzAhNEUhWNKK2KWkZNvCczc2YgZiEiMhELkWovjeY+MiMjYqNg0cCkREQKrv8hAq7f2kJl47wi9SsLPksGRblzdau30FVSIzWCkhqZApE1W17aDGHLqqVja0e+/tqZZ08jBSYDaXXKGCACknEe2j71z7z0Wl6kp/rot6CmwmRIATVxlXKdYuG9pp86W3IwfX5SMuX6CI3rMdbkA82EiKpJ6rIO8Oyx7Llji59ujy8cdvIklmkiu6MxSj26emQy3n3vwtX3zx1/+pVOG+hBmLS2QTRSDSyPTij8QGB+Ou8mCCAz05naKVfAoMRGwNsfnS0g3O4FdnDeNIR8gl6LDtNlW8yeO33ixdNHjzukgIZxCqC2ooUDpj5OVHPzQ+1bcnibCdr3VY0QgFDr9UOxuzvZ2MTucMFc2yc7eTXSwqXdooqdlEdVGGnoL66cevp5LB7DSOElURgjQghlQEESWOrUP09387XWPzcF5qn4iREbphVnAnUyHVVhUKaUZOTBHhXgDEefWPv9b7tqdHb3+uizs1tVmWn0mi65jqKoYplkCRNVRUSed5PeJ2+/c/TiJSy0qgsXw87W9V+/MX77vdGv3l6N3N8evSAdSXqDS9c+++kvX1hbcf/5nyIauOG/B8BzU9+9L4gxknC99RGIAoPJ4ML6zrtnz1PvGNKFrUlpaStpZUUFtUCmhCgWtDbuNZp5pf3W0bN/01OXPKa7EAOBjfaIgdOhWNcD6r+xc8F0nBe5ZJ5ZIDFODZUbPEI+WLcxfVVAHaMsJmJVJ0kWO66ViAdEFNBROXnrnUt//uc/fvut7Sw71u0uD4ZjJTZSUAUozDU7HnNABZoXAO4bqqoKIcQIlmbQNwWAR1RSt4mqjHQqJDzLqCSpc47NGneAr6zBOscccxw69hYmBcDMNV1ahLNWmmUppln+ugAwu6m/IIM69wGe4wHBTePUzOr/Hs8aVR24RYKZzQsA9xa10BIBEIIINVqtpNPYtolkH9e5cxb38dSAmgHsDHaVOMnS0hBjFBJmF2P84nN0VzwAsM/R9/afAuDGSP/WZ27zno1+fqMyQ6ZkylAlMFQtFFXqW1kJ3ZqU/dYCcXz37LnX29Y70l/M+gJRigYzIMbo7ocHQAQKIEwL/gII4Aw+Ikt7iBWGYwx2MdjGcIDxGKPR5X//F8loOB7sDnZ3R7u748FuHI9RlUe6C17Vq2aGjLnd8ok4ESqrGLmZpkIMUWOFGFlHsYy1rbAT5xw7MTOKMY3Ra6OtW0tUEAhGyk4jQjDVIEbMTM4XibtI5Xq+1U6SZ54/s7q0NNnZ2bp0Ka9YfBBTZ8YGpwrSOoBT5zbzcegkZ1596YXvfrv77Bm0PDTAoZrk8O3UZSEfIzJ6S0dfeh2rKNig5pMMucGoBVdzKKaVPoXxnjH7ASWbqBG/8E2TitW5EgeLEE6jlmGcuvZxhxdPH/10jEvXDzUGU3SzfDxEkcMlFTlL2+PJ9tsfnf3uM6/1GIuePAsYpPPN4aFgXgC4C2j03QxKqBwZkYsMY6gUSlsBVwPe2tiplk4WaS8vzGWdUAwHw52F/vLuoPzyy4wYXCTAClcL2NeyKCzGZATjyDCKBBWrnIVu2H1l9ehz/dYSkAIoS3YCTmqBtdnEwQ2v5dCXBKN6AgMYsVleiWtB6OGQBgOX5x1isFflMnJwqVEuYuMyFGq+28XRNfR7KHPEtAoMB2aFxRgrdkpIAIjxNH2sTQ8AGGZ1n+CeBJEhMjaH28u9hW4nw0QxCUhdvdIOB7vd/gKWXu6UQz53djjYHa9vI04kait1u3nYHI0WF1qpb6EKVpUWdtc/eAeXPsexleFPfvrez39+/a235Oq1M863fKufuVbWDeLfuXrlUsiTIwvP/ZM/gkfHJUR1Hdc3epqH3mhcW6lLUwJpZO/UUBksAoEkABPg0237zaXx1Qlnx5YGBYZFWF5dGObYWN9aW+paNTZAjY3YiEEmpvpVoiPGfm7gTGx1XxVqr0dSGULgJEKHIY4MqQOb0xgcmAzSMGMYVjtbMD209H+goauwshIBLOB67WeoOF9ORo7CYj9d6LUYFUAMV6GXT+LZT6/96o13Pr9ML75wqr3QuvD5xXafYA7ma8eH5i4gvaW6MMfvgL2kGE9JJbc+2lRTt+7sZo2kNhPHUSJGo9EIWN1Y/4gYWhCUjOtvYmZqpiCiWO9CPYtQAiNTx+QjYNivDzbHHHPcX9QTEZOpUUlkhgAwqQeMkIqVxpw4OF/HltONmBnqRjOrtRpvvy4ftKX9Ycd+3WfatzxgGurOUkhNZ+Qhz4WzbMIsovniRyYo6kzHF6x3Nzza3hf9Mo8HAx+Q02oEnhXda/o/iKEz/j+RwRAZjVTyoQpkP4AwVsRoICY1UYKSUyvNiEgErCAQE1udl5peuAOco8Pud67H3IHwZUb+7PHguNP+8Db3hRJAqiKkxAZvlIG8QWPNtuJ97mssexHT47alb1wMlWgmKz+aFNrtsPNaqGp05JgpBEC+6JrNqPrTWbgxtNt/rWuFn5o+v7+7/E7TzqwJQG8cM3c6jtmioLeMMTIQ1eoJZsSGmsTNgHba2bX1rd7S0vJye2d9k1MsdpauXL/69sVx5haePY4UALGgIsBQKaRJ/DTsT1DTT3DoK3Cd+m8KAFYndhVq2N4cnr+w/uH7Wx98tH327OjS5dbG9trWqFtWZpaQZkxHGF5a4loJMTMzosRIVaA8D1ELWM5kTEwkxMJORCTxUagiAllo6kVkxhYjBSVAYQpWhgnVE5rCiU/KKkyKmBuCEKWptFqTTnrmn3z3VMrHTzyF1TW89e6lf/8fNifDU6ePDbfWvZpEdaquyVZrye5qUWwQ5MjaiZde7D77DHodZA6UgRBCSKM5B2NGVDiPtSUkxaQap6DEp2FUadCknU2Vf3ha56vX3q+WD99rIKiHbm1NATU4xyCUZeraS8Bz/db51e4vL1+biA/kIonBk7EoQGpkkRSiAGAMRRoEQBA7kGlwb2FhcP06gved3nYZJO1Sb+XN61euRfSAI8odZsAgCAITJFbTrH+XGXiOPcwLAL8Fsw3xTbjpmfqvkbBe5T2ftZEgj8hIHN65MPxv33jn6tLyts+szvCYo7RjXOzmowOZ7rpICwUbaemiuQoSYIB6HxKpmF1aEOADx1GxfWnF2e+f6PyvXz9yFPD1T3uhjr4gtRYDyR5ZWggJ6NAXgNrRVBVBLTCYrAVDFTEcfvrGGyeEqArV5tA0W1t9Zmtn3KJsPCkHw8Lavd7JNTx9EqtZFUrrcgQSBUeAOLi0QFUAGUhmYUDdH3XzHGGYUiocbK3bQwxQgzO0AVKwR5sm6K2j6lB36bvfe4GSd3Zs58ovF32XKbdYtnySJEkVtIwwTtjJE2lrlfnd/9P/McBY45LGYzFKr521EfNBOVYZjdKk++KRxStin33/+8/98Lv49mt8dCWtBiqpS9rILShc51BNVxQICgqQSIiNoBwJQiKqGAMJkO4CH+3ip+fl1xc9HX1xsyJj12pxMco9sLzQshCUOMBHBhEZsRAYgYjMIqA8NQcDILV4qM48chpMpRKZqBESRe0r1mx09qYmsr1fZPHE2SQfnNvaVaZ0sS1E4/W4nLokshgAiuBIHJgBiD3E2phsXBV5mqbOpUERQj1Ug2rlREWo3UrandQlUBcqBLPOcCQ/+uGVf/Nvv18ZTj65MNFLC54jtsm60BY0rd8YJlO91sctWjhkGDez6I2PpkQkBAapKYGYidln3Fr68INzRf41Yk1aLiI65kQ8cgUcMxRRYERM8tCbNbAprLIALwLG7njSzpK2j0BgTb/2+qt/8x8//OzDT4+fWiUn6zsXF5e6YaL0eLe3zzHHgwJjtlQBUAUqUOtOqwfSWFnaXri+/fFCz77ze18/dRIAiCQgEJIQraqiaye5WplX3V5igacESzWCwWKt5sxg3rvfzcweHv2Zr4CbJCnqTZLVO6amf8I0RlMVBUTMDrZg7z+ZXxI2TW/tfzSoTZNZ+x+5uYh204/ZjJm792ikABvd/OI7/0xzewc8/ltBt2O8EqAUY4wCMpiFEEPZckm7067F/yOm0qGMOlTipuDxWEAJ4l0VAshRkkSj4aTMg6VZt1KShlAFAEE0MshUI9OXvluN7ij7dae3ONC5Z4NBG9VZs9k0YmbO3T71oaC6Jf+mRy9y2yJV0IO1z+5zsrzx7iC+dfxHsoK1KCpfVf1EFn2rFeAr1QD4OtPNBlI4UueaRo3Haz8fgooQkTPmoBTUJlrtRpTQcZFPBJG8sIQICXXukGbDlvY9zsbGdJqolcHquFTrfzUzo7oRCMysN7y++S0hpumkNXO1mVYT9j6o5rWYGaA3eAZMbwYRJsLsc+tfIaBFwcyIoSaVkZkZsRIshOWFFmJejNBqpRG6WYXO2gs/urQzIsk7eG4BC3BAAZSJsCJEpPU0LgQxOEQyI3KHRzYSIAMRphprVnOCULFNqp2FY51u+9inb//w1z/88/Tzqy+lvbWJLZXUCokSIpkCFbRWhHEsUauyjGQqRt5l4lmYqnIi4jI4b8RBQ6U5h+gwQvQLPbCUozFXvJKkvrR8GK1FhSAXyxk5hUI4giJpiGFi2jlxbOXM6d7xE2vPP9t77in0O3hiBVkbmxX+/qejH/xarwyW095od6COXerj1igMR0fai77TqcaT6+NRcbSft3rPfPe7x//kz3DqDDodo2xUxZZLFxYWSYEKLklAalQaAUgWfELGALlusucOUXuBT8clpu0pdjCTHwYlBMgs7TdlY8ElgELShQQVkADf6NCJ1498cG33B5euXguULp1Q6aLkVKGhiD5GH+ArEBAdldIrPAG7qUb35Q+JB8MCrQWKaVVJFQkuGyz0y1b4v/zFT//rb7z04lMLCEBpSHkkNqxGx33b6/SU7Ffnu2UVuVPmdo79mBcA7iYU5r3PoVVAKgLg0hBntyaXStvtZOYTKO2puxEftIRHhiQiMtg0koK1VrUTBSoScUQxVkF0tCDx6YXktbWFRWBBlZrW61r6HwCs0eGfwnAvB4MSDMQQMRM1BMMkpzJnjYSa5u3EMkIwC8Qi4kVEmSAGj0KaiTFp7vBayFxs3wbxtwUOhvp3VUAEqiA1G1pAqCgx8C50G1UA91ePn3j565P3N7Y/eH8trUlP9SZCjBCJAUgoO9CegWCsJgqCRg6D3WGauG67JRWq8XA4GFSpc53s4s9+fnK5i8UF325BUoDB6uQrUp++PJqYmxCn0u+CWmM/EhhwY+BiiU93cTl2B5kp+zAliZNF1AdHMONItQtYsyQJIoH0gBvQvTpNXYcG1XY89ZaIZw0BzYXmUCkzB2NAhhZ3A8QB3hsECGRgY52ePztsftHhwzkHpVgBCjYww+CIlRFimKRJZ3GhncEcKgJPChqN8K/+1d9f+Hy7v7RcFmCqdnavpFndPXhjrbGxz3rIT9ADCOMDPJpUpcUIZgfEutFDiLkmJpqD2aO0iyGEOqGvVqvAmaIiGFOaOpclbUFqQUxYSY0fr2h2jjkedBgxoFxR481HgIN5MVhkIkpTn6Q8y+pZLfNoe9opBCG7eZ9WVxLu9Xd5AMBotl8zNCdk9udpf8A9w/7Qek9n4A7PT3Fzrn/a1nnLI93h+Ts+HqKco9K0LGE1n1IF1LCG9i259RVpSEWPzlL8ZWFEABtRMERQJIaB4UxRc63q0whWNjY9QMH+Cyicd5JaOmgtcNY0Y3XA1/w63baZRmfc2mkM9sWPOLgEx+yjvuSjEhlbyvBgb5RESO3KYGyESDTteG7IuDXF5Csc0EMKM2MWU4kxMgk5F2MY52UkjlPGtBHXlcQvc6Ho5r9qXQIkwKiej6elgn2tAM2Lbxn5s9fM/jx95dTg9xYiqe17/U3FJYYyosGaUjmxYSoYQCr7Vo0IBpKcucySy7H72Q7aLTiPFI4QbOoot9e+MF1oDnV6I4PUHW9xWuQiwCECyHyF4L2eeubU4MVnxrvDbFguqKRakUEMzKhsL8VT5GMSFi+OE8cMIIYY1RaWV2Ne6qgIZXAwl/okESQ8CWVZlixpp9VNHPJcI4SWFy/uXhshTgghSdBtyeJC1lvM2q1v/ek/AzGOHMfRo+i0cGQZK0twAFe4tonPzuODs1uXrksR2u3UEo6JH2xsLLHv9pcHmwPbHbWWlvyR1feL8ak//N4T//iPcOokmAcxmKPokwSNqj9QZ0+0YDOQ39fKY/uZj/X134eDpf5n72B1/gb7L7VRvew1/5QA3szMCubX1roXh5N8pyzDRLUl1BITrUoRUD32WKHKJs5UlA98UDNHUhDAYGfsd5FdGu1+sp1fGi4stgBJi1jkLjo/DwjvMuYFgN+CAw1ohrZgheWVpUnKOxHvXY4fXNrcGqt1GaawCLM6xWnAdOh/WRhZxWpkTUuqOijYnEGUyDkYWajGSZisZu6FY0e+8czR226f7yOjql7gZmeAbLoETiZlEWKtCcHGBjIVgxjEccquYM/W7OPYuwpNmniqi8JfQe3FiOoMvklqVjlWMsBEzTxRD363GMGsvbza/vo38t+c/eDtt6uME+N9Sz6ktlGIhpovUK+jXIviSxIdF6iqMgSOgTltJd1ud3nhr77/n75z+tjLTz+FdgdEIcQYg/cJH26ox4DAmIEZAY8RCBzhCGmA365w9kp+9spkuyBuufAl6qh8DwPUGGOj0giUZTkchk7bdbw3VQPjgPy4BxxKKo41xlhFgkhdqwIEbLFKM6yudlOgjIWZeJdpiR/+4LO//qu/73R67fbCcLDRbnXKskzTFGa3y7A8fuHsAwYimkwmZQmRurXTHOCcAMpm8ZEazgAAJjOYscJiE740wUe7k3W7bXEcYinRCUhA1XyIzjHHA4Xb7AYUoBgrIuv2Wt1ulwj1Vg7gSVlVaiyujhdFcIftJ99uhZpjjkPE/lCo3lVOyVJz7KHW5jKDqt7qhDzNV92PI/ttqC/lfmH3h6udiIhgygLnWRzvPQk8xK3Ndw+qysxkFFQ9e/GkgYbjMU1RC9ROb+pH5JTV3SJ3WixpSptTgmvxZrnzyWXLrNU/lvWS1IMNBcCMYHD1u7Fhzxnu0GDUaF3N6g1o1IeQIBvnG332i8+99Mp3vvvJ+mD84bkr5XglU6+NiFf9jWqFGWMDqTFXCCFYjDGEoAoKgQIyNZd4SZw6zhEmVdFqt6vR0KJZq7UbdbMYVYnzvUU9cSa20la/21pZXjh+ZPHYsYW1NfT6OHUazmNlDd4jRjiCc6EcuYTC559v/vQn67/8aX714hGhzLmglYs2KoJLU+eSsRqSRNvpZRT+mVPP/ukf49vfQCebUCzFGaw2WdzrnavJpEC8f17e+ykaMwjwjWeOfjrGteLq5XIS3Jh9Zg6RiCGsEiOAUCvfRjKtk5MHAE/5DUpWqTEsAGbEW2P98OLG+93lE0+5foKqBCNPkfKXHqKPEGvuEDEvANxNEDRBKK003xkzzg3wxudbZ9cnpbRhDqbQSpSkIV9Tw8f/0iPVCJWY1mWwmuesAhOFq1gTD7US1bBFxcle8tLa0gsd+Ft2tPd3A1Q31AJwBiOS+iQoqqIsNURruPW1lLsYoObhUhEHQoioAgzOuRIwIBJcLd9pIlSvJQcpqAABiIwAKHmhIDAXjYJ64RV2PWr1ygLCOHEye/LJpWMrOtkyhWKqAGgAIDBVrU3wjIjIjCgSiCSlTiirKpiXNO0soJVuOt4oym2yzUmxMxl3QmBJg0Ul8s43siGHB3O1/hE37km1EQAMrQCZAFd34rlrO+e3BjvSxcKi3sxCuM+oR6+IKLkqxOF4suS7/Yw1h5IagYwP/RzeQxhbFVRNExYCLELNgCLz1Wo/XRBhhJ2dYS9b1ogrF6v/13/7/3aSrq4cL4swmRRpEtO0VZY3UAz3/niYjt9zfDnwYHeYT6KIEEgRHeAdaLbRobpL4xHxta59QdVMFaqIVmvSsRLavXR5pZ8kLsayaQWaY445HijcEFfRbI4i4hALlri41F1c6oEQgqojBed5XoUoIpUZCCKieqf1eaaDMccc9xT7s//zAsB+1CfEDJXGhn/DDVf0phv1LuZc7ngJvlL0epO560NUA2AoyAScOJ9IU4OZ5rL31a5mf3yc6P9sYGv0TKIpE0hQqg3HuSWOjMloGt5M248eubzgfj30m0royoqO290dnt8adrlzonVs9Qg5eGl05qJAAWYwTZ3zDvn8qEHrpM0sjUsGJlZYWSkSwfJK/5VXT1y4dn5rfO7ae76bZKGsX8nTHgtSFmEzi7FSVVUlEk69sMvzynsvcMRUEeVaTRBKaDdJ46SKZUAVpdtpHVvitQWsrZx55XW30O+vrLi1VRw5gn4faQphVCXEo5WBZDwcxsiuCjYq3Nbo+q/fPv/Gr/Jzny6EvNXpOdV8MixjtdLuS6Xbk3G2vIR+7xqqC1X44//xv0x//5top+N8GJdWGJ1yeolmqbAZ7m8ofkObJhEAD7zQwUtrS2c3t7a3inE11LRr4iqGR53PBNCMudIp68EV+4hhIDOxKhqiBpDCXCntjzcmv/5845mjR59dgHlPupswEw5RouoxxLwA8BVx24HOMMLIE6nDNvDWdfzm2vhSlcjykoFh6rV0Vs9iLkJQ30VfGkpauqm2phLUQYUsURLzpAKtCrbJkQ6eX+k8308WgOS2B3+7ct+9gSEC7IwVcHWspwZYiLEyVUJjfmnGpg4mxp7YwThonBQY57UGik3lS5RQ90x9NR66AcFQEgIgYEFoa0wqk7FKqwMkGI2wuYXLVxGLzmK3zLfi3qmzuoMbpk1rIBOIGpt7IoAssriOeAf2A/B2Ea4qXSf67v/onz3x9a9lyyvqBOTIJ55rltxhN+HVNWdlVEBpsFpWKULGwKUhzm+Gy4NiO1reUkmjlnstvbz3FlNXunvOqag1bUnYi48axnkxaafoJAY2cMNU2jumh343rIjRFCASkCGUMCtFJguLvNh3gklpoZV2ehl//hH+8j/8/Je/ePeFl741Hk/yqlheWivLkHiuqiLxUwn5G3rwcQ9sP+b4AkTY9u5gPB4T9Wq5ZxF4rn0vlKA8ZYgo3Yfb7e5CCUymSmysMDUyI2sUJtDtYmW132q7IlZsQkSqD/39O8ccjxxuq34cqqoSZ4uL3aWlHoAQAnsx8DAvq2gkicIUEEeq0ZPynkw8YKTEmAp2z/Go4qCmrPcyXUdUa9IT8+MmpX5HKGYuXahzbWbGUwVqPPBEy9t2ADwsBR6CMpGZenaJF6lJwmZ8g9IG73v9YweG1KL8RhKZK0UeYhEiJQmRCEhBTNZU9R6S6/4lwbgNO29WAyCDkoYEMVEb2uVBdX6rXGqlp7powzsEQgFEAjESwMPqUONwZXN1JjQz+xyDGBlxmnTMgdRw8tSx7/z+9ubu+fOfDXwERQJEIcrOoiiRwcrKsSfnTDjCwCLOWeLdgoeS5FWRT/JJXrBZ2yVZK+RFWxISKSXpn3riqX/0NXz7RRxdweJJpB2kbWQtEGOa0EFnoYQaJCJWSdZrtdkIiV77y7+48rNfTM6fa2tY6mXdLLEqH29ue5GlxdXd8W4e4sLJI5/HyUXoie9+b+XP/jFOnshjue18hlaA5IhdCNve15/tgu7jmnPbWTEBFoDn+8lHK51rRbk1nKgV6trmRYnJEgSAGQgAAgcw61RK6EtDABVUzqJYCIbKYPDSPXplc+PX1ybPX8fyAhaEPYwwYWRz49+7iHkB4HfFjW7UqiFPXHcIfLiNX1wuPhnZwPe5vWxhyLH0WokpzAVmmD/oghQZFdVzPpEyq5AlrAIwvEWqEMc9F59d7b1+cvWpDnqAu5FMYVPclz0QGcisztCKgQjWaGFT3eUIX6KIZmYaOJqLECMPSSxyEarBGMMxYmRzVPuJNW/MtRSiAnyQ2YcMHCGACQBEqEdMYkW5iutgVGA0wQcfDN9/p/j47Pjt93evXFykvfB3v+cSEUWCAdFMWZQbnwNzqXAaKt0eDAdR5diRo6+/fOalZ5/+F/8MT51ArzMiciADVzFwrc5zeLBGg4mhipJRKdSQRrjCcHUXH1/BZ9cn21FCllUZB65A9ECZcIpITYFhEaukqIpxUZYxEYLWZSFSIxg9CgbxRqaIyubqwkcFDfBinVSWFzmjMAzXXZUtdfoU8OMffvhv/9Xfd9OVVrbw6dlL/X7/iTMnz5+7MB6PAdrHDNpfAHiAruzjCVXs7AzG4xzoEUyrSqQm5CgZsx2kPvwwwIjAFsFmCMpRWUGARUWni6WVXtZy+aBScwBijI9M68McczwS0BsC1WZvYMQawoQlLi53+osEIISQUGrAJC+rqJx6VQJBhGJsxG1nYgVzzHHfMSsAPFp5wrsBpghT1RjjTR1Ah5QsvLvX4GHM/tdwZgbzgtTBu8ZQhdlFC7CphACAxzL7D8CLq7uiOUkieJzHYVlAnBKjidCbON0IoEeNUVInPW4yLJnVAIy04GgZu5BtR/7s2qRjaXIMJxZA5AQTQpiKr4uBZ8a8h4SashlhrlYBqj/ImiaAVtolBMQC3T5eefXkzvDqxQvjD99MlZ0CBKkdcI3ZGBDvM/FJRVSUxbgKZTGp8mLiJPPJEfHtVqflE9YyJ4tlNcnznmu7YGMtLFS9xQU89yTOnAQtAi1UEUERzYgrQSHM8EOdqAYOoa3EgZCX+OTc2b/5QfX+e9lwsNJK+kpMsSpLqWI3baOICuLOwpajs+NR+uLTv/9f/y9x5EjwPmatNpIKfoLKSvMJRPe5IBCMLE5lne5LwDMjnu5vAnBAD3iqg9dPrl4pw+V8MIjjmHThCYFZ4ZCYlsoAQuUMiJEOlFKYDbUoKGEVKUfySk7b7cEwfjKqfnFpcnyl9coiumCNY4ju19+e43fEvABwYNwUriiwX32eLBLcNvDm5fyNq1uXLC1afVgKm4jBW8WmCrD5xpL3ID6cRlqykimbF2WJjkwMzkiJYDGXMFxJ7KWjy998onUK8IX69MHK8ZkZQ8kEBFYYiIxhxklCPjFfBlFVU1WKUcwczIEkmk3KMBhjd4yiRMuLk73qtwFgsalD+pcGGXwEA5WAYIwitZyKCuOI61dw4fLok7NXP/5o49wn+ecX3OZGNh6j21VmVsW0BkCAkQpECZE5kJWCwAigQIysXRpHZ9rvLR1bO/m115a/9x28+hKWO1jolrBJCJmAVLWMJSNr+UOtwE/fuh51Vd1GGcAjxYVNvH9x59PBZNRNpJ9aWo7DuIXOzDr2Ju7//tPYGBEd3nHPPotILaiq8xwJeRHGk2JcdlOCge0GTZtHYrPHAFtdOIsBULTbydqKb7txCzYMZeJ6bHjzF/lf/8UvLl0YH1k7vbG+myZtJj8cTJxLJpMiyzIAN3rx1amXw9V8nOO3gTViOMjzvIRBTTVEBgQgq2uImMpmPhpQYjIFCFFFjdVIIYQYQpH6tL/UzlqCYQmomc4LAHPM8QCBdF/Haq3fWi8fShyjTpjLbi/tdgFCqGICVmBSaWVgcRZr+T5Y1FvjRAOBbktqnOORwpffcNzLDVyd+JgrAN0Eo8YpzYCoGlFbABBNdyU3CVk8aDmZmeDPQ6n/Y0pEiujIewfPdQOAgcn0NiQntsfLGIAMibgyBJBj78uI7XExKkpu6P+ikGk3PhEfZm77XmHPh3xmI3y7ebKeYytgEsetdiLSHm0Xn25MpKRe0u934aTuJ46AArX6/6Em/xvM1Pz3z7HTWoAYyCwwO6ys9F7/2ivbG+9+8p5ZZfW3rtV9jWDsfGLsc5WRxqFK5TylPnZSXcyGZel3SipjjzOnLlbjIg9UKTSQioZ4/eLl7V+/efTZIwtHltFeAgATkIMIeUo8jFACwt5b6DpOwBgVeO/jy9//u8lb77XWry6KX0qFxnleVonaYrudiB8Px5y1q8SdHQ66zz/32v/kP8crL8OnIxUnLQIXVlJAL2m5OC0ATL+8ThWZ/c0n7H7CA1boqYy/+UTrwnj53Wu742pocYEoA0DmXISRizBjVByMaqPTg6QUjAFlBEbFVjGoMlHIxFpoLV0aDN64un16FScXWwvITEf7W0Rv9cuclwQOinkB4KujqbLekMJnkqSC31B8tLn7ybDYSZYsbaEyghMDmzJUSVFvoL4Ct5rVoAgQZTEm5UgwUkbJOvLVcDXTp/ut00Af0PEASf+mSb3uAPhdv/xXhO7VOBXEU14ysXmviUTHQRDUVINACUrEZCYxclHyOMd4jLxEyJwT3T8DGMiYSQ82BRgQIEAGBBQeRVJNkOcYR/zlX5/71W8+fuedYriTWNnWsOx57cTaeDDU2gTLav0h1BUdMIE5MArmnKkQLhgFJ1WWlpL0l1eee/WVo3/wHbz8Eha7EIDJmPMYFezghBEFTu5FNnaa9FUACqrgCmBouDLGua3xlbKSxR51WkYxn5Qt6tyDQ/rSUBDFGInMTGBURp1UoShjTCUSIrFgH8vj4RfEJGEEA4yMKEKgnYxXeyAEB+pl3QTdcowffv9Xb75xdql/MhJtbW089dSz6+vrn3zy6bFjx5LEvJcQAoAbsv9zPADQSEVeVmVggyqgddIfDCNTNqVHIWzZg5EamMBqqibTHCIHrVKkaUY+MeIAiqgd3u73Ac8xxxx7oP2tY9yQgEmBSq0QCWnGaQbU+0wiBUrVyiglVsKUgDujzTSbkXkTwGOCfd3Sh/L6Oe4i9rfSznrHZ9uRhyXd/HAl/W8CIzJFJvWMG4qm1gTPRmDFl/fGfMTg2JVlpaziEAyjqpzEyEnLosFIjI146j4LPVx5m3uNRjrzDn0ANfKqzFotcp1iiCuj3IfxqaP9Jw0ZQEg8ijoVoAfyTvydD1wBJgVJw4I3QFFGZVEDwdASjxPHVr/5raHPek6dwkUOgDAJOTJW5spoHDEm1u5C78jqkdOn2idXul9/7vJ7767/4BcXPriwPK6Ws6ydJu3MBRSeJPNZG3Z1nF/75Fzr04sLXw9wAc7g96SyJxUKMvGEEJNYJRDkOa5u7P7yF+//9/+xdX2jN8r7C95ZHE+GyPNWu5f1+5PBZByQHOmtF+NzxfjP/vgfrf4X/0U1HPiTq5qXwVuIIQzypf5iC9DSwLRH/2dUoArG9294zqqkNz4LGg/6af808HS/tSrl9XGIOmIwkJKxGBszFIFhosBX428YSEGBLcBYDAHOKiDp7CT6yXDjo83BhraOs/eS2L5xuo+KMsdXxLwA8Ftw21kVQBWjiDPYYDLqZC0iqbQyisS9AdIfv/f5jz++uJudsXYfRZPOgaqaAhpIw9SC9WB3PAEhh0+89848BQpVCKLEutJPr7z9i2eOtf6nf/ydby0jAURVsgQab5KV4cNVmfktEGHCdJowAARmiGufOrnyxMlLH/14Ne2GUJmZlWGh0xnnk/F43PLps6dOvfnhB/qXf/P8n3wXVZU4IkcMiZWyETmKwfIy73ZaBzugUYlEUhdSX8IKfH5u4y9+dPnvf7r1sw+Ot7qnyqqKsbfQbjlgPNR81xETM6nBDGpkUIMSsk67RIyMsemVYrIdY7rUz46vvfCP/2TpidMLTz6FtTW0UiQOmUMnBXNF7JzvOgbACu+lPieHF/AY1SULFCGWsZDMgKxCug38+N3hB9fCNrxbWkQ7m8SqREzTFOXeLbCf+99o8c+eMQBQTBtsa365GVCb1t4xhykitYjWl0RVVc6xsRWhcizt3oLG6vyly0dfeKIsoWXVTrw4VGqqkR9+9rCqtdttKjjfVad8dJmPLcMBpjQJ44Wkz0j/6u/f/7f/7i+2tsKzzx+5Ptpc6C1trG8R5Mjq0RijyI3Zf+yfyOZL5/0Fm5FPs9/85u3vfe9Mp+tTnxQFlvrINnyIyqkDxeF45B0nDuXE/MO8YhshL4vEZ4lwKHUwygepbyXWFlYrQPjWt08+/8KZ7//Df7eydvKZ55/6/OLFdp1NnGOOOR4U1Ks7g2iah1LnQBx6/eTlV54mxu4uFhcX8ogJgX1mZRUUzieVcVVBRHgvJad7QZ3Ro1Ts/F3Q1Elsj65Ti1gDdNtzdNgpzoNGDbe3b7lzo+idjp9u/3XviIOeB1UlJhhCCGKWeO+ci9FkPhABAGVZ+iw1orwoqhhc4gGqqgq8lzLjGZXVAObb0trulp3P7z4Ov7i/407j7U7jqo5fbkWMd6OTicyqKhPJnMSAoPBMKhJCUCbFDXLbbI8C4emgIDPHUomrIsZBS6BQlHkRJTEAU0ZgnfpXAvj2p+iLTafrf2W6VWLAMB0bZkYG/m0dq7NOo2bY6O3HST1u9w+tmZsFN9+IAAhm73PDQJ8F1GmaliFOEFvtnlv226PR+5e3Lbo/er27gpRRRQxjXnhJUwfTO6wudw+EvZz/DU0ABu84EkvqKMnUlF0PL7z8z/5X/9u3/t1/99abb3mTtm+1XNZut0g8JGmtLK0+debV556hp87giaPo99FlLMrx50+50t47f9VtT04vd8W59csXW+201elcvXy1ytJTTz7xk/c/vfr//DdPPPsq/uAYuEJZGjGlGRwLADUBxeF2JgLnMNrd/Yv/8Mt//+fh/NnnewsUYj4eV6HstjMVqULkKrbW1q5cu/bxJx/7F5/95/+z//nRf/7PkCU+XUWUftKrm54XFxJScEST/bdGBCQwQkMjvm+LjkgzbvdPdKTqswSqCfO3jia7f/x7/7e/+tkn5z449ur3NtbLEANFdp7Ye/IWUaDKwekBUpqGWtYgqIpqQ6U1Nba6JmT93u549OOPzz2zGM68cmKJe6GpmLBCJ6NRp9NhcFGVqd/rnbhTznaOW/EwpxPuHxSI1pST0zQlEgOYReEnwOWA86NqEzx03KzRQhIgyoBERiRnxPhqW3bvQAhVQGBnTI69Y3ZVHG702/LySu90ikWgrYDFPZH8BwN1IV5mM0QdSIKJCFkmnbYmMraQEdgJscVQElusCg1odWyR/PjSFbz/EXqviiN2DmpRDQaYF6Ekua3n8RccEJAlYMV4tL1+duuz94dvv1P99O347idPOemMRmWoxJPTMNrercY73nvXWlSLTEb1cWttQMSRaFyFXSe2uHh09Zknjh5ZPnOq89SZ7mtfw/IylvpIUqgBEcyBoMxxKlnEsznr8C+XAWYwcSwtgquQrJue36bzu8N1S8tOGltJRcjLoGyOkgNtt9mgd5hz6ZbNE924A/iSqC0JrDYzJqhRBKnJeIIWIIlXg8W6rsSq4ZA9jQ4bBCUNRrFiipl3rdQlAgdo4DRZFHQ+v7D7ztvnRiMln47LyvaExTD95je6/jaYp/7vPxQgcaYSgtYBI4OEYAYPEAyqLE1Rra7ePfQpMrYpr5ANLmptc8BEMAILspZkLSFGbfXxcH/ZOeZ41LBPqNbq8KEOXaPaJGt12h0vDnX3DjuEgGCiDCOOVuc+6vfRWuVMp4yChmg8v+EfXRyUzn9bdYtDAu1L/dI+k9vHHLO7cq8DgOi2fOGGDGSPhvLmAwEywIJj5x2YAIWaopZD33eabRrjNE54j80UysYWFQAzF0ARtTCLxMYJIACz8lQnR/WBtIWb1gP2PwXcoeBEts/2cFrYoBu1gPbb6jDgkMSguQYi71tJibBuIR0MT291bNGOUubBnASA4+Gnn7nRbGhqGzTrbt4XpCsA4lpKPku8PPdi+9VzfU4dSSftLC4ur60da3V7vVdfQbeNxT5WFtHvIPNwDBehA6wstl54buW1V2L13vpw3Bfupa3heNTudZNeZiLe7Jhv7Vwbnv03f/n0idM4voZulzTmcawuDXDKGlGsdFtOIza28LOfXn77V2732pJD3NpqVYG8sLhopjCoVVWZAcPE2fLa8tdf7r/0PPqLcAkkQ2SelXhmSZ594j9GGgG7p2vdQcAGi23lRcbpFC+v9NZ3yzjcSFw7kpOKzDSEEDjAA94duANgWraMjKhMKmIsQKy3loyhuE3w+VF1OSBz3RRgBAIzOGlldR6DnTymDVC/M+YFgK8IZo6IBHLsDagQzEyJNwzvXZ98vDXeIjIPcAQTiMUAOKUkQgOL1gqqpgeedL1HiKGMCIHYi8Bc9FRUO5deWOl+99SJ51roK3xVwRn4gSOyKCJDyKarFsEgxIROu726stNtT3bzii1LHUzLqgisINNYJhoWhT7//ML2T36y+MQaTh0jYcAjVCGCCZY4cgejkwOGqoQzjLYvvvfeu3/3Hwdv/uboha1TI+1qazFtj1nXt7Z1jIWlhaXO6niSBzOgaSnlhpklICrMBtHyVrby1NMnvvGN9MXn8ORpnDyBbgupBwHEZhrMRWKQ1LtlBjMgOl0CbxLUPAQ0Fn4kjhYqYACcWx+/e2V4dnt7N1ms2qm2uDKNZXQsaeJEaXY+b9L93zsDs4LO4Q82ZlZSEBFxJCPTyuDMNneLo53UpdACGlUSBpmWivva7/K7g9SZBlSWCBYy6WXIpHb27qbgzY3wd3/7qx/9w5vjUlu9zrAY3YHhcmv2f0a6fLjPz8MO7xLVYZFXZR6wwCIihApwQhwVZmTKDRm0jhYe7syEAUaIBiY2oyqiilDX8Jqcx+JKb6nfMUII5f1tVptjjjluhAIK0qZ3c7aIkKoVavnS8trSchcAyFRBhKJEUAKx1X6WIEyVg2owoPPY7XHC7ffnt3vyHuwn67T/VNJzjttACWam2FOOndXlm/3/9M+PT+r5XkHFNHWUOecIFqKqCREJ1wH0DQzxBzOBeMjQEIUlslSGSQyTqIEdnENFBGabEv8x4/4/9GvN/hT//mewr2JaPyPKmfmiDFFjJUFaviLZyEfl9vbK52yh2z7S7sN5hiHEe7IMS834rGsVBJCRNRYj2DeHNEly5/HNrz8R1b36auKzLMuWllbk2DH0esgyJB6ZIHVwKEA5TGGCrLuy1v3660/tFBcHxcVfvllV+sTS4iDfDVpR24egIZ+cbHW728MLf/n9Y7//jdZ3vkbdp5DKoJwUVjK1GKgmO71WG5MSH77z/g//7vP333TjrXbidGfiKAFJGVRhzifCkoMvjYe7naT36nOn/ugPstdfxsICgoClUfevcWPqv95AKc+e42nV5oEBASyA+arqe/9cC989deLqbvHhziXfOwVygIvRQggBER7w/oAFAIMpoJEYcEws5GBODJGm9ofetggfb43fu1YtHPdHCBJjJE05cewVZgAfzHl4jj3MCwAHg02nJ8duXOXsxBHnIS9CJSK5959u4zeXxp9uTybeIQGkQgmK7BSAVJQG1kAMCGktH28H3OYKVKGqMGUjiYoJVzvtcvDK2qnfO9E/w2gXkBCMRcluNcq4v4gwQmQSWNNzpAwWQbu9cvLY7upSPrgYiSTxqlqFovTWybI0mo7HiyzXhuPPfvHGi0+dyha/B8fw4mBFDFVlkMSccweaQAlhNHBtr1WodnZ3L1wan7/YKdxTS0eT9VGxO7BWsrC6vBvzQQxgkVarmGhNQK8/hoiMSIkLxYSY+otHnn8x/c538NRT6HXQSeFlbFaZqkVmFnbUdM4LTykbjUAhM6CHy3klM5RKzOQjUALXJzh7bfjB1c0txiRBzCxIFWNkJW9pUjZdWXfhk+9eBwARgUjJyExhdRPA9u5wtZ2yIBCCRkfMzEEf7gIAGTOgMYpVrYQXuui2kQhYkTjmiE8/3vrB37/13nvnWtmxrN/d2hmlLp3+di3NrLfP/tssCTOPe+8jyPu0mNhoNBmPx0DXO2dApUjEkeWISo73Gdnd7+P93aBkRhYRheoyAIVgIShS1GpdLsWRtcXV1eWN7aKqKnmYb9455ngEsacywTMOB6CqgViPHlteWe3Xso6qIGBUWDSAk9r2ygBpPACaxkebcgKnbgBzH+A57gOabeXcBPgmEBkh7vH/zeY7xnsFBphi5ihLHCtUa0counOHyq27/UcdquK8Eaqg47LKNUZKhMQIU+6aMWlE469lTQH6QcGdOgB+az2yXjrv1AdQg5WlZItSmUUOuTOXWVDEgA+ubmaM1W671QIDAqdUkSkoObz7mwyCvRU/1gc8LWjU2X8xGDU7gCgsi4vtb3z96ddfQ7sLAGkC58CwqqxEqoQjSwmqgAA4uBSMlsczWTugd+Hzzz/5iK+sr7F1u92iyHOHAtHGg6VWf7nVy7e3z/7dD57oJotrq1ju+oSHVBEkAdoGlAEXLl//5W/W33ufd7Z6FlwImU/E/DiEsVbOuayVOUlN7dzGteTl549995tL33oNx49BXKxEwmyDNKvMTB8JEJ1VBwgQQG7ja3s/YQQlYzUJ1AXOpPi9E/2PrvfPbV4YVzvRMUtbzVQNqlDCb9O/uglkYESFGnOAB8ERiwobKJbGBiGkkrv00+3iN5dGa9niwjIyQlWV5iyVtNIqVqGdtgmmt/v4uYfQF+MBmgofOsQY67xMGQMJJz4dG96+lL99eXS1ImtlSAw8ASZcjsQM5ipuBW6BUpATUzloqGNAMCiBHTsxh0BlGQYh3zzWkVfXll/sYVXRLqJEGxlG3PRSPSBQ1FNF3JM7IxgJmOHlyOlTKyePmZcSSo6VLFqorPBt18p8NdjpaFhL/PCzc+9+/we4dAU7O7AIJ6kXZkSG0QHT1URF5tFqca+3vLR6bPHIkXZ/Ken20k66uHR5a/N6VXbPnJKja+d2dz/e3N5Vinv8pYZQoCBlyaOVknB/OTvxBJ44jcVliB8WIbiMJCNJ2WXMGeDMoGVMFF7hVbkugbKWrCUf9mylypVRpUAFbFc4f90ubFeXRyH2e6FDY5fnNjKEFrtO9C5nNsYNjHGQNa2IbM2fm+fvxO2621/BprbbtQhmJFbicZ7nlQbD1J0BAOgBk8A6OJjUcWTP1mlZr6Mtpx4Qg0RsX8fbv/z8g3eujkbUXuhnC4nKxG4rA7p3YersvwACczdyMee4D3CSVFUcDIbD4RgGENddQIlnBkyVp7q3Zg99AQCou6eszv+ZoqxiFVRR1+mCT3D06OqRtWVmhKqYCVPOMcccDwb2ry/7DNmsTBI+dfr44mIGwDkhQjCM87JSInFgquWO6zzr7d/6EZjf5vhCkB3s59CPZ57y/xIws2gaYfHG7OANsQAeNMXZRwGJuDRxXoihsMgwZmdGSlMejzGZEuqfxwt1ZywAUxRlyEOsDFonPepMv+3p69oDKQF0UNA+oZ6bpsf9fQBTWT12OXeib7EzhNxGY5eHDsV+7/IoXNiuzl+37QpVHVBTpVwdagGJDGTMymRc0/0jtIJGqJKCVKz5caZNJYOddjs4uob+AhZ71kpiylvVpOi0qyyt2JegWkCfAAd0kLGmaHfw/JnW77/mv/ZMsdrbirlrpZPJaBIKJDyxvCjHKdFp39766a83f/omPjiLcdkh30ZCCFwWi2kXV3bKH/3q0j/8AuevHFVZFpaqTJKkJJQwZSbvI8luGa7nk8lCe/Wbrz7xx9/B0yc1lco5odTKCIY5hdQ/ARLgAiSYD1E0sEZSAjtwCvb2YCVkI/GIeWSQYO0iripe7OHVteVjXQqTrTIMApXmwE7ADkoIB6wOk4oFMasVfQKnFaUAezMpRkAOzpGottOrJd6+PHn7UhgBnhMSLmMwmKreHbeVxxUP1Hh7ODBT1I6mxKwAmFq+Q5DtEd45v3l2qxpzZlkKK2DjzFUcxqwAJJIHpWAPMENZ9zcIfRkwKoMxi5ATFQtUmZSey5fOrL14tH8EwAhQY/YTQsEuPmAJPoVp/X8AU2FrZQEheeLEsTOnpJ0EahpOSWAOxpG9aDGRSo+1O9gdXHn/g8tv/Hp09jMMhmBCmngv7MgOWO0wRnutj3aC/uLpM8+89vJrz55+2pO/dvV6DJqurIwT97Ozn7xz9crRV1594Q/+sHCJgqBGGmfxCREZS2EUXIJeD/1ltLrwySBrVb3+xCzCCOKReDgPbpFvi+cIik0/PYAIBGjAXeLb3xFKFBgagWHAhWv47NLw+hBl1onttGxR7vIcIyAkIm1LXClyl3aVdAcc6E1ukCKdtl8QkTFF1UleTvK6OiZmpqqPQAJRwELc8txrSzsJHgVbxRGhwG9+tfmLn368tWXtzgonaYWcU72FPqm3ZP/3P847wO4zRKSq4mB3NBwOrWqunQW4Rkc7AFMi0yNRACAiNaudDAwIIcYYDcZEEUEER9aWVo8sslAIYS4BNMccDx4UmGnH1Y+qGtqd9NSpE50uDPAezqEqMSmKaCB2AGbKQQDIdLo27VNmmCcQ57hP+B22pY8s6jtzRv9X1Xrj/cAJyz6iIEPiXSKOCdBIRCJC1DgM27xiCjAzGULQvCqLGIxFWYLCiGG8R0pr2s8eOPyOcfF+Jd5bIUq+lLYliQiozDHKXV62KLbTMutcH+KzS8ML1zAMiABDqcmlHyZ0LyTVfT8gJQSCsimbikHqGkDUwM7AkWwnn4ygBVFOKGElNCICQRAShAyxBaQlUHDFgl43+/oLx/7x77WfO71toYxBVSMrp4yUx9Uojoatsmpf2Rn/4r2dH/8Kn170sC58C9wqDRPC22fP/+3Phm983NvMl3PrF5RFqqLlEco+6/Zc1hkV5eZwsFnmT3/7m6d//5v+lWdDu7ULKyFgkHEULSRULqgPEIWLJhqdVqwV1UxYMOANPrKPfAeP6vuDCCrYTYhZBGoY4Qjw4tH+S6ePeSlMykCVipETFoEyKjtQSplN2Yzr8g17cBrJw4RNKY4zVwFjaGlpa8zts1vVOxc213fVQJnLFGYg5zwJY2av8NjPhwfFPAH0O8HB6cyxHXb2/KXPrg+v5z4ud8wLigEkaTvJUTHU4EEeDFCs7ekZSsYH2E011uEs4gkcSMGaJLzgkq89/9SZPtICGAzRaSFxlegDyMmoRb8aK8vaBQUAETRg7cjSEycuddphc1hpNETnnM94nI8WTRwMoUi431EMx/nP/+4/PVHmL/e6WeKRZSasMEU8UA01EkqCACk5HDt++rVvrV7eun5h99rFT3kls34fvWxcThaOr77wL/8ljC6cv8jIEwsz3jQRAWzEeQi00Ossr7iVVbQ7FcvIuUQwHo4zIeecOHZEXHe8GUMDAEAhjTdyBdChX69af1sU2B3i4uX882vDoUiyurJlo1ygElTNNHiFi9Agasq/rU/lXs66qmpMBoPV7A5pmEcSJ0U+mXiXiRNWjQZzzqF6kFbUA4KNGWD2qQ+tjFNEoLTooP7SefzkH956841PoJ3Flf6kyMf5tssSm+i+Le9tvztNs/8CKGguuXA/YSxFqMbj8WQyCSF47wDECCcgg5nN4oFHY3Mzm9+IYIYYLEYFhMFqQQhLS51+v8fMIYTMt3Q+NueY4wHFnt6AWmy3s+MnjjAjn2gnY2JUY5RlGc0lzAGYFu7nmONBwdwD4ItBUwuwmQTQnQjIzTOPxC7lgYF6L06IoVFViJwTALGMkCZ1o4cfND7I8OwDOIRYlCEaIAyiUEWZprZo2qre/OWROFdfRryVATKWIM7BK4yCugBPORhlPLq4Mlwff35tuOr8WifrLQKN9M7hZyCmxz4t/u/J/pNprQ3R/BgDnFACMFfmjVriFFjwWQoi0Ky9oxZRRgAGgNHAB064++wTJ/7o25ufnL/2yad5rLIsmzidxIJcognyUe5Kfj7tXfzwysWFX6UnT2RPPNFZTJPgfST86r1Lf/2zwc8/XN2MR5NWa5AHzj0zCJMYNfFJklrEuKw4SY8cP/L8P/0zvPgcOp0B3BhIQ+hUAuaSNIc5QAgsYKiCrQm5tZbYF4PEaZblQaI8GVCBIQ4JI0YMhmnSPdPH155/6ofXtwvHZdRo6pkFXi00so8HgVgwAORBAk5AMAS2yqPKxOc6QSgtXYxJ5/omPrs2PHu+fOHV4w4yLUU/9BTP+4sHabg9iFAggIKRKpGBdDo1EZrMfQRGSmPg86BvXly/nMddiLoM6jFWVHCSsPhIteSZNkl8a8jvjYyqfalHAihCjJStdNG4EAmrQk8m7rVldxRACAhDJAaGJ6QP3H6MqWlQY2CvAFABFRkWOjh6ZLjQGXgas5lRSrKALO4WiIbEGQK06pmeYL76w5+Mf/Eb/ugzXN/AaMzlJMRJaYVCbSp9Tvt+6meMNJIG0kBakhbALnCtmAzKCbp9PP1i+7nX5eiZzay/vXb0J8PdK0f7f/K/+9/8wf/hf49XXsBwNBqNjHS6hJkosxHIB3YDQ9VpuaNHcGwV7bSE5WUZgG6r3U1bbe8TIgsay4hqP9Gfp6cF3OhgHwxkREaz1upIe62O+9uo6ycVBLSATgGsB5zPR+eL0bYjLPSGeaUBiWWpeRdJVSMjit1eUuauYn8gsd9V7NbX1ClRWGRAjEXJmRC8sgsuGUbdDbFimMCMKGry4Dnc1u3SNeqLEvf97G9Trbet3pAatx1njhhRUVZQJVy6Mvzgg0vnz++I9Dvp0ng4Ge3spM6mQ30f6795032ngqZdTHsEzDnuDwSEgLLUsrCoTW9GJJAAZKRE5sQc8P9n78+fLLmy9EDsO+fc6+5viTUDuSMBJNZaUKjq2quL3U0Op3uGomkkmrVxZJr5Qabf9E+06c+QSZTN2Jgo2ZASRdLEGQ6XJpvsrmJ3oxZUFfY99zW2t7j7vfcc/XD9vYjcgEwUIhGJfJ89OF6+8PDwd/369bN85ztsXcf4R/h6sZGoQIkACBKjJQ1WJPQUPhkxMOih14+OaiSwFcBsut7PdoEFFjhAMKzIdWPGERSMFMZkDomrolgZ9hkIsVZCIkwTmgQFaRdjTQRlAsE66xekYEAZyt2zSuf2wCeLwDyOmhcZj9N6yKZkSob73ALYV6T9KVs2ACqKjoyVyRF74cJuz32T8EsyqvcJBgBmYzMzpVnRT9af6exK625DNcBmc4/vcwvQA+ZdDvSO530rz/1s98ui3ucW+37lNp2rfTo+TJnKrlyx82BOBjUiYwciqEY2EJQNcwkBO/DY7cMA2y2vGfSuLyNNjiNxqxZjgsKRI2NVU3BijsSxEwfuDnT/V+p+JMh435533Xke256/z5ifz22PMPu0/fc+ucfnt4A0iSWGqopyab6wSiN264DlpZuePmrHH9fj6xE1AAwYPVYh7ZTTI6EltIRISEQA5WhDF3OweaD+AUF7/+dbhO/3f2GQdTXCQAKBHBXiOpn5kBwgahQCmgajCUYjbI2wvYvUgkOMmkDAsH/2q8WZs9v9wU5RFCvLlTFt7ZYxDPq9uFyFvltaWSo3b2699Vb9/kfY2kLT+NAipbf/1b8899M/t8uXnyzK1f5K2RK2ow9UiBBaTU0yHaWww4xTJ49+5zv4/vdx9PgI1IISrG0andYgEJRmbltWLe5IvMgaXqBZE4RDCAJKoMCsSCGOEOIx4Bvr7unCbQg5jsZN65KyOSOa6Y3c/12WiG0mZZZXssRIDBbvXIFAmCYkVlftgC414TdXtq8oT4GxUtcoIkTVTMnNM5eUyEhBERS/NIbQAUH+5E/+5Is+h0MMSoTaECOxQgLBZqKHqQ6VcwGpZjFfnAP+xa/O/YvXz18ZHGuHq5EYgSADaFU3SFIEFmUzMliCRWSDqlsEZmHgT9s6s35iMw19hx5helN3rv/wyOp/+80Xfm+AIwrmKZYYPhqrJ1eC/GFijhIZQxxErPviOQAaoRO0/arAE0dK1Q/ffnvnytUnXG9d+n5svVikBL+8FHtua7pbMK0YHU/cvn/u6q/f6o8n1aljdGyVPF9vt5ddjwGjRJZTNoCqpUTCREhAQi4fswbWQHcx9U4g6seNuGUsHU+bzZ9/8PHNExsv/O/+19/9P/038nvfxkqJjz4c/8V/2n7vg7XVfjuduIgeFdzCuz4NlracXCDTMyfO/u3f63//23CcNK4OqspQ7lvgmYmFiBlMEAYzhMFEECLyEAeWB3mi0izem1PKkZFACoNBCBpCbBrVqLCIVGsKkZsd73r8+g3847/82evtuD55ZKvvbobWS79MZVUX/VAVKAE0klKhSbQT+CQwQDRr3kswMsItiq1Gpjx74u0zD4xmjdoJoBl/IbcAYhYQ0y0v6f7CLOk1ewOCE3LEDuxAoi7fVAoyJ9e3d7hyS6ulRZREK17qnRE7t2eo3MfroB0MMs5doI2grIktsSkbFxKRjMiJE3YWUmyjj9zeqJ87UTy54etmZ7e5NiyWHC99dL7+k//z/+XaDSmKE6BKU6wqLn2sp1Oh/qy99vwyzCwNzF04gBLIQPFL4TU8qmCTVKeydJPJ1ZW13g9//5skdn33uh9WruQ6+t2JNoF92ePCq7REiU0PeJIeILIZj5ggyZes1LSpJSl6PanEm4YUJxtr1XJv8LO//vXrr108efy5GIN1dqV++nZBQVxggQMDG5MWjkv2ZhQabWMKQmUh/sr59//3//X/6u/+3W87F5o0Uala0EfXsKWq3iVV1eiYGKoacizBCEpkxEpGMIYy1EOFiHNHVjMCsknQ1Q48xIf1Q8GMTDIrKAWydQU1IyIWAaBqqjnAapbtLNgdW8xCMrdsQXwvlYkHwoN+sc9w/Lt9StQxhohh+7eWlCzlpvLzLZCIGDNhyPvZWkiOjFQ5aeHcoKgcsYZWmHKKyrJ4CBmoo1E8+rPuvkGAOBIfI5q6jQrnS3ZF0kwn4jzzCGZse8QjGBlyJm++ZRCT3b5lgPg24z+/YHcx23Otxl1fwD3M/HvM/3vWIpkajM1u2woAwp3b/N+d3rpjJuI7t9HIQGzERs5MDJRbo5c+miqIxbGyhiSRB8Knl4c+JYqWl8SQkqZEjgl7CYBZIibnwQ5wOhw02MCmksngsMxuM3RL3u2XljURbTUNBuW18fT69oh9r27TdNIsr64GhQolBxVSgUlXSktKmPWG+9StzbzX/YHuW2cX0cx7FWIhgdFcqXP/tSAiMHXbfVMSZvMAzf5Ijc0+t/0xdsJtHnfO+ygZYNlnztRUdPMDsbRGksEErkylhIKsJFdthWnqk6wWl7YuXTp/4cT6iaN9ijekUkFSMLWMMdKYUkKepGADp1nyxbqE0+wOuD/QzLFHvoOIQQxyAIPz0IDzZ/mHBM/wDCaQsetSQrlOGgQihggKj6JAVWLgpkVjQ9/nst84iSVif9Bbe+bMM6+9+pftzc1nBssbrjf6+GJUTcfXL4631kNk0RG357YuVQUNnzuDnRsX/tE//PU/+8drOzdPk/ZjLdMpwFz2jLgsYz3dYcfU711p4xVfHf39v3Hi//h/wNNPYXW14Z7C9+FXC++EQeqEhNiBPVjADsxg2XuJmzdFklkT20NzCzOhMOqTMdXgBgOBWIViRbCyduLq5vTtyxchhOUlMFXjUCYGc1YVwP1FNZU4kcDyTZ9gCbDIiM5N2mRWgAcIYia+KuHS9Wsfm5P146urvgAgqR1KgWAiYoYExO6uiYwGiARZ0Nw/AQsJoE+GGXUtRRPNQmUGNpTCdQhBSAVj4NwU74/smpVT51vOGa3uEAnz54cBaZ6pN3AiiN1v9B8AKTtiY26QEBtguj6UZ4fFGcGKQqKCFU4DAKjXSOaQCeKHBZnqDoC7LDMAQMGpKHY0LBeuev6Z9a++tHtztDvR1QQOTInHquoaLcgqFAkuTE+zX2p19+qN3b/+Zap4ePObxSsvPnvkSLRgYKglAMbMzMIkzmaPLbt1mV2CIxCTS56AHo6Uaz/43R9U1dqLp+XMUvvU8d5yiQnS9s2t69dsOh1JKKBVWZbqmRGBUdvesDjq0VPPPb381CmQQqMvnDOENlJx+y22r4a2GxMA8pm56pr9vE5HaO+oli1sgXBiSkSKFOFciUtbePfyaFr0JgXtcKiFSQquUSQpI7Mp2JKglWQEpwdrUu4vX6U7Puk+nxNzZvKBZMwGUdY5id6QSj8x7AaUAgE0mGeB5cqbw4L95zKvAVKAsgmvplmmyYyJxGx9pV8yBKiKXq9YBYrro+nPfvXuxxeuI3jTCuRiDIbIwpUUmvax1O45qfKALtRVDgHMhBysaFqbNDYsAAdDC/SYISQKbyY5wadkAv9Fn/FvAxaVhMgUTaASIyOqNAHmQeQdTwjjsgrLAy59kZ9kAO6f1Lmw9hZY4MDAiGJmkaJKYGEih0QWbdAbDgeD0oHRKrdgigl1gpI3mlW60uyJQ7nQX2b/QqaCMEBmDMkRjE/lbhk9jD6xhwo09x7ud/toY3Z97yDvd9GnW7YG0gd4UigZhIyMJLMyDQCETLOpCRjNelF2xucn2FRfUhhb9prANMuv2yzobQBoVs5MxvMOpaR0H1sAjAdQvSbDQ3Bm7x4Rprt8nk8pE5jvx3/HPgUUms1tBhJBzYCsWp8Pyw5UgMXgbh2gmT+WC1N0fpc/0qH/28D7F/+OMHznNFEjTt7XhjZpUpCSMxYipHlhyoz6ZOjazt5H3B93c0LvhVtG/W4KQ/c60r24Kvfa/06tpzsLBW7/FdbA4KwvHwVKjhheo0tWyMgmGsNwUIxb/+6V0TE3PFUyUpecJwLANGuekOMngltW3M/At7mtFGOmecC3f/fbD3v3UbktlhIJoWQD+jRT1JECR0/iue3+116avPba5tb2mi9O9Fd2VG7WU9ev4jQ6SZXqZGt7+403jv35BiaTGz/76/VmtBSStwhCEmeQRpwyUrOztFyOIBc2b2wNlo+98vLG73wLwwHKqpVCAQ8UUKfaWTvq3K2dzO4q83CYYnR7YAWrgqKKgpVVocpRV4ifdnim748M5AZNEceGqpCCDUEpC1ncV/S/uynzDOsuceoY0Zz3mKMVTE2uWfn+yM5NsdJDAYSoLlnlvOksEQokgsCMjLoW4Qc6SI82FgmAT0ZOs86S/VmuK793HNsU2BuwDbxzfvejq9tTc3qQAQgjMilJDGmE6Ra4fX5j+bljK0dX8lOOwS4B+WFHBpiCDpdIVuaq76+dJIIABXqT8e4y+aXnv/LS937w1oXrO299fDm0q1WphsZijQaQonRI1DRhqSodOQ7t1Tffnm5eXzt36aXNCX73B+7IGrwHW5NCHVtl8kXBKAhGYAEKI54/0xitkIIYVHgCCEPBK1//2tkn8UQPvYglg07Tx5ff+fXbk4vXS1diOu2XvoRoCsaijqekU2i1fuT5V77hn34alhKJ86UZkumB32C8t8DR/C2pJmNmkAPnkgPK/ncD/PKt0bvXL6aigFAIUVzfkSdNZJyrW/R2v+sBcGdh7L1UfT43GDMQNJRlr27Czvb06BM9KJqYnC/iIS4By2OVZnZq1kM0jZoMpgKISyc2vCPEhL70Cd7gfvXz1/71v/yPN27u9Iu1fgkmxJhCaB3IFYUeqnTHAvcBEYmKndFkNJoMlwbCvksKMnuWaCA1MoDYLH7RJ/s5gEgoG8fCkBQ0jacS+yjYZTLQYNDf2FhfHu6GdnK7+7vAAgt8YVADxZgiRQAszBCLsY3TjSfWNzbWRWbGJxAS6jYt8nELHHJkHu7ee9hnqHj4soKIkmpKKRfjGAFmRHdR7vlyKNE//EvfqcTsm4EEMMwJOT688iAHhKxDP38/B92SeJtRPYjEFZPWJm2bTBkGZudIdZ8fSt37L2ok6dYI5DyJda95dq/996TJHgyqNB8JMCDKouZIokkIkVyRzN65dHGpPbny0pAZpbAxYKiI/UysmsFdIc88g/VQsnEPBAIYwrk2MCcnPHB0Be6pp3//h+dGNz/8q585s6WV9WHdNDfbst9j1FIWvYJl1Fz/5VuDFrGur/z1r46rVVHFVBlBNBJNnQKwOq6urY9Dujze7j199uU/+HHx3W+hLGEsioJhe7wG2l848qjCFAQDKzyRErlcuHV0Gc8fX31+srV5fVfH2yi9uj7MjMLBRdwVPDX30dXtd87vPvn80ioQjLxGuJIUApghdYWhWTNCHvXhP2gszPNPhLHBKdyMpj2L/kOR1UzLsgEu7uKNjy+fuzlKxSDRAQ6pggP5RA5Ng3p8XOJXnhg+d9Qf4a4UK1AZUCb4jmIPPWQaWKrQmUw/gI4GxuACDhCIx5GNwcvfOP3K7+jxYx81za4H+j231EfhEiyZBbS1tqMwjhKLknsp2IWr2z/9+ZV//qfT//Ff4OIWtiYIKM2VxKbaamyRGiCAzIgUSEAAGqBGsQuaJooMIXjAAcMSp47CEnyFCLx/6Y0//6v3X/1N2po80V9eFrfEXttmPB5Hsui5LRkr/TMvv7T+4nNYHoAIzhkQgzkpHsag3lKfqJwrQw2dxJBR7FL1kgTv38AbV65drtvgyxYO5rxU1iancLnYL9sZdNhmDrD3YLnlAdMZJGZFUYQQdsajZEiMNkZxj1SCUw1mpEopiSUn6Be8vgrHptEEYPjLVya/ePX9n/z5a2XRLwrnCyWfVFSJIziZWyzpjxbUzDmnqltbO9tbYwK8+FzOK0JOGFCdcezMvgQW5czHJiMyZk6m02lsWhBYyAFYWlo6derE2vpyCPUXfK4LLLDAPjCDqGvm60iILGkT2/HTZ06cPHbUgAAjLgDUAW3bHkIr4pHG/YvqdBITX1J8vt93/69/iQftM4CIUkopJQDMjH2h6gU+R+RRJSIysCmTeZbSP1L+y2+NuZhR7oim9ySg7aMRex619aQNiTiqEhGLpLRXOkqzJsBzIdSHBt7HzMN9ZMjoAfe/b+is31s3Gk6hIXmuYC6oC768Mmlfv3rtnU3slqhLRAczuIieYqBUBJPcFYARBDF37JlLzB4mqCWgU+3QBBDQL/DEysaPv3vku6/sbqyeTy1YCt9fqXm5ZlPAuZVisJoE529s/ezN5jcfVFd2VhurUiRoEG2cTgqbeJ14NFV5LYQbpsWTp576wXeK7/0OTp1E1QMxGwqFV0iW5mIG8yPuj2eBaVNwgo9UKpX5uq8zXjjqv7IxPO4ipiM0jZJr2R8oAToRp2Jw7ubojY8vnx+hAVCWualUTqTmjspZYkThDO6xq9h7QDxeD5gHhREUktdhhkqXhlWQmoHK0gg3gLcvjd+5vHWjYRxZ1YNk3CfiGoRkCKFvzYvD8uUj/pkCg1xIyIjEEQUBhAgLAGByeNboOfM+EdysTFkMSmTgnh+YgBJw6smjP/jB7tbo0uXrN0MgghOpxDep1rZRUvO2U+86V/myv1pWZYv65mj0k1/eePf8meTomdPLzz6D08eqQVkVXJMFUIAZ1IHFINmyyJUI7DjFhpM6EQYUzhLAcA4h4dyV9//tTy/8+1fd+c0j0a2RNIl7oGnbphS15F1Omyk2/f73f/cHOHEUhMgQ5xIspNiv/AEbywbMJJ5ICWpzk4kl10m3SZOwAgHYVvz83JULMU57g5rLtm180S+5Gk/HDoUYRHWvpBe57vKzLKD3oirsrwmYffQZDn+3I5MQJBmNm2ZUW1UQE6scurZtOfWVJZtyH3EyZcrSBwbNZebKhJ7nYY8dYLYDHRDcdII3X7v6+q8uXr4weuqpZxjS6lgB4yTkQL2UsmTuAo8SnPda2+bNre2bO8BR54pWjQieqRDmGJKlLOil+uirNhkBSDBLyQASTtHqNkxbt1QAEAMGS/1TT53ceOL8ufMTxuCLPuMFFligAzlCAs/yAKqWtNU0ee75p46dWAcQg7K4BEymSEggd/8BVcJeJfgCC3wGcG5He9+YK3HPov/dhwdzdo8eiBBVY0rJjGiWAJiNT9a15bkeyKOPe136zyvtQZ2AVQbv6b8bKbGY5mbpTOaESv/YzcPbCpjJ9glO3YLM6edE2K3rOiY4Fw2RTViCKlg66SDYXP/HDv6+nt8Fc9r+nRI9eZ/5pc/usM54y3fS6m/b/wGx58LPep6zB9d12y8HcP02jKeutN7gQhP/+vy1leNPRGAJcAnSJhEBowDUtM1NqgEhdgbJvsjhqgNgVZgQEcghKhKgYkXf09dffOLad6++997Nn/ziehs3uN8HYxwmLsQIb/019bQ76oedYVH00VuuVaBKFhmN06loI6TEvXLp8mg8WV9++sc/evq/+M/wzBkUAnYAU5rJ+DOUOTAAyCO/MCYQDF7hFEiMUsFAD3iqxMtH/IeXZTRqxm0IDsnEiA9OW1hJ0Fu9cWP0zuWtty+Nn3l+cIpAZWkWiUDGXZ2KZS0gydLKj/j4HywWCYBPBicYuhYlyqbzRgBtMvhiDLx7A7+5cPVKrU21LOUgHXCIJgEIqUzhzKD8xhODr6yVR4ESiSCJ0M7WewcHhFnHlkMUE7ScUpzrt2aJJYKCy6IPSrCI4TK+8tVjW7vXr94Y/+K1cjotWik9VSohtmBzpRuzNVpb5IH3K2XRSzFubdaj8c//h/9x8NJzz3/nW6vfehnPnMb6sKpc5blWS8RsQnCzWjiAAAcvbmIxmDpiX8IBCC2c4OKVrT/7Txf+1V8U7109ReVJJtrZchpQOCKSXqn96kbT3HRcHD/iv/V1LPUANVdEUEzKfODDbjTTRiTka73XiIsAICU0ydSQCNdbfLjZvnlja7schl4xBpurnKsomtMud9oZ9ED6BPrFF4qZ7K/mmtC5gSUiycBOLKXN3VE16C8XXi1/m8P4RfaDDJY7KJuymYN6pn7phkNHUEdtz6+Q4Z03Rj/5s9c/fnenXz1BKJpYhzgxIu9K8h7mTRWHjpOxwCdAE0h8GVPa3t7d2hwx4FFEC2YoGN6BW43J2Ao2pke4AXAHIiCLScbIzCSCiDZq0+pM+ZEGAzl1+tjGE0sfn98C9Q7V82uBBR5f5KodISZnppqgFolbX+oLLz25seEAJDOWXgPs1gnCD0TLfsTXtoeBB45Nf0m937uPA91Vhfue4Fm+KXeF3Z8DWACZsEVIKYUUAWbmlC1VpvQlnVdfCIyQTA1dx25AxaxgK/zjFb2aN0XDvgYJ9xgBgrHCNQm7dRuIXFG20ZIpO9Y2UNdaQjub0phNH6YfuF+6R2eaNPvzAV1+Yvbt5j/Kv3iv/T8TFATK2Q9jyUUABkvmpEoujUHcH+6g/c3mzZOby2fXyicJA0MZGBEoACI2BTTMyHuShS4O3+QU9h0HzsMltEAgipCB972vfeXM3/y9DzdHl3/18VKysuhhdxoF06ZmqgZGklw5sWVgxZUp1iqmHBNzIlJWI0nEE1/VS7Ly4otn/+DH+PYrGFapac33HWb81gxCZJ7T0h9ZzOOHLs2aQHgGASX0KPgra+WHTwyu7Uw/mIQJkrHQQXpriTiWg1QtX6lHb5y/+uz6M6tH0BfXhknJAiRCYiNlxqy1jCycx0/EIgHwSVDAuiHK0f+UF1Njro0CcDXhNx9ffvvK5rQYWLk+VtEDVTvPChCxHVp8fqn/zY3lF4RXMKZQs1tpyWVe+56K3OFboHXWT8ZmsSzKqTqGghUsAHyJ48eG3/7210M6f3MTH37cjCeDQb8v5TS0Ca1zBO8nponCVOsSCkFV0FEn04/O0+706uUb4e13Vl866184izPHsb5aLQ3gGCIgB3YQgSMQIFk1PUUEA0owYoutEc5djn/16qV/+2flm++dbJrTUpRNi7ohZyBmJyp+LLTF6k8ff/lv/z6OHUVZoCqUikk79VINShcD5ODvsJme0v7nD1SVIFERSBJhDJy7vvOLc9euE9e9/sS0Vin7QwXCpO35SloVzcaH/ZbzJpcZ7v1z9iHu1vL3wWG3t/4zRhZSj7X3BZNtbe8uO7e60msVeEQo8aymgFByBgctmPsFDXtI2HYuFg5tjd+8duEn/+HNq5fqE8eea2NQjaBITMqO4QEBHOEANfgW+HyhBEUiR2Y02q1HoylyTzklIjiBsJFpZtwRGEY4SIm5A4cxCGycUjJrhZxjJmGNqY25KIvN1DOeOLq6ut5jF25tGbPAAgt8kYipIWFm7koFVUtvvkdPP3NieQVKiMoFXN1idzqRovgytaZc4JHAAz0t5hUAs392Hy6MqA6MZKqqJgwmS9hPQtjr7zWTXD/sXJtPw0FXALDN9OvnRwbDYIh58rEpwwQQNi+P3TRUmnG79mrbAdzSfLt7phAbeBoxDqrMUlVxVKdo7IFb5XfIHl5qOd8Lti+Ufxv28/3nv2KzH935uLxz/wfF/vWQDVkCoVdU7aT1lXf91fFklAz9Xn8ynfz1+fPGx5ZWh5WAjaBARNZMMJgi1yCrgEEM48M2QWW/AkeW7E5QkQa+OLJx9IffG1+89uEH18qbk+fLHpz3FY3qXa2nPdd35soEtElUjVShSmoEQJyCFMnx9TYuv/TC2d//PXz9a1jqJ+Fdg4frEgBpJsgsyM043SEbn88C6/IAeeVKBGfRxd0V558r3TefWP74Bl+fxHFs0CsO9AGgcGO1crg+beztK5u/+bh3ZvX4skCJCwIhAiAwGxJxjtwq7FFOwBw4Fq71JyOv5/mdzcTUEIlb8lPgWoP3ru9eGrWxXMZgJcZ0oJJTBCUGpWYV4UzfPTusjiJVmCCOQSkhJyiALt7Kh5VSleO3M+r6rM+yJU5G5rw5h6qHs2cGv/v9pRefi0fWRk5a51zRL9hLCx90IEXfuVIYFtowjbH2Bdb75dc31o9Pp5Nf/fK9/9//9PY/+afb//pP8cvX8dE57I4xmWA6RTuBToApZAqZNttXOOysIK5as5zqYrKLG1dw/uNz/+9//Mb/95/v/tXPjtzcOZmsmE4QdlCR+AK+aNmNgU3SnVKWnntm7Y/+EKVH4RKJgSfTJs+ZpmkOfiy76D/BGMqzBTgpoqElBEZD2Ek4vzN95/K10F+alr2tgEa513dk3EzbQeHEgFtY/8pQsgdbzulhtwLbOz12HJKyL8gXo7qZxIAC4XDVJyIXEBluoXWwcRapFM30l0iIhWjhrAek2HgWGEKDCx/efPftK+Nt21g/TcSu8GXlXCnMqhajshovNO8eLSiBhBVUN7FtgNy6SEkMTHCsjJibAJOxHarZ/OCYKWKSWYopJSQiKFMiCmpdyxpVAEuDcjAgppYe+ZDCAgt8SaCkIbVqbe5SaWbE5kvt9ezIkR47ALlfHJqEOgX4hfO1wEPFZ+bJfrlbJvw2UFjaF8a6ayj8y9EB+CFjbs0pdQFuJiMYmRKiQ3ICfpzsHyVVMvtEm08py/mwgZXQqrXJlD2LVyCZYm+K6p5DatyZnw/FP9pT87eOD8d2S0dY3vch7vg8/9Yn7H+/p5G1+k1nzSANpGQqhkHpwrSFca/vauXNgHHZawZLb1zfPDee7gCt5Gk5i2sDABSmMxf21nDBYYGCI5BaQwtESDDfqhhNk9ZS4uzZpZe/urk+/AjtuLR24KvhwLFYUlEUTARFbGMMiTWIJu6Iqi65Ijk2f61NS8+/uPqdb+PosdZ0h0iLfjNvLmGzF5C6YXv0nynGPAvYaRbpooQwKTE9gXR2UD1VygqCpIaAA+35ZIwYEwYrsVy+NGrfu757rcEUaNgr5z+t8+DKrQ01Frg75E/+5E++6HM4vDAiA6ZNYKgXSk1NZOTKiXFkdxn4X1678B/f+ngyONIOVndaoNdHerAb4F6Po16v17atxliUZVmWAFJKQqTTMY2u/q3njv79Hzz59aq3hh1Ca21rxTDCpy77CAc4SyDttOAPB4xsJqlEBPD8xAhmECYQKzE5R0IQj+Fg6cjagHDpxo3rN29a2/bLsucKigmWChJhFiNHIsxtW+9ubVsz6Ymu9FxpcXr9+qU337j4819c+OlPTzHhwnnsbCO04AROQAttnRPSgN0d2dnlS5c3/+rV1/8///T1/9c/Gv3sV0vXbpxIum5RUpOobgptvU5DrJZXbDB8f3fn/fH4iW+98t0//nt4+avwYkUxZQmgftUXdqzw7gEEcD8biNC1m+8GkggMIid+dxpaFi6xDfz8g+3XPjp/Ncl4eGTMnsqKnWsao2Q9561V17FzQWKJLUeSmZmM5x3SOHtJ2POUbjNfAIiIEAvvQYiZ2BEz0f6XgMC3jM7+o6WUzMzUbjn+zKAjI7b8tcmy/ihTUXmNbVOPnVC/8IyyELIQyDSf/37X5V7O3kE/LogUZAYCwcCZ5UJko63tYb8aFM7aul/wqaNPbPTZLDqbDorlGzf8//Df//t//k/+fHeHl5eeUOOotVIEguYGz/BmJYEZib4EpIPHBeS8C6kpS5hOYfU3X/md1WXZ3BoNh6UxmohpiK1BiSKYwPIoiwAR2JRAoCJJAbCZglQ8cUG83OfUNv2iqJu4vtp78vTX/sH//f/hixUjT0RVVaWUVHUwGNR1fW+BtcPysFtggS8byMqCIcxc7uyOlldWgGa8e/EP//AHf/zH3wwRxPDeTwwXr40mrUbmQHb/ystd/biZmc07n9/24L7zVx5ldDFA229PzVjo2fwxsxydBmVG7AN+Y9qz336bpsEPdJDPEEl/0OPfHUz3Opaq2t0gzKpqKRGRMBOYzJhnzFYy5Hc0I1U9BB3xQwMjRJZpU9dNm4hYHJEYaK5Ww4TsD8w6rHbex4PMh7vnDu51he8l8XSv/R90Yt1rntxrfOZe0f183zxswiwkTCwkYGfsIGSALz1DY9MWmtb6/bV+VRA+LR7+pUJOfYA0F7rSrPKVjVLQoiy9l5QoJlUiJW5Ab166pkVp4pqQRMQ5r0YinNfUWYVKlk4wIyQ8wApqhHtNoXv8BsHIZt0NTU1NzUzNmHkmznvL35+vztkp7g6e3+1zoufv75yKtm/N2+eg5zcgZoY5YzISEoBADEaMJoVPZnWj7ESKMsKMdRp26vGop73TK9W6B6ZACOh7OE2ECDPAgR3I5W9Dh8ghMUIEMVDmczKASJg82Ds/betKfP/kiaP96v133rp07qP1I8vT6W7B7MmrWk6YRInR69XRjdWjG6NQjyb10SMnRYvdayPtDU//zd97/u/8Eb72FTjeLlzinqIomL2C0kyFQaCMhmGw4lEu2aac/CVWcvOwggBCgcIueXOwqlwZbGxc3LZ3Lm+qL0TITL33OWgZmgZE/X4/xnjn8Wdld/d/QoReL4wnK6tLztL599/eWFr+yvGhgSsiTwaNKQYS30StgxZOHvUuzAeNhQTQp8M5VwoRAjsydgnckJ8A56f4aKveNNGyn4oSSRHDpx/u/qCqzrlEFEIIIWhKAJgC6u3TQ35+fXjMoadTDi1K+KJoAczkxrzlzsW0x7k8LGAGdJ6jI6OZElBXakEwIDIrmAUFCrz4TLX7zbV2cvUXv7r8wfnd0eiEL55YXhtt3aCUHGXtoAQWBvuSoK1SFPM9TaRxKXqejEnw2j/473VtuTh1dOnMk8OnT/ZPPlGur6FXTS9eCTu7o5tb9Y3t+ubW5PLV8fmL/sqNo5FWQ1qOyVlqXdt4261SIl6uhlem001DWFs5/ewzT/7we3jyDLwHc0tFQk638D6H7mFGY7trbeA6GhUeHjvAh5s4tzPdgm97ZSM+MgNMc6KBAaRKACuh4xh02osHfO655vET/sh+S4v2rP+9thZkYEICAxSTAsS+sGjjECYhDgtfOEcashE/Dxp+XvW8nw3adRfPYEDJcOrkMQeN013W6CCkjaHkFJl6it6HH1x6952Pp40OhyvOFSEEEOcKU571fc7MkQUeMdBMIku5qVM9CmTes883oFByrAJSoCuM7ip1HllYzgNAoUaqpEpQcEgaEoQ9wESJGFXfzjx1bHtXxbmUUg76e+9TSvd2wBZYYIGDgyZtSPI9KETUNNOqJ0899UTukZWthhgRlBMj8SErwVvgS41PsH8++ZFxW1zPHvVSu88PZqbUxSmBu5jrOcxK9xA8WWA/GKo5nWS3deZjpcSWuXHKlNs9GRk9PtH//chDwzP6PAHZd4sKBSkLCUe1OppBFG5f97rbwh0zLWS6VSH3YDDzpslsrvTUZa9prpE1C3fYrRXz88+RP5y5dbZv/88Asbm8GZTUiGbus7KxGCJBibtwkXmqhiMN57enH9xcWV3G2gAIHslADKQcX5IuTnMY7/bMxTea+VUGRACwmCi5WDi34tZeeuHUD765GdsLu7tHSb3BCJ25AhhpYlC/HLW1iauG5bS1nVHjquHw1NPHf/i7OPs0hkNlg/MJLiGJzeJts9e+lfBR9smJwQxQbhqheyoo6kVg4CYs+XSq57+ysfLX57Y+Gl/D0ooaNymFEACwcyKin2f3DQPbRFl6A+0tv3tt993m+NdKTCEFnIgSjIlL7+IiGnIfWCQAPgUEyCycm4wAauHHwHXgrSvte9d3ds0XRU/FATViBH8+QxpjFBEAoW0RI5xjEa9tkba+duzIN0/1TgBFA2uVigJecvbRZfq/QQxGh06gbcYT2feQnpmNNAsMJepKjSKgXqqTG/Sj3zmxvhyPrV/4d3+++dY7KSTP5stemZRULVkyBEsmnDzvuhoOYpGdlaA+VJoaphW7yWS6e/Hyxz/75bbDWNA4NtKzJ59000A703ZzR0djSWnJyRL7JbMSiVgDx7HX7Srd6MOAfv/IxXPXr7Rh9emnn/vxj1d//GOceRJSROLIMusYgZmIoR54TzFjurXqyiAKmabkSknApTFev7D9/uboBhVxsBzJzaP/YiqdXn9WnzF0xoACJAbYAzd03/9t9+v+52G4pQfApzkMRATbtwUAKCnmw7tvZwViCExwzpulUd3sFPXa0A8L4TbFGGlGqlBVVf2iYoh3PgmzaWhRJ80Y9XhQuNXhYFC6EhBXEqrr19N/+umvf/HLt0KohsN+GyhpgOxpibKxGgB7rOqFvwQwAgubwcCaeDyqb97cgfVL36NcxSUkjJwigjHsYEssDxx7OYx8B5sRjGDgadM2bdHvOYURGzGWluVb3/7qv/2373vmnAAYDAbe+6ZpHkJ/9QUWWOAOaELy5GJMIh6Kejo+fmbw8isvgEAcFT4BdYuo1pW2fdFnvMDjhrvOuXtOxHnt7F4OYDFnO+TmtJrbIzOBu/D/PFVCt4YBFzmA+8fcFbJ9ORUyI5hjcgwHfdxaALCB94kYZ88oTygRUUUEgpkJQ9AkG7dB4Qwyk2nebxYaZlH1ztbMfUEfUNX2s4GI2AxEyYxuLVvZa/Z766/cS+t/fk99hhuLbI+CmB1nYwJYc1tgzNv1sRLMOBFX5fJ4vP3R5s6vqVzntXIN/YRmGj25nACYvz7jOR0kGHCZRUpKrBBFYqhDgjN2VKkBDH7x+a/9rR+/vX3z5l/81QZ5hiVSZSixUtfE01W9SRtdWRR+cGO33m3t9FNPH/3Wt/DD7+P0MTgJUI8qwWKKRGTE4C43ko8gMIPekZF61ECcJYCcAoxEAJAA7wokQ0gVywnBK09Wr14ornx4DRio9DQlbRo454tCRO5K//9MMMQWZNMUK1dJf/WtyzdffW/r6a+uMlDBF9bmuCeBhBc0sU/HIgHwSWBDJFhSdjBY00b0fAuMgQ9GeOPSjQujpnZ9ZZ6GAAufY7Q3xui97/7hXFlVROSm2yeG6ZUTgxfWMAB68KAeTBK5BADRwTmFU1AO5dI+mZ3Dgf02zezBZvN/7K+PM6ABT8CDjaPDby+dWRpQv7y8Mth88924uf1M2fdNLI1A8MkQmjakxGSlBTafrCQunDgDx2gh7e7sGHFZuNWqWO6X6JfmKnHu2mtvOuWVwFWjHNUxee996VPTsEDNIiE4aoWnYpFky/ntqh9Xq9WvfmX1m9/Es89ieQWuCIYEj67swsjwELgbtKdvCCadcRzYABNpgW3go5v2/s2tK3WaDoYo+pYoiwCSQfJJEmCmBGPNajn5Mol2h/pC+vjl07h9e9f7KxeRGNqkhQP5QlOYhDBqpk1aEt8lHzoixr73XxTmPtJ+Z+nmzZucmpUeb6yubCz3egRCA5QA3nr7+p//9FcffXxpY/U5dmjruiicdnH/bPuyKMMU4MeTMfTIwpQUZiBJhp3t6dVLNy0dLz3YIAxhEzZhygYUET/a9H8A+2IxSgA05wDakCY1VirqSn2A4RK++71X/tW/fivnwnNtPhE1TTMYDDLBZIEFFniYIFIpoLUJFzFoSunEyaMvvnQKBEIy+DagbhASsqQA0uGyPxd4PHFPVRZT3CYg80Xbh4cKqpkbRHyrFT0fIZ7plX8ZTJOHAoaCeOb1zijLJFn7jImE4RmewKbp8UoBzIL+1iUDOk49mEWSIpgpGYTMoWlsVIcZ639v9t3ZSjft++dBJ6iIiIwURkRmJkTJLDdjnIfy52c4L9qen1X+EeGW3T5zXo2t0wyynMwjJOhsQjEocRaiNaSOtM4s/Yj26nT07s2t4yvLK6tyRGBFjmyQAxNUAMl3/CGLsJLBGQxqFNUZk4IMEYCDl57JNDRFwRgMqxdfPPnMmRt/9ddoDFAlCtINAgFiKLhIKYj0d1u9NJ2WR04f+f538KPv4+gGxKWmDY7EMSNKsn7BarOsSBalIBMoDl2K5MFgYIMQmAzewEAQREQFm/QoJZg6lR7wwipePjl458aVy9ZasWJmTV13BzHL/MvP55xCjapoU9xNoVf2r2zv/ub81d95YfWswzB30Guj88ZQKIx50Zzmk7FIAHwKHGBkppY0RhBzrwFGwG/Oj965trOLCr3lSbSoE1CCeKTPJ+lHRFnymJhFhIhijNKMv/708KvHyqNABUAcsJKQWlCCMdQhemVot7An4o7YfThAhnlveQA5Ec0EshmpJHcD7grMGEBQmbKnnh98/evPLg2GG+sXVv5s5+e/Ondjd61p1pRXywoirC5pUjIxjxQoERMbiREpmcb05FPPAGSamqS1xnqnbbeaFvrccKVIWE1aOIASKI6S1XVtjhOxAWbMai6lKmIsxTvXt2XtyJNf/+rzf+Nv4IWvYLAEuAhOJEAOqUOMpEvpK0wO1uboEie811EKlAB22Dac28S5G9vXmzTx/boYgAukVKiSgWBsoC4Ap7OHnxJRJpeTcScI9CDnv3+y3WvxvZ8J2T0w7qgA+GQokJlKCVTHNKmb6Eu5I/T/BUqI3HUykME77vf6R5aq1ZVeCSSrU5gy3HhbfvbqR2+8fj4pl33XpmlIo55bVVWAWZ0SZo3u4yNPN3j8YGYKcyQw2dmeXLp4bbSFpSMA4AiFsBdiMqh19LtHPAewz5nJhV65cxMzeFLHuqUlL0QE0rLgb3z9K4NBb3dULy0tFUWRa3dyPmCRAFhggYcNMnadyLCIb9u63++98OIza6swq4miKdoWk1rbkEwes9jVAocA97Qt7/H5XEG709peFADciqgp5933V93tTwDsx6NtmjwU7C/S1blk675ZR2xOuHDM1KnYfyEErC8QuTadZnXqcyhBzRIxESKhVp3E1qig7MhmTVQApAzkxEm+u/M4z+iGD2OGdso/RPne2f/V5jmA/bgtDbB3nH05gM8GsUztRyIo7eWTso/PxmwwKHFWCiLAm/RaiVdDemdrc2l147llrBZwQAEWKBvPSZvYF3Y4DCADRQVr61KCktPCMbeEBCiI4OARWiRCMm/mkRgEqHI3RACcsVMrDewHrcrWdDIaDo985xvyN3+Ab30VbMlibcrmS8CCuUiugBJi7mxJZqQgzbEgfoRbAMAICU7QyUELlEiVNYEDKgdlJzDuGY4QXj7Re3979V98MI5+zTnnvE8p5VaOn1+8RZFq1+vFcZiMa/Yllyvnd9qfvz85+kK/ARz3FHWMUZiFaBHd/lQshugTQUYgDwYFInJFkUAtcCPgzXNXL+3UqRhIf7kONTSiFLB+XgmAHOMwM+ccgHo6heoS6yvPHHv2SFEBkgMg4iaJlVnRMpKzBM0BQafECXB2uEza7qHOe5J82qVOFVAyzglYEBuUwQWXBkQklsqfPXu6X/qCtleXr/3pX1hzI2w3yWhQ9Vqm4LwUqGJkZXQ2PamxQsF86eJ5ZueccyzCbmgAqGUGSEOroxZNAgsKqNhUVIWFiE0kUhXzs9moLK8bnX7u7Ff+4Pfke9/F0SfgfJ2sYUAw09XJdYsK04PP/87/AJExU6fYk0V8rm7h/fM3Lm1NGiljOaiLnhH3zZwmsrklqomQWGcUgK6ODbM2APELfcDfVwXADMKeKCYFk5B3iWh3PJ46rizOGyh93g+kB0Wn67ivAUCXKCqcH/aKQb8UwGAlkStKgvz7v7ryl3/13tZ2GK6sGyOGkS+gaGZKjsIGUjYCmRk9YAvyBb5oJFNVLYSZ3Xi8e/Xq9Z0dXVpnGJjghET2ZAkOk7H9WTETDcjd3gwCwAjOFdNpM51S6JUFAYhqxanTvZdeeukvfvKOqpZl2TRNURSf2IRtgQUWOEAQJ9XI3Gd2k3F78vTRV77xVQCgNkc9mhbTpo3JVEBsqtoJfy2wwBeHe1YAzH66XwHIHqBx9Zcc2WAGd51Fc0vq+U95JjOShdoPVTTwMGN//DezreZGnoCEmJkdgVS/HEbf/SOLSpGBTcmEARgrQTUTqjkz2YNiqrGOCeDOKzRC7pJ+K18+C5fvr7o+UFJw7r1rM+WfrAWk+5V8Po3OPy8CsH3//IwnY7NOfjSTuTcYKRmYlIwZSsZGkMQp8/2SgPpWYZImH4x2i8vJ+6NljwqgAHO+DASA87U4XMiBD6hCa6QEdbClwklEuxML74oeI3pcu6G/eevG+x9JHYhYuwYASARReEURqYhWunJSB3XFsW98/fQf/AjfeglnNqahlbL07MhYFD3lxswZGiBkpiFUTAnqOpftUVYBMkr5fjGFRWjKWWCFBPiUrJcjM1NUfTy3Xrzy7LF/8+HFcdPEEJz3WfzHzHLnts/jhHJmJUaNSDFWfauWrrfbr713/ttPv3C0QB8k3hMRsRWa21Tfq238AsAiAfDJIAMRokbADETiE3AD+OBS+/H1ra0psNJHWaKtQeY8YlPP5dF+e5iqOFdVVdM0aFs3GDxz5OSLp1dOUJCoccJSAYop2HsksEcgS7BOZNlm+i1yaG4Amj2KyfYkchhqlHPKlkOjormKCl5ZWsBgIq1LYHHHjx773reOHVl/oiwnv3xz8voHu+OmEQ2MWRHlMAAAgABJREFU4GXZ+ZXxtAwCoZasZWsFSUQduUEFcKe3EYnUOBmRbU4mKbRoowWUYslL7SX0fENwhKrlMlKVaKnFirCYX/vet47+6AfFN17BkQ24AkStowBxM0stG8RE6NS6iQ72AbCnH0nzLsoApopL17bOXb66mVwcrEZX1OQYzEhOtSNGAEbdNvHcQCGlrnjuQen/d8W8nhG3Ehm69/c+/l17AHwCnHPGSCkSoez1KeloMh0V4j0755g5Z6SJKHfXOFRIKQmxAJpMxARg6M5u/Nf/y09+85tzRbG8vLpaN1MWXhpUW5vbVTGAMYwB5k5rMKqByS1yAI8QUopmyp6JqJk2Wze3JqMpbNCJeTELkyBzmr6MIDOCElzh69F4PNFmgLInZtq2YWnJ//CHP/jJT99t27bX66WURKQois/JmlxggQUeDDHGONMBb9v29JNnXn75RQDZsFNCjDGEFFQViyjqAocd85LQRV75rsj9G28bHGOCHhqv8kuBeSyVCMxwTExGsJTpco8HcmAappy16mfUYwaCKjkmARGSoVG0KUVTZc7C9iC9LfSfDcssJ6CzrrUHPZRZvEiJzIzRaQFh1gf4XvXfd80NfC7MzXkfSAOUVMlyRChTb0g7GSLrxk8SkRqrKwKHq+2Er4/XBnLi1MYQIBCUoYosLE2f1zl+fjAgKQCFNtAGkeEArZy2pA5gBabt9q/feudP/6x9/e118ZLU9lWFiMEnVBFlAOrUtO3y2VNP/60/8D/+7s7x5dqT+GIIL45RBzCYpdQYpi16XoEAZaiROhjlwpM7uqY/Qph3/RVTZN6/IWdJIhAi9QxgWANX6DGH54+vPHMGOzdcHI+pKMqynE6n6XNrAABAUXJoRlCgP7CiaGPYbXHuxvb7F+tjT1XLBOcKAFAzjcLuER79h4JFAuCTkAiTGFJq+8rCTPCRcXUXb1+/eTmkTXjxPc8lVODIi4uhedARTURkxtA5KVvBAGsyKLy4YeFcszuKu2f61befXDtDWAVzCjFaSVWjiBorOAIE3LHOZyyNQ27P8t7/tcvfz82grD1mwBQoQYSYaGpaCvdOnEB/uLa6sbL+F+/Db567iGmTYquOhd3AXAmCEUMtBTMDMTvXtk2CkRrUxODBjigwkePSFz0qizZSQDTVaNaQeAeVFszilRgkjfC0KL7+n/8RXn4Jp0+BCE3TlqXzTmcimLKvbRGyAXAAyIZCZy5wF0knzf42RcIUuGb4sAnvtnHLl7EoExFHrRyTzeSX8jl2lgezdSY9gWYUidz/fU8QdX9T3+6TfZ/fCSWwdZOxe097O+8pgdytyDHzKPL5zDIqIOjeX6fOBZm1VBIvFM1SSo7JF5W17e50shNj6UsvBTFSjKpRiFlY9zeJMv6Eb/E5gmdnnQiJssollNSblYxBQUOPClSCBH7z+va771199WdvXrm8c/TYkV413NraXllZXhquXrp4vSyWqJt0nLXUZ1PtUWYcPIbQzF1yoLJNMql1GjT3QmFASAWJELGvovmRhs3WR9Hcsku6+67EZMdG0UaJBygYbUx1WfpvvHK6KEYpGPWHmryTniuakBrjFgDMwxzmB1mYewsscGAwUAyS1EpJjImlm8fW/ZkzaIOKlwRpiaZEU7NgUDhvLvMfefZY+uTtAp+Mz8AGZajSzBa9ry3d954PfpxDCZ6pAJEhMxypo7lqtrEZ0C9LwNs+xSW55RoZsSmZMhkxBMZsiQyiSKZ7bVpNufNKKHVN525XA7pDMkiz4ZroLgNr99DNIAOZ3srgvnXPWy2kjkm9Pyg8PxC6mOzeB/t3uMWQmPtKvO9P8P47cb9H9snbfBfkHqy21/DWxFSg3tQbOZAQEdHjJv4DgKzzaNgQ2ciILAJsKYpVvlNzQatogJBlkgxzR5ssRxJyTGE2CynPmb05eZ/Xi7GnwHM/+wOw3IqP0BGPbSbbeTfTlCx/31s+yTUK3cQA7NZlf7/7PP9phtLer+/BGEhsTEhsrLDc/49vlVcCNP+UiVJSiDPujdL44nh6rg7PActAD3CmSLmbMgemBDiQHKKOKQpScMrLgkIA18IX4LIUViAqrl/d/s3r5//y1bULl48ePZpGUwWLESeQaZFQJADcOoyglzitPnnSf//beObMVmoapDX0DEiRYp2cdNUqTTv1vSyqpAp1szwQjED8CboF8zVotlbOYy+4bdHap/A8+2j2nvftz3txgA7zIi10t8CDeZE0/x9jlvPh3HMjhJDEC8OQfExrjk8xf/v02uZ069z27gBFVQxi61IbNWUdcp1HOI3y9oETSIXz7XQCLcqlZWa3k8a1oqd4+/rNs2snT6+gSh6WAtIUJkoV8+EhQB9CyJ/8yZ980edweBEI19B4Pxg6Jw37gneBP33/xj957c1LvbV66WiiKrRMKAQSYoAUgHsQXyYvEGBLDtFZ4m6pl95gqdna6VXVskvNxXeO0c4ffu3Ef362eFmwAlTOlZUHQTz6FTugAAmYScAO7CBCREzgB7vfDxg0SxsTiMCg/CIDiIkYzOD8mRAxEZGHCYIDRMBiYGKRosLyCp09u/7Vr66dODFmuV63u3WqJ7FggSB5Vi8Qhqk2oa0nuSyLTOEsFZoKa3uaCpgFSUopGCIxRNAnGZBrtnb75UCGK9cpfWhx5+SRE7//u6f++H+Dv/uHOPEECg/vUBYQEpAjKhmO4AiSTx8AMThbEQ8Ao9ko3TZy1nVI7mLu3c601YILOAOaFnVNLLXwZeCfvnXl53V829w139Oq3y+r5ZB4NCo8q5ARG7MxgzLjhIXEgz3YGzvLfRlYYTPlxL063/mLiRjExAISZiEWYmXcstPMUiEizHrs7NtBk0UgEYyznwFjApERGWO27cgcuRsZGCToUgRgBSmRGqJpIDUmQC1GSwpyPqS26PfLvlcDUiiEK587MyVltVlqgY04f+uDzAOImmvavvPgYtykFuRLYiBMto8vlU+uVktJeTLtO8+JfvXLi/+3/+s/++Cjaa+/Dkg9bb3raZLxJFTVsoEJ0k21/C0IINJFIOURApEG6/cH49F09ci6kp27+NGzLzz5jVdOEmN7dN1XUvZ7N3am42iu6rURQvbo9nk2ym3plaEEEnOsjuAA2pkG1yuK/sCXXoQcuZ4QVIarvDva+o//4WelrB9ZO3vp8s2ip9P2BpW1cSA4WAXrQXuUy2YOJue6wAILAG40pRMnnqonm9cuvf57v/v0f/vf/O1Tp5fFUw2eorwRcXUcdqLC9YSrtkkiPj+yiejTt6Bscdwu/XdvHCLj9rPAaP//OirEzFufvQf2Psnyhff5mh+UkI2vT98ygXMfpfvbaqflefuLuJNsvP0Fprvh8xrQux58pl1z597KBNXIDO+ECTG0SKkQpjwPAUBBZmQzr+URLhOwTAFmNTIjM6JsWxshkZFjJURLxmAvCVq3sQ4GeIaDAmoFScHOE7mkopFSpJicmYAKFmYxCJiZhImYmIkl+xdMQiwEIfIgx+RAzNQiJlYlVdKUPTSySIjQBI2kASmYBWhtSS0Wak4TGwRwud0aiYAsKHWuANjEkfPkChZVy93OkMm42UzOAoQAkwpMkBzUQQXIXiezMamDCSdiZTYgAUqWr78o5VPg7JiwGWD7twKAcMeWYJ3Lq8RKpGzGRkiezOpJEeNqr1zvD0oWxESE/OPHBiTGZByJoyAJEquxsWHYq5rJRAMVlbSEyzuTK5NJI55ZQACZ5fsUKa8/3EUYIDNVWzESyx5rl1/Zv81ss+w77d92cVW7fSsgEN2+ZahBM82QzHKKbB5uJ8uLCUwBNUsGY+pcUJr/se6RYLdVA+RX9rKFmEECwqwVL81aIXeh55nDDqDTogc5Ywf2xh7M2q1mRqxMeSkAWduM+0U5cJW2NqlTIK4dXZ+OTq8t94BhDBiPESJ8sSu8bbFHfHiq6YkSOKg1UxBxz6Pn4AVcADyaik+4cv7jf/jfvf1P/8nGzs7zZV+msUG5tHykuTlON3ZPLh3psYujEZbKj6z5eMD93/32V//r/y2+8zvo9QtXeZQlMSs8qCyK7o8W7CqfHXFFEqCAFDlupV6NkkIVqoCBeb9ERE4UUQIpsuZC93TRPEcIBoSYmtBAYIQAjVCFBFAD2goTkiKAFJYAgyo0wRIsQRM0wRQmmfmaslDAA7RuJoIYMSH/BxGwY3IO4kCDSpwADCnZeSZCBfZLoBivn/ugHo2Gy+tNQDuaDtfWU9sIgiAyFGRKpCx40AYJZEkTkRfqxUAhErxPfZckTm5eO7O89NX1alXJakXhJ95vW+iTW5DcPwGLwfkk5Lj0FM20oQEXqrg2xsVRs6kycR5OkBhK0vVF8cBvw3PRjp1NAmA6beDLggnTUa/dPb3Ozy2lMx4DoLCcx7OOSrln2bJhFhAECHYIc197pY538DhuO9lcmKac29fM2wJLACDiK8G6g6uq4fILTxwfPPnUxTfebi5c/vj8+SVKJaRHXAqXvteregOopQg2YyTWiNhaaJuk2liCgloVZKqaEaIFjf3ltavN9HI9aVdXVr724rHvfrv3rW/h2bMYFMn7W84TKtaxyO/4mgcfjZWZNggzvAfxjQYfBLy3O7lM1Xi43KLw4KJtq7YRi2YudAmKjqrTmSia4+DA7NJYt4velpSmff/kW9MS82LD+SMmMyOUulJEmpUC7IEM0JmRu+cAZy3IW6oNunObH1v3W0h7A23d90jEAEYJu6pDRQ8oiIFkGs1Sd+qYCW925lNmWxxgDLFgsRATkWdHjgFYimJptedLTdK0fSmgsBrvvHn1xtUGJpk1TSQdYaCTRbI7znIR+n/EQAaAhZwaJWX2/cl0+/rmbiIIQYQISSDeQcKdHLpHEaocAWWQqMv2bre8O7REY6NxwpKh12kO14MhnzxVbhzptW0bgzkpVQM5Mm4B1gQQsxYd4fRLqpO0wAKHAsYig6bW0Oz2qnB0w62vcuEwBRJcA0wVU9NAZGAxYSozjRp7j+9P2mLxDPtcsY9fZ4dmexjRRc1I2TIdac6wUeS8SEfCPVB+yMPDbGLsp5DeBRGUyEUwAWZmZtEiENlQOE/kRA2AJVWzWqMquCgZbKZmBtLM7zdLZpbZNWYpZVq0WmL0e2WamfE6E3O3fYFvnZ2hEcS0UBXL2RmYAQYjM6WyV5pBFSGZJQ0puy0qjnRv5tF+Oi1BM3mcs9tts13yoHS8cmPLkqkK4nnhwv5xuzM6/AnbhK4IwLgr/sy0ZVYlMwfzYNGOlQQC7jTzv7xgA8yB1AiJVWf642JqKXGOeBiSokkaCCpkCbeyovcwv1VnYZDMPr7l4s23escn84Pw/Nw+bQsgn/y9cet6+InBotuaAXSHv/VY3T7zVf6OsoA5AVGUjSCzmoZcd7PvFutOHqJJmxhhkZwbqituxIZ2Ju+HMBA7JoTCQwGLMbP/P+ELPHR0yTX4PnotJGT5mgSX4HsFrp7Xn/7Z+K3XV+rJE2Z9hSYzxrXrW0/0hv3lDWxtTusxLw3qQf+CjYrnnlz74bfw1ecx6IOQmkhE0iu6VPksRgGAgBDbxDlF7NQ4KrlICrOi0/AyhRlS6lI1oW2VYLPZoqRqBjhSnwt/2MM7IsAVTChiagGOydoYhGPhKwGt+EGcTQ+eJYEUAGzmCOUKmc+YQiTD3oIpXYSELEeNDbhl/hbGfcIZj+eW0uu9NN3cxXRU8BC+nE6bWexIu/H67ErpDDAZMzgZgwFxEyuu7urHm5Or2ysbfbDz05hqp8J+0QHgk7FIAHwSCNoHTdK4jWXZK7Yi3r4S3r+yPYlscDCDJjKIqcFifmY/2B+wrAEBUgMnAsBKLoHSpCnLwhOa7a0e0pmNI08dXTnyOXYYeBSQiU8yS48T5mkAqBkzYdjHs0/x0WNPnn366FeeH3107pf/8/80mox3Jg3XTZmwTG5Z3JAk1LsFuCISFjOOiUIIjWp/fSUxyNgsqaLR1BBGjJtod5cLO3HsxCtff+qH31v7xjdw/AmUfcjB8jEeyMEgoGJwQlKVwoOwqfjo+tabm+Prm6O41Bv0ehUXLihiUFJfuuaA6STzhyJm36VLKnxBNJYQQl23TdErHIjIjNRI7fbmWg/vKeGkaWNLUapCHDQmp23P0+qwdDGlZDRwMLz2m+s//ctfXrq6TbS6vyCk6y71pQgGLwAAUBExsxhjWZbbO+HixUtNjX4f3pcOEkBlWfqGmi+FJzhfHm6bwc45Ugsh1LVrPZsDiUNKhePnXzh75sypt9+YxHbqvVdFWfWjpXnSDoggBiLoc5SbXGCBBW4FaVWW9WSnqScbaytnz549duyYEtoYzbkGqEMKKcf+kJmbCyxwyPH4SP+TsZiCeL+oSKcPYcZENm+ZqmQJZjYla4SYstkJNjYzmN6sdxxLIU6ExHMOvpOSJ2VTcM4XGBHMEhF84QFlwCz3XbCO0VDX+0KclOWqjKA6ZyB1Gu8wSmxTaxNrVuOxHJgnQsfXZzNLDGExEgExUZFA1hGeLJNkCTPmKTNgWTV3pk2hM1kjBQOxU8DOGYd93KNMnMrf6MEvw5wm2CVHO5kOImFh5oWFj32R94yQIgmLuNZQtxZCMiNhv6B8fI4wwJfOoqaUHMmwGkTydWhvjCZvfHhp6cjSmdWV5Z4gJEvKsP5hLIfKkgbicxQ8oEzwqQGF5tVXf/Ev//XOm29tRCtcoY2CWFKcTia9EydRljevTFPpexurH062/clTT37rW09+/4d4+ik4nrZ1IucqSrnqhyE586QAgYwleS4diBKQCFHQWLdw5bWWObFarnRiNV+WAACZRexztg+GpEQqRKIKU1iwmFKoXMUQL3BB0WhPI7EHoXV5hYJ0lR9shK6aarauJmIwmB4suPQZIMAR4KmjK2c21s5tXm12tvxqvyyrZtq4kgAHGKBGuVDbZgUx9/0HjLNIUiZOqqlZgqlBdht799LWW0tHTpwt1ivEOgFthWqmk7zA3bFIAHwSBFoiNmjND6eMj0b4xbmb79+oox8qBKZkrTcW40RAzkeBH2RCA5Rmxkfm/nOCKBzQFl6sGafxzsagePHU0ScrlPisubxHFUYgmnO1CQrmXMjkeuAW7RRJMajw7FPlqaPl7je+vdaL12/cvHjpxscXdy9d3dkaV/W0H/SIr3pGBKqImKxgKwQ9xq5ZoxpNk6IlbbxMHE9KSRurT7z4wunvfXvjm1/Dk6exMgi+VIjriuUOCyogqiVTY26AyyG9s7nzxvkbiYcO5YCqxAQiR5EdkcjjZjBFQx3aum0HUoJd9lSIxNB1J3iYF9MIKi6ECDaiZCGldjzwOLY67DM8MeUONgF/+eqvf/ar93Zr58Td5qDO29Y9vPNe4MDA3JE2YtTBoEzJPj534do1e+oMeVcYjEG9qiqmqQ725bjoRp086xxk8CzJUoxxUofaF1p6YyJmwJ56+sQLL5x55+1fN+2uK4etovDD1LQGhgmbUpb+pLCoAFhggQOF8zYZ7ao1J0+dfOGF5zc2WIEUNTm0jU7rNsYIyFx6RR9ZvbIF7geP+iNpLjPVCRFRVi76ckZg2UBgmpHqbRYWB2AGTkREETPZEjVVDdBIYGZmCLlMuAfIAiIpcUoE6erOjclCUzMZ23xgOxml6c521remfT8VQ49cZhEbQB3rnxUIIeWYe0LXhcyMktP+Sq9xTESaLxXYwEQymkyNGAQlNhAzlIVBqjY/vuWfduF+7vpmkWTOdOam6oxiZ6Qg16mKYyYedAtlW9k+o0OeWds8E3Ps0gDMwnBZPOuxJK7mSvFucAwp6zUZFBxNiZ0JtYq6CSEEYgjxguH7+YK8AyVO5ExEJFIVtFSq3rp4fYPx7HCpLFxJHNvWJ/NCh4uQahyTOlcyYAm+QalAjAgN3n3jg5/85MLPX13aHQ17y6IWQ/IkovXqoAhxWu9uTwvpHd+4Wfl3bk5+/Hv/1Ykffh/PPQsnTT1piIt+H0CLiQBC3FUBGEMdiBwxgAAAiEBSEEPIJuPr3qFXlD3yszUmlww0MO3agFiEGsxATL4nzJKLk0yThZgCNNUWSld6lZJImGGCRhFisVR0/ScU6O4eFgILNFdX57wmKRPnzpoHlwYgoASerPDiqaPvXNj6YLzDvfXCD5rGEvyssC7OLMII8IMppnSlA0oWxQBDMDNThYtu+f2b9S8vbD177Gi1DnWO0rgQkQeTZH/ssEgAfBII5lH3hCHFDeBX1/CzKzsXa2cb6zCGamHqFAynJiB3S9HtfSHL/igAI0pwCjEUAMgXDtDpzpDa509uvHT6yBrgYfI4pQBmvZoAIJtpAijlBj9EXMUehemEYigd0+oSVpdW/vi/wtbWkYtXTnzw8fV33r/53rnxhcu7m7v1qC5D8k3rYpRkzkzIRUc3JnXtyRxzVcjS0K+tYG3JLfVe+f0fD599Wp5/Fusru4hbGhhlD2WfqPgiTI67xqmzkqdobIQb4Drwzu74vZ3xxXHrj64G6lkDAAwTgsGCRqOHccvf6xmzX2II9/hSny+YOSZrQooVSBjmkOuZkYz2SEYPBwYOBPMiJGZB27GE6cpgeGptwMkEJKWD4Vevj/76F+9cujbpDY4b3SWhmOsAHtppL3BgMGHEGHMRAMER3NWrN9/74OMnTz3FrkgIAPplWfhG64alfHQbAOzBZr3ZkJuEWyIFwMxm3DbN1KMdeCuQdQM2nlj7ylfP/sVfvD/enTjuWRInfeiUADYHzJLoFNhU6QFtygUWWOB+YUIxpWl/4J997ulnn3sq012UOBrqNkyaOiSy3H7qiyv7W2CB+8d+UyrHXom+HEo/d4Eoi3b0/5n6BABwMuas9Jwr0skSLCVPErPupKmpUVaygK4OB2pRY1JViwFmRESmjhKbOmIWMLMQMzNAUvUAFWIWCDEzmFkMVaK7JAAITR2MoGpRO5hRzTzVgGRmFhUKU0UyUmC5P0xGKaVkmkxNTZWTcWH+Tgtf57WDt4uIdm3BZs2EdK6rMesem3dCx9v97OtbJ77EQO6NyTCBeXHiiLo/qMRfBnPvs4FuETeGEoQ5EeqIadukpICQdaJKC3wuMELUKAQILFhqYAzvB+jpxRs77+zUT46act0dYS7IlUpecNiUSQ0CYzK4tnP10Uxw8+q5//lfXPvFz6vNnSeKcoXE2rYJVpTiLC0NB7uj0Sgmt7F+2fRS0yy//PKJv/m38OIzWF6G6ZTg+hWDFVFRG1TgEonAdd0JCapIiuhzlRPYVJi8hSUvoAQN0ICgmEywM8F0uvP+hxJNNHEyVrOkgEai3vGTKEsMKiz1MKxkUA4rj7LY2d1N3MIKUSeuBHGXwk2gXFG0t1AwCGRdN8pEiMQJMLCQ0kGKiAjMg9aAl04feev8xrUPtkbTHecH5AsjTnAzoS2dC54/YAQmr9uRkASRTEnREAChpY0rNzZ/eX36wnWsr2O54EIjY0RYOZCv+mXBIgHwSWAo0FToj4H3NvHzy7vvjW3bLUuxYnEqFp0GBzUoqIQRyMHi/ecACGAkMhiRwhnlzkYEQ+GF4sS1k5MrvW8+e+qZFelBnU6Ee49PRstm6if7hGI5m+tNDM45clWxVAWLkxTNUCL5YoBBD8dPDL/+teHVzafPX4rnLsebW+/8/Jdu2upo3EwmWreIAYmSM7+6LD3xg0F/fXX52Mbw1PHesQ2sDPHcs1juo9eHuIRAZgEgNAMMvli3Nud7OxVLA1JkUHTuJuy90eTXNzc/rlNdDgeujyA6jSBlbyQakJJFJ4fols9lnnqQ48niQ7KmjSFqcqIgGJgkVxgrMQzysCKGSmiN4T3DEGtOzcDjSF+WGGiikAfh+iX82X949c23L8CtsBvCPGGPj/alJKY9zhDhtpkWzptpjKnw/dFu89ab7//oe09VLhNEtPSucEBq5DDdvJ8BBlZi3pO1Vcx088xMhEwkJkzbMG1TW4iAkk57Vfm1l88+ffbYG7/eJAQoIXrWnpLmZnvZImREdHqbCyywwOcPgmoKTO2xJ1ZefPHZkycLEOoarnATxbQJdZOSMTkmNqjZZ2XILvCo4F5EhEfFULm9AuDRr2n4BJAx2bzTVedHZI37/dcrj4SZUdReKWyqSS2pqjKULNfNNmyJLQnIO3bOee9L4WEpziwH/h0LMzsGgwYDotynDLe0Zg3pFrZQlqxWQtN0pNjcPzMZTNGyXdvZaaEpWRNDG7SJIcSUFBSCEZORAEYEdmBi884YhkQQQ6LMK+fZ3+reJHR8846hZMhNejuhJOp0/2fsJZoNZubtPUCEXunORneKWcmFMM8GbU+X/UCdo0OJzGRWvW1WEEeR1lDHFKKqEZGQgmxRBPA5QuvUFHClqsZkrUZiZWE/bIrlc439enO38sVLA7/hXKWgzOE+RFOUnVQA5VYbACEGXDiHt17/4D/8mbt65bQrj7nSt9q2ERCCVGTcTtVCub7WLi29dfFSOnPqj/7+38cLL+LIKqRo2HxRChxBg01BMZdLWS5uyoF4gBkGuAQhuExWTQHtFBYQGuzs4urV6YXLN85d3L58rd3cvvrxeUnJKSR1TaMZSGZ+ZaVYXho+sT488cTw5BODk8fk2AZWl5bXj8AXMEab4yYJEBTArFYAHVOQgXmDEbDBJAcUOQEK9gd5swjU6bTH/WdW5JvPnvrwZvP+eJLitPD9xpA7RqQu7KliZpQUD6gTmfuoIxCCswjjaD6hQLW86/XdUfvqxenJI72vHcEyF0gjlsc1g3p/eLQDCgcNAihGcrQN/PrK5LWrO1dp0FZLphXQirXOWjFLucXpZ+EeqpgCSBADAy6rAMFULEo77nPzwokj3zy7dBxwcacvkL12NY8FcoemLgEAINtjxM24sQpFr5cAIkcOCrQI7XhrwIzSw3uc6ePUCffN6Kb1y7/7bYSAaWPNNDStpaCKhOR8yaX4Xp+Wh1hdwsoKlgZggiaQA7HBD1H2icZtXU8avzp4yCNw2/NVsa90lEAhUlUm4Kbizc2d12/sXDXHK0fqKEhcISutJWINDKMssnmwJ9x1VJv/E8Ad3P/8/qBNByUWcSG2kxCaNgUnAmKDYzK65cGjhIfQz8jAwcyJkLamYVDgxNJgvSpcVgs0AHj3g0v/4S9+dvnGeLhyqm25YsGtuv+Pimu9wP3AMY/H46XltaihaVNR9puw+e47H4cWVQ+qBLKS4ZhMg1CC0aPuEyqx3Lo+EDRq8L5A4UNjTat1q02UgklTcqwvvLTx4gsn33v7WtKpGUKr0JIpkmXd4ASKM/2fx+v5uMACDxExxlHhw9Fjx549e7o/gBlG02ZQlaFBHVIbokpViMdeBmDhgC1wqPEljvjfBqOsv5dZ/gBlYvt+S7ijvSugSLA0SFKZakwpJQEJwws7phSiF/bOVUXZK31VlEUBLxgOgFlHSpnx5zHr/UO3/ggAyV06RCsQ+93CoZ12fwa9sLZiQEwICXVEGxESguHji1cUFgxJLcFUoxkU1ConAimMQMqJAFUipC7/0TUD2OuIMMtZ5sKmmYeiBprnAAAQlO5wze4PqjMpoRz95y6IqgLzQszz3dSRe9y0gOYXgq2rEuU8XR0bo4k2DW2rZiRsrPHxGpyHACIyqJECwswCFxVNNLd89Fq8+ZvN3UFVbFTrax7UAq2ipEOV46d8V7WJ1ECKm9eaX/zsgz/9N+nc+eNCT5SVa0Kc1mJeikrJSrM0nRb93qR0l+uJnDz+wt/8z5Z+9GOsbaAsgjgFCRRIaq3FKL7rGJ3IEQvD5YSlCKDwptCEGBFqbN7EzRt4/z1sbk+vXLt24cKNi5d3rlytN3d0Oi0SnMIpOGmuhCaDI0xTDL1eXB6O1pf8+qo/dsQdXde15Rd+9EOcOIFjx1D0zFJLdfSOHSoiSpjF/W99AVky+65N1w4CAu1TDHHnuFv95tml18+vXX7/RmzHUhaAwzzzajlToTAoPYi/Zjn6nyvUoiDAWMwnkrF6qtYuj7Z+ceXm00+sP3mktwbhwzU3DyMWCYBPhUvwNwzvbY0/mIbtcs2qZYQAdqwQM4ambC91vYb4/pWI822f34IotzCHgSw5nUq7u0zhqfXBGUYFcDvt9QePVfzPqBtKpk4/DdY1XlpZXgXBDCFZhEUGMQOuN1gzxLZpUlNzslIc9Uos9XB0FdbpThRIyH2o1JAMzHC5ogqmsY6hDeqLygzWKKMRcp79Gg0wHO51sbztVA/+suwNwFy4k5AMxNIA20YXpuncJExdf23pSL2VSpKeA5MkQaSkIsTODrJikmbcosMDIxdSaKFN0lYhpgIjhhErqeXWOFkXzxikB3rySgiqDCKNomG5x0eG1ZKnVI+dDPN1vXRl5613z42mdPro6u54qyqJZvysx+nWf1zAjBAbEUmmbWi97yGNr17baiMA5N5zDDiANRCSEX8pAtz7n5IKiKpmUzUShxSbZMHgTIyJoWurfOLUiitabWqoTwFkYiAgAQkUGSl3Fuj8xgUWWOBzB1mM48K1q6vVkY1lANMGTRv6KGNCSBQSkQgJwyghYSFVt8Dhxu36PzMJoC/wlA4UCjB3gjYzNfycGNCExASCGRmAhMQaiqCW1MwIVojrF75XFoWXJ9YqT/CCwnXOU9bLyQEFnkf8FSAjQ8GUHaycAzAzsixPcYu3nBUhFGg1goiIs5AYzdIGFeAVylBCEKQCEYjA2eVjdcK4xvZ4ujuejqeTummn2rAMI1nirIhNiZHACcwwzfLy4Oy8Uxc3YwBKRvtiaLOUgN7GEyLrlMA/M7qKCgMbiMAgpq4pwd54PGYwUjJkCy/PGAWzcAC1sMY0AkRCYFWdJ0wW+FzgvWc1YnaFOPERCEATyR9Z296cfDzdPlHHm0Cb945Aeaj6VZAqtNXUtmVW2L9x9aM3Xv/5f/yzZ003it6a8Xg0CXUqBiX5UmPDRJEgvf718fSDNrzwwx987e/8l1haRjUIQiGHnSxq2xSky0VvgmhwMKfqkkmaPSgE4LZBqKEN2gY3r+PcRzh/8dV/+I9kdzzdHbXjKUcdiJzwVb8YVOTETPK9D+JZE/JpaBOhHTejnd3R++duOmr6VTMox29/dPo7337ih9/DmdNUlHBKLASJSDIXrDMmA+stWVNSCCM+lAcawXrE03bs3OoZxlPrg+UPLo/bXecq4r7lhdRy+wQm6xIX6cHObe45ai4lZwXYaaso+lu+fm+09e7W7qb2TrIfcPmlcJYPEIsEQIfMsQ0hEBFzJ0oAJudWdjF49d1LP3nno+s4ob0+DBh4mtSiDFCuYfnMXOaiKOq6VtKiX0YutA2IoWIdQl2YfOcrZ3749SMlUEKX+oMw3vX96vP82oceSjnqySSzzuEZASAQoSIy6uqylPLlYC57rujlX8+ro5EqcgmSGkRnFmoJzSndBFawAlbmSBQL4I1Fgch5DzBAdqCCMbfXw87fg6LGGCN7V5DL2iBJEVmM8dFYf/reh2/d2NXhmvj1a6PpwPU0WoqqSJpilBiREsHxA0vA7VVJ5+2+M+R9lRndJ1nyk27fx1LOvtD8gEKkRGAhojvLwLo/uv+TbhweAAYuelWbUhPa3XG9JFxU3rO3HDc0Bu1Z+rkD1UEjxlgVnMK00LA6WFkqWJtakm3d3FzdWPvrv7z2D/67/+f1zenaxtlJnQrfN4uYdf39EvuljylI27ZeXRo29USNmLxpEK5e/807775z5cj6MSdiJFOAKT15+sRHl6/5aumRZjVYVtftilU1i4AZrFf22hZsKMoet7a1vdvnYe9IWWEYNAi7P/ovfvT2mxf/6T/7qfDRjeHpne0RIXP/lXMFwOFxQxZY4BHHdDo9fvz4lStXer1ev98fj8fD4XB7d+QkCNd/7+/9nZe/MVCFGobLQwM+vnh5KmWvP4zs2zizmfiBLeP9z7j9aW9+zAI9ltF1QN2TqdF7rHL3Gp+kX0w+9F62it7jCzyobfOgZIi7jw8BQFEUBQuBUkoCEJF+QYP2OSJ3FTIzVd0rHiVjxwqklGJsU0pE5AthcYAZJSVT09A2IYQYI5P1HBUFF873qmJY9pZ6PChROZBCDKzg2Cl5kkGg2o6Y1ImAGSxg6UQqYpvpuWCe64Yz4Emx5zDMKXSzrc74q6qwnD4oESEKgXoiMEFggp0afYeNZdhKL6HX6HoTUCdc2sFubZu7O9uTkcZETqqysqJokyYiIyESGGfCuRFIOIQYYiBmKbwrRIGklADO8TUGm1LuiwCkB5yHXY4pq9kasmYRkTbTyfLK8vKwEkOIrQPYyaGiUj0czEczkyONoIAxxk1LfZeUGrNpiEqFYw+WaBG051TO8aC38L3Wzwc9DtHdWcc2c+Kw/1SNNepetof2tt35zIpR9o4z70YxP9T+KAF1D4xPZYzN9M7mm/yhxDawoU2RErlkBjFhZtckBNdrvH64PfnLt8+tnjh1dIVRMJIqjJnzsplSYua8+NzfgH3OYEJULYoCTnDl8gevvfbGb16rd7aGRzbSaKxwBdCoCbOx7E4nw7IsBksfb21/1LZn/8bvv/KHf4gXnsfKMkQ0a/sAzpxzFVtCRE/KCDGjTElVhWokUwrBO0AjrlzEz1+9+NP/dOW116YXrmxYVUYcMTBX4iGq0iZpAhkodxEHkB0hQAFP4oEKvAxW4mhcNzRSvfRvfnrh1V/3/91fnP2DHz/9t3+/PHMKSNvNqFf2xpomMaqx92UlvUIgEbKPXuUUSXL4Sg9Uk5EMcbK7PljahRbgH33tyLnd8G9ev8isgXWaArzjsnBKYdKoaVVVMTzgPOmied3KAEAMZGR9hymwvLIznv7lex999QmcfeFogcBJNbYARGQe113EUuZYJABugXNu/5MgwjUorwDnRmGTpC0LlIIWCBBlwBmcUozMiToewYOWPKuqc065aGNCnCJGWCJq0WweH8jTR4ZPMASwOIGDl/Lz/saHGvNE5rwZ0y1hYOui+ITcYhzKSMy5z22iGbkj2xCQHDQ3SJodgGAMJSCBrRNiAjo6C/uZnAQRDnjl/BR0hB0mcsKUU7yWoNHIqvJGg3M70+sNplxFGiYuyTuLZGxgJTOiHL4XmhWfPj6IyYg9GG3SadDlHkHEzBSaHyFsPOst8xCgw2GftLWUPFlJVjKXRQXzJdNkF798/f2b262rhs6VKenjdakeP7CBoLMUVK7idCBncBcuXEvxGBVQTQVLv/ChbUtm/RLEuW9Zgro2ADncpUACCShCWkUb4RygxozBEKeeXFtdLbZvTjWGbm3PR+hejiwr6S2wwAK/Ffr9fl3X2Z+v63o0GhVF4cWm7ejrXz9z6vQGAaMpegMkwyhAszEMUXS6Gbrn3y5uyc8NC8d1gftBSl0E6LZgRx1q59gVzlVl7t9rpqa1F06pTiEBVor0y5K5x6bHV5Y94Jm8456gJyhyPSLg55o+OXhlgCV4hio0QRNSgxiRIpKi8FCDRsSEFKCKlGAGJnAOQxKMwdSlAVL+kQMzunQCgwUuIhdBZqdMFYGIbKXXA0ETAqCMksElAsCGdkDtysqoXRnV05262ambuokwi4AaJRCxYxZhT8K7uyMuymHlxfkAtG0MKUZT7/3+4e26l/0WF4g78q+RQQw+M6Hmxh0pwNZFBR+X9bPzyOaFEQDNC8q9tIZJslrViJmFISll1YRHPl13SEAGB8cGMCUBUYIREQkhGZEUkdKuTi+Pm8u701E1GDJAWbs+5x0gIl/4E4qZoQYCBr3140dXjx2bLC8bwYwI8Cwihkwt9X6kMTXtpCg2nn76ue9+F2efBhmaNg1dlkJjwCmz5bQlsTrHDEVKYEuFMJcOGqCGC+fGv3rtxi9eHf36N+mjD6srN4bjdrXHZC6nDEW7oP+saqirvlLqWokYOBEAcqouwSkDutRiWXSlrG6O09Z75z9u/3T70uXT3/3WkW+9vHJ0vZnuWuGHZT/CNbDrzW5F5XpRdHL7syIAT1DWhxDEclICsDhxbrghOLs+/M1APp7cpNJgBVLUGFsH8c6p6Wc4IwMIiRCZSR2M2FgMMQIACmm03KrduVG4nFDJoCfkkADkHNXeYRZqCgAWCYA5Ukr7F6/Mm2hYtghvXm3eur67DdKehycERYAY2CiST8yRfCKC4TM8imKMrvBMktqIYKDkOJVpXLY7z55Y++rp4Trgk6IOqBx8tdcY9/HAPPqftX9Y754DyFVBbDBCmJUFknVv3Fy68bbwd1ehikQ5AeDS7C9m8y4SwBACs3bn8QU93hTKYGFRWPcya4gi4/3N9NaVnWtjVVki6RMK59hSMopJ0h5nAO5e+kWfI26pBsiPn30an7yPcfDb29D3gzaqdx6qdWimdRsHFRXQxDbTlEKeYN2kOlhrkgHnEMaxcnRkMFiuCpcbqiWCx8/+8ty/+49/dW1r1OsdFfaxbt1jY/o/xrB5WzkYG0QhbP7ttz7c2f762gYsGJfoV36nHheemy/0XH972JzT1Dm3AEBQtWTGZsZmiThpakOaNuaVHQTAygpe/sZTZ/78yC9vXpvWIzIPABwBBSkZs4ruE5pcYIEFPjOqqhqNRgCcc3VdZ3tYhPoV/ehHv3P2md5kimnd9JZLMty4EayziPdUswHDoZIHWGCBxwaqOuts3N2QuSEHSyJW5JZSmmARUDaDqrNUeamqYnkw7PUkC/sMZ3r9uW0vW0KMGqO33D4gsxYMKevxNxhP0LSY1phOMdrFdIq6TiGOdrdJLcU2tSG2IYUQY4ukFJWRyU2U/5/9hpMnT0NYxKMsUFTwHs6h8HjuKZQeRYnCoyggBHIgQ1Qws2qhsTHLtYGg8slBpZ1QIHa0tz3pbU3CqI07dT1NqWnTNIQ2BDNjFpAsFR5OjWLTtk2I0SBlWRX9EMKdg/wAar/z60JZ4qbjd+cIIwPeOceSGySQ6WPl49+KuU0I0dykmgEiXzRRd5umjklZnHiCqCoeuKD9cIE6gav8j33bL+RkjJ065NCHRIApLxrGiPAs4qp60lzenXzgti73Bs8MIX6vZOoLj/6TAQYnnCwJA8P+ytmnT3/tK/H8x9Nz5yZqLawUJ5LjRikKbYJH0Hp97fR3fmflxz/A00+CaBybkvqMTGfIhNBO+h/K1oJVC2E4gUZs7WK6s/XrX15941fn/9NPR6+/uXTj5omIYyylrxq1RJrbhyRW5NUtc1Jnof/EueMIlDQRk6FMKAkc1ScuYiyjG1LqQ4qr2x9fuv7+m+/V73y0vjmiv/GDcq0iRyYpAQZpORGlAAhjLwdgYMuqacCB3jBG8BWioQ6+p+vCXzk9/PX5wZWPb5S+aoWjGYIBxIVnRmwbkP/0w94ChSERR3gQCxjqRBFbBQGeldx2w29d333rWlg77j1Q7SP+H8SXfqSxSADcDlUNIeQE0YTlkuHXl8bv3hjtwKEEJIIjpupIARfYImskydFVMn2gimcljsmguTWrwbEr3CCOq3ayXunzx1fOLKEHlDBHDPVgftwCHLSP/5ADtSSWO1h14ew7PMy96L+BwGT7YtC2L3Mw25tYmViJBUiEdKuqYyIYqZCSZBGbB12wfivsxcu6AlrkUliAiUSJLye8vTn94OpoF94tLXvqJ81GRVQOCRGWfXEHk1w0+Pj05VNwTKkoKhLEup00TRM0VUzESvuzDw/vnmqntYXp6rA6vrHSF9XQIklokpL89NXXf/art6YtL68MTDWFuvLVvUr+F/hSQEG5biyLzxLAsAJwb7/93vXrk7UjfZgx0BNQaj1rY3qwNtzDgXW+M8FgCmJVVUVXtQSKhmmIk2lY8QWTpBSdc1/7+tmXX3n2nbdubu9cWxocBQBKjESms3HLCcbFPbPAAr8Vcjl/WZa5on95eVlEJtP6xZee/PbvfK0qcXMzOkcA6ha7o4mB56IguaxHFnfhAndg4YQ/HNA+2AxqsVeyaQhNE9sGql64V/rSOwJVRTnoVcN+URHcjFhlWhdsFbzAXC48ji1Ci6JACBjVGI8x2sXujo0mNG2v/uo3rm6bpqknk3oyqSfj0DQptDs3N6EJqpaUkqpGS8pqQynYMOP+5+nBBmwOlyEs7MU77wt2TkTakocvnI2DqhoO+itL/eVlDIfo9+E9NtZQFCgLKsvKCYihEQZMxchHWCBaZvQqrPd8ZL9T96YJu9N2ZzzdGdWTad2201at4CVFSomdwQPshIioKzH8rWXIbrVMZgVSSqaFE8+5RDtfOwOpHmTDtkMLBZzlwKsqQNnddVQ37W4zncbE3Cd2lCjbxo/lIB0I2FiSKCFKiKRKkQGXnJijui0KYakSTXbqdHk0uTIJK+I3emBiACmleYw1xijyhTgpBhAkkzgTO8Lpk09+45Vie+v9y1cKHS8bOVeQR0IKqZ0ijUTi2urS88+d/O538Pwz6HkkHQxXY8domAl8G4McsoemymaAogm48f9n70+bJbmy7UBs7b3P8SEibtwpRyRmFKpQ8zw91nt8j69FWbONzckkmdStD22SPrSk//B+gj5IJrM2dbNb6pa1SBlJE9nWfCSbb2YVa0AVgCrMmUDO851jcPdzzt76cDzuvUgkqpAoJIBE3mVhnnEjIzw8fDi+z95rr3Vj+tLPr77+yms//ZHevI4bt5Ym8zNcPzIoR4lg1KpGBhsbKcBkmgiZ9ZeJf0qcU/+Zh5qI2JgNwgisrCrEZDHthdEy+bKUlK5u7KYXXr0aMb5weel/+3eLcR0rQ+GJqrEfATKHeSbZZ85CyVSgqe+cun/pDoYVUHWkFYyAJ5bw7KnlN25sNGmi5WDqytgpTFURzaKaunvaGMspViPpqFCoS+xNnKGNM1QOzivbBDi7MfnVtfkTY79UoSKgV72LWeLliP6/j6MCQI/9wDQPZM45IjLCm1fw6vXm+jx1gxLomGbCphqEy0QSmFNmRxiRqlg2PruXL2YfkyUkEMFzQVHiBPPNzz598pmT4zWgBCoRV9aIBDxcnGAG3H6YBCAbhhAYakzUj877aX0F9Rl/7OsF2aKgrnyo7+pQ6wAtaqSLPlTpaRr7ZraqUKXsI8UCvbON4CMBLYLHZEkJDkKgDnhjU8/tNrdbiuXAydAZuahKiTgah6RJAc7Gt+YJMMT7up2Hj9Z7JeJoUdD4CKBGSgwSBYWYZvN2WNVlASgbAaSKjy5VQaapawtNq4PlZQcLwZSk9DHhxz+/8vNfnb25OR8MT7D4tmklduIcKKdUjvDpRDYySv3YxDAHCOAvX7p+6eLVZz/3GSah3HRPELZP03TnrgMAERGJGnXB5k2gpYIIMXVe+OQp/va3nnv+x+d/+eKNpdE6AEbM6v9sTOqZOFE8mhIe4Qi/JUII3vuyLEMIzFzX9XQ6nU73vvvdP3j8yZMgCMXhuAIwmXRt26qrDazEBlpY/WS5sge/WvlJwlEC/QjvB/sJuMNOAGSmbUPoSuNSjB0NCjesi7rwo6qqC64ABqIhdYFg3pJrdysBfAEmJEXbYTrHfIYLFzGdthube7du7dy6PdncnO9NaNa0N277mFJKKUaLKcVAUU3jclERVEAEdb3SP4kZx6nkxurcAZALAITpjdtGiLnle0F6axyf/fnzXel9VRbDuhwtleORXxpaWT7zpS/64bBeW8Xx4zi2huUVCEOA6SaxOFMwk/OF93VRKfFKjQaYjYrpsNgZlnsTP5s105Bu7G2r81yUdTWsi3JuNG3mk8mkHo0WjsEH+ABEqoMGKepNO7PWTeG8E+JFQEhEZqpQesjGT1tMdHtvZPRhogJtTPMQA8gz51OC7l1y+ZOGT1gHAHn1SohOowug6FUd1GlyAUyFK52yT66ck9sIen3WLa8WBeXeG1XVnF0NIXxMBQBAI5jhMLNUSeEGg+Jzzz6m6cKPfjKbzndmbUkwxwkppa4hveH9sWc+c+b3foBvfhUrY6R2KlJxUiUxZluwQYly+c9I2TFCQDPH+fPxpz+59OMf3nj9leLmrSXTMdzq0voyfNFq17bTtglLdeReeUIsJ68WW9pLAdnB8TcRc2QMQyINDHOIrGw8j02VfMXF6boeOpnuzuY/fenauXPfevw0vvY59/iZYVKtYFwYqImtuvLQ6aSglBU07vPeZyhDY1nW+QRYA545Of7sI8tXz21IMSh8GQuHYCkmwMD3xqYlg1hKBCMHchEwY0kQM0qNSKEUlLrW8fWpvnpj/tz6+PHTWPF9aTmfomaWUrpD0u2hxVEBoMfhopD3Pp++wfDqpdlbW2FCJXyBNINg6IrOophP5BMcJE91lJEYauB7SD8Yi5MudEBCUQghNjOdTwYUP//UyUfXS9cnwSFcRFPHh+VvPv0gg7MDxw/rG8vVACMl0lx8yV7q++nmO4Y5JRAONU7woT6AXA09tFN75UEA1sdqyvsa0x9PqJG/NS1CowTL/jMBYaOhV69vXZ1b42pyA0rECc5YJYKTUkxZUy4JKZEKgczSw2UtJS4mUyJfeOt0bzYdVlIWxaEqXe5i/iiS7AxUTkpzg9Ix0M6bshoBiIZ/86c/PHvhGlXDarQcQtIYCmdILUn5sDX9PLRQMIFgTok3tnbfPPf27/7eZ6qK58kgVBcy6ZTTgz3heQ8VMmVQytMhJhK2wF2K85aaOcpBtkQLhPJLX3nmq1/7wmuv3AJFGC+U4fL1KzCH+1zgPMIRHgbkOZKIzGazuq5DCDs7O+vHlr/znW+uLpfTWSxL7xy2pjpr5lHtIPvfQw1Q0ocrfXX/8V4FgAeF1Pagb/+DgpyJ2095ACAix6Tz2bCS0bAaVEXpXcFciiugI89Zi4ZMLSQmZXEwg5aIAZu72NjAjRvbV69ObtyKezsXX3md5jPsTcNkT6eNtS3HKIahL0UhxELGIMcsTtikZCETMc26rFnCn4ya0GXWf39iMMHMCMeWlhLMFMlUtZfkjWbjaRdmbbDdBEqOZ4XTokjeda+e07IoRsPh2tryiWPHTp7yx9axMsazT6MqqCi9L31JcAROBswMNXEJjAZYqatmqWq6NIs23N7ebtqdyXy+26ivrRx4ccOB13dq7xrhg/bmLiRu+hlob5TivX+3gIrdI5nwUwJ65y4CAISEJoaQolEB4aRw2R34Pqu2PlRgY6+cGMachIyVNFaqzqRm14XOOvGQejAuloZz8ZvNZGcm6wPaNwHebzb6mH6BQiNAybnIMoGNRNz6Oj7/+Ue/8pXJvG0uXp6bCsFgIFUvdPLE+je+sfr97+GpJ1DxtNU5mYNRbjzZTw8REhHITFtHQLuHX71y60///NqPf5ouXjg1my8x13AOwh2nkCbBNPoozogNWTqCsTASz04AOQ9jpKYARCmfzwIwL5Tuk9Muc1uLcmIBs21HPOCiMm33JnuzvV/80//hM7FbWlqWY6t1tKboDOwkF1NBBJj2jeb4CKztCYyYxDFjkbp8dL38/JOnf/LWtVkziVRLNU7OoWsSrPCFJruHihepqJohkQMJOM+GVTSV1pWO9zQgzqwop3N7eyu+crn93rHSnBFRzug653Dvzt6fYhwVAHqo6n7Rss/+h3Br171xefPG1Gy4RBVZN2HG0DmhRAoQgzwIIAUFssSqSfD+W2xyMwsUcK4oSwttamejgp8+ceKZM8vHBAzV2LCrAO4Cu/Khyf0D6DXdiAxEBkYAFAh9JSCrqEEAITCp9PEr2GAHCmsHTsJYuArTgqe+3w3Fhz7LekgeHiqqQFaMTwBA+rH4TMYUvRQAmFjgFNjd2710e37+1mzHraMempZdAwO8BwrukBIHpSjKMC8GMcLHQY7tCR2Hnuc/2JDuf3grIjElBXxZI6bZbDar/OpK0bvJf+SHsmAqSQZFdvY2IokRL7924y9/9NPb293S8npR1vOdWUkYlX46neMh8/1++LA/1hDA2s+EeT5v33rr/GSiqzV3oSmlHg6qnY5wFynaTwOIiImIiQmsTplSQujS9pYulVwUxSxsey+PPuq/8c0v/Zt/9bzFO4qyBHOAg+VSwhGOcIQPjjyNDyGoalEU29vbMcYf/OB3P/PsqarCznZbj4YAdne3U+LezM04Oyq9w6XpCEc4wkeOnPpPKWUzABFxzpVMA780rnhpMBjUvsyzJ8ApF4DFxCGAAGZowmSCyR4uXsbm7dmNmzcvXdq4dHnn2rV2Y8umsyqEKqY6WQ0bkBu4QV0LO9maTpWpT/0TC5kDM7SdzAjGalBjU5iRIcFGwypyXxYikp6cxMSUJPcJgGGcXy8SBslRMoV2qg20a9EG6yhu3DgbiRpH297fGAwujJYGo+FsuXrkb/5eszoarq6Ojx0brK3JygoGI/KFi0bs1RUCFIS6QqykA5ZWj92a2tXbm7e2p5MQU+p8UdZlvTfrPjziVN9JQKa9FbChcE6oJ6cRGxHDHsaq2H4HQNZez5GcEnchdUkVTOKIRNU0kdADT/d4rw6Aj+XQk0G0z5ZENpMoiCAIimE13J62s9mMHA+Go8HKCirMdrC5tTWSYV3XWWoMADPnNOvHAAOEkEJQM6k6IEHXnWC8/OTv/d6tzd2N21vNbFqYEZFzcIPq2e9/7/HvfRdPP4HCQWCDChYbzCsqQIreVIwSIzKUlWw+uXZ554WXbv27nzT//ufVxauPNOEkewGQVFNqTDouOiltMGBHKe05DWQQU9GeqyrGd1UdIGNRp+DIiILWoWNEQWL1RdG1bWoarzQ0rdgNC3dM+M2X37iwvPLF4RJ95+vlyWMhdi1bwfVBXoM0S0enzMmAyn1LehhAjJyo3E9dHhN+5szy02dOzHcwaWdcLUlZdTEidkZidA9XMBsISmAQgRwgIMCCWKgQa06TOEXXUDlAXdyc4o0rm1vPnDxFbV3XOEQ+OGqj3MdDVwAwUoKS2YJfTjkLmeA9AO3YQjJqyV2c2i832nPTdtMKqpZYLE1n5pjrypxGRWIsFJxzs/O9GQAAICMJFAKhJDfgNG+YpyeX3NceO/lUiRNAEVW6RA4pRUUA6vvaIEa9nI4Ci7r64vZ0aLx6x/BxR/0uu50ovVO4Z3/9ueWJcLgauSiQImsskmUNn0Xv1SH9e6YDe96FYI8tVsIJCvBdGWeL1oF+eWit2eEqa3CrEB/8xx1WAcaw/NPvY8qY+hOpjwEPbbBZDCac46IOCMD11t7amt6Yh3ZZal+FDk3TMnNROuckRpgxzPUsif7H3MF7fwfe4dl7sEl3Prnz/Xe+rPtHPwdzmTmjlI9yf9zIoJRJQL9uh+qiVICD5tl+Iw9W/t5LBjGkjUkdo/Ax+FkbBjGcEkA535XJIAaCJobZPQf5DEWfhtxXct/fSiVDz1CGkUHQ+dQOhEaUjb9GKeHajfbHP/vl2+evGi+vHx+yubbtBvWoKEa7u/H+d+0d4eOEkuv/tQDKDeDJQF2HGzd25nNaVVhgqbDki6FvnMbEzogW9lR5JpmpZJnosRA5o8V/fZKQm6syLMu1ZZ83IoURgSVTAykQtaDb873jtFyDQ0ih2x0N15556sTqmtu8PUu5+g4HQMCEuKC6HOEIR3g/oExJM065nKaE/n7LFFKCKrGVFYVuu67j7//e19dXev2O5DBVbHVdKocti/b2v8YLQUVCvq41K128n/v1w4eFhMVvmDnkMDBTCHN8xUr6ziW96xXuzcXyJOX9LD/ADzDcW8yUx+e7fDu9ry389e//ANsPFSM2IdLDk5zDJ+PCzJruOqn5cGHvuH/x4qI4/NP00Jt7GpQs8sj7h8JigkakRKbCqKQoHddMj66sVgTJKjxmMHNEJSmSUmgwb/tp0sZGePOtrbfeev1P/q3b25vu7jWTPelCRXTClyN2qW0rtRKowRWZ75InTRTLEBIxG8zMoGoIMKgNqkpUQdRbqakRkAi7XZcWBQD0PsACYDqdgkkg7ETEZycSU5publbG7FzpfOE4EHWqgTAq6sBIIpER29g1t9PNW/MC//qtV9P6eP3UyUcef+yRp58+89Qz/sxprKyW4xWIQ2wSuYbFSJRIRCTi1IhOjNb3wvqtze769s7mZHO2ZcPBUmRROCVOnCcvxAaKdrjceVg8Nk+32CDaW9qqwcCJeV/9P2uUAsaMfh8ApMxEsCw6+yGeXA8EchbFlKDGsLwLuU0pGBKxCSuBYAkfJI1H9pvG2kPYFxh63/PNexwMgV4M6i44rKV790/mUenwCJxp6/vZizs+l7fzzvfTwc80UmVk/x6nZHBkULCC67renTbWtFK6uqqWahQl4h5vztrVUEsNYk7EngiA90LQxW/I8+JF7vW+8gIIIKSoUYNI5YFoYZbigICvfLV88Vd7r70+UytTLNkVddWNlr74Oz9wX/oiBsPJ7kYa+rIaVVRM26YoazOHbP8BiJmoIs4x2Zr8/Pmz/8Mfbz7/0rHNyaPm16SQJva2A8QmznmvzjdIKcZBMm/Yz4ooAYSYdXlIAFi/BABSFpXsXpl6hwCEXlokMfPQF6VyAThCZHXCJwy7L716ofJPrq9ifTzyEiwJygTyYBhgDgAEETHd74Qv5XTe3JInZulSBT3h+KkSX3vs9Ga6sbE7RdFIXXctYU4iFInsXiK//Xzfvr1BYgQA7Mh5awktXDmgijcn4e1J+3bL41CcruFT5yxBPOADXM76CiBmZDFPofcn1A8P5I/+6I8+7m346GCkCR3QMRqYAi6C54QO8IIwbXzYZDRTdttc/KSTf/jji29qNR+OOhJNDFmyVM7mGshFlshmpLAIVVgykBE0dze+PxRJzowGWzcnGKqOYth6k9Pm//zZJ//Dp45/vcCxDgPlQkogMHdFEYGO6D6eo2RAl5AUCbBsN9vXBMzUoAZVWH4CgxopUx6n+gcOLakf72yxzPdKJVVohCZoQIyIESkh6aISwCpIC36nHGSaicCAgDyoABVgD3ZgBxawgzCYwCAhYgITMYMFzGAHcgcfhAM8UIIc2IMFJCDJrak5FOuT7QQm5NUQg8TupyYjWYIFIBkkggJDATMQUe14Pp/M01zcYAKc7fCjszeev7bTrTwSXBVJISoFcwGjGFLHYFEW9axOzJMRwUAJokzG1Pe25RIIY9+W5s4HqJfnzHuF0Pf5CzMTMZGA8hMmYjIlNVKQGZlRbt+wnI2kTBDMRR4B2IxyQQ6HH4t9QYdf2t+g/O37fRu/fsnGzlzphRzPQjejSINKqiJ0aeR9TVRG4jYgduJBJZSV3iseuxsYmk2jqa+dSWJWEiWGsBFMg1kqxEpWDbO4d/upFf+lR096YPd2HA4dO/zpn5/7L/7L/7f3o6ocIcA6VH7MOuzagt1Q2e7pBnmEBwhGWR1SjAycmAJzx6zCKKpyMpmvrR3/8pdPls6RoeI2tJPt6dT5kom6TttEJI6JYCTGRImhICWQEhLDqG8D/YSAejstzQ30BDESQBRsCiIjNU2qloiFnDOhYlTsTmdL43Lgh9q2g6JaGfPa+pl//sf/wzylweoxkuHOxqR25dpSPd3dooIfyrb5IxzhnsEmLnlRYSSiBA5G0QhGNBwu7+5ORHh1ZXjr1ttqW//gH/z1v/t3vzoeIumMB+UcfL3tbrTd9aZL1SCRGJEYCVRMGcpmtOBz5Jnob1wSjJn5HRFF/7gjSLgzWnhgQUagfQd42udIqPV0DCL0j1742vqAOgdOiyWDiOzdSzVbhOHvZ9nfL97no/8JH/Bhh5c5In33Ug86eN/5yJXkO5Zk+WR5N+668xlWMheco9n+LM0uNArL4a8tKLo5ZL6vp5yRJk7KKV+D6M8GBnjRWdPbawBmhMSqpQRWjYqoYlwqSwInLZ0gRsSmdjg2qh5ZH5xeltNDWXMYCizBYgRrweYpMTps38J0huvX8Ff//sp/+9+f/X/8t9f++b/q/v3Pxrduj3Z3Vpv2hNoJ8JrRUoxlCENQyfAgIk1m0bSz1GkyISYQg5mImZjBDJGkFsgiEMgCoWMEQmCYCIlQ7hagfsrGoLIovS9K70WklwcyNVMunJYSPbUOHWtkTawgZYaDeSRvqUQaQgdEI8ZQ9Xi0pdubs1dev/7DH17/8Y/T62+4C2+VO9vY3gAb10VRiBPMEdrQrRVFDZTAsuD0UB4ZDU9X5fGqSJNtn0LSEDTOEOeMqVDHWCpKiinFKMJFVbjSB7aZheApuL4eIECRUCaIEvs6RlOzgkWYTANMmXV5PMiJUjFjAyeixAJHv7E4+CmCsqrAZQWTmEiZiyo5mRNf3tnbVZ0rN2pRwSTMDJhxwsG1cfAQ5qxL0987Dsi/7zGU2V0nv8bERCTZmerQkqwXiLljedAA935AxmCiBdmPzPqCkGZRY1tMn/ODDAJi4oPbIvdPDuSiFrn2xfLOX7QIwvuMSr8HCNzfBpJyJNIikU/OpZK1MhS7szkJ1QWvl/zYeHiilKKDhYbImpgSF1XJLBxihEVhYKHQgMzOpN6+8f7OR8iULHnH4hjJw4aEKlt3e1+eOgPC6zc2Lk3aW0rLjz/z1b/99+Tv/T0sjcAoBmXps82vL92Sqlii2AEdJCXEBnubuHLB/j//30v/3T/a/eHzn+H66aVjNu2CYnTqkY2mCYMK4xHqMlKIYVpYu+q03psNQhIjU20sTi3uOt0q6Hy7d030RsU3a7k1KG4O3M3a3ajd5cI2nM2F1BE7TywdQZPG3dln10+PO6Zbux7ccLrBjQ38KMk46eaVy932jZVH13FqBU5nIAOcijSEDgDDuV1GgBSL4u992f2IwKwoErFCqaBBrTxUjARuUG+pvnDzrU5nurRkk4BNffzE8rSJ6R7q6mRESvkUVqjC1Cglpuhk0mmyAjJMgaMKFUVn6cqtjcefXjteouDow5a1s1n0VropEHL3myWyOdCAbFEOe2gG3IevAyB3wSRBAkCmoAMdARFCUjgyKa4BL23iQqp2C98KL5i+ABAPhng7sG8EjJDuPTXf7KFwVVdoSlPY5MRYnhgXZyqMAqhDTngDACks/31fJUG070LMdelFtlUJCtN8p93npFD+57CryTvuPVj8V78mAwikIELqP30g47CQ6GHBQm1xQVjfD4DoHdn337yr9xOn95Kz3+9ReNcXfURS7P15dmA/g57hK468FB2wDVza6a4nv1csRXbK6M3l+7MayOQ7FO9IHVNSApndlW3XH7jDjR4GpcVRsztHRVq85+CVzK0gA/XymLToBTnYnzkW6+n/7xeHTwC87+x/fj+ZMVEUJJGOWNlq2DxZVIDgFMkUbIaYIAnqiOVeqGRki0YZiNKiyyS7RQcymGfAYkrBIQxrOTGquJsb6qWhY8LVqzh37sbeXvKuBHh/1q8QoARUEY5MTT+1MF7QjCLB+tA/X3daNE23uRkmuxgv5dBZK7FRKRNt26TE3pHPhH8+GJZBlilUHwFb8YOADgiMh4TW8n/l+w6AnkjFRrbVzivuZmlcCcyIgGGFp55YffLpE5dvtNP5pPIrRVUHTW07FZfSu5z6jnCEI9wVZMh0M7XciNlrxcJkMp8558qymDeTttl59LHhM8+ujccQNjApqAH2UpzAGmYngsS5QZtV0Xe9sR3qBH0/92vgLpHJpx/2PjlDilwwAHLr5G9cApA8yTmgzP36Je5JeeLQbedeYfdteW9gUwZxvuXubxy9O+v6Ed1TjFRJF18mavuWZnm5aHfIz4G96V5RFHVZVp5ca+hinuM2e5PBoDi5vr6yxKMCvdpPQjOdFyLD0rNnWMJshu1N7O7qtWuXf/7CW3/5w+bcxfVOT/hyEBOaOSEeTH3fc5vfU8xzfzem/XLG+06v3DEy5LWFg7mcvvPNuU34HWdBoVw5gSUiCtGaTsPsxuz21tu/eLE68xP/yJnx559bee459+TT7sSpE8vLKPwsTMyxkCOIEg+cjsZ+fakUbXciNoJuBgXYE8wXItLOGi/k2JMhtUFhZsnD8qx5f7tT36uRs0tMlht6lIiYIUIgwHTRhJ3NgXlBh3+4mhoTkoAUpEwERKBTBDM1UcmvsoKipT4N/75xr+PVPkEe77pb6Xvcv+4Zh0adRdbj3e/Zf8awdzQx9JP0Q88PbzkW04A7Xqe7tg4QjDRKYkCMoQx4A5Q4kZLjFGYlxeWiXvauzFN5kWjFVK3sUqVuiUHCWdJ+cdLy/rfbgs95/2DECaTI3pAqppJPEGFUBU4dK77wXDz71rW96XpRj7/6NfrWt+FKSM7tMHp7AFLAMVhgBG+AFyjh0tvzn/34yj/5/9WXrj7R2aiNwk1RlpZsdz6nulbD3mTWtnPneTQaiOPQdMV4kJRb2K6FbWAiOq9cU7knf+f3bFiXy8uDleVqtFSUNYSJaHd7c359o3vj0vTS1d2dPUfKdV35QVEObt/arDYnAyPxZfLqB1It1XRtNgIlxHTlCl59Fc+eqdfWdzHVnNq1xX43KFzC/davNmShbir3v5oSRoQzFZ4YFyfGcqWZpDRFMSwcN3vAgdDX+1j7forVcqSSACTOnz/0ewEDWsFuUVxI/OIWnh5jjIIcSJWcJCAdjAYKRCAhC0Y8ZPHnw1YAYAULBKaLIiicQQmaUHkPKuBdhL+wqS+/dWt73lpV3L+tUcL2NLpBRa5tJzMyfPbYsWeOr645cOjlacBQBoEpy7kwve8I6t63R5DkcBMZ7WvmaF8c6JUl8sguQA3bT+S8m6rwjulcHomUiZhVHWsOHA2si7tF7qEjUggfMJEeHmSevPXaHbQosQDadZ0vCqDcBi5tTs9f3dqYNObqe7FQeRhhZmZkPa+LoNaGMI8hVIMkMCaIM3QwU1XTe84eGnFfAzgEMjhCq5ENXoQ1pdBWXlZHS8tLS+1kj7kqSmo6PP/zi7/4+a+mk7iyXAAekN7alBKQjvRMHhq8Owyi+Xx+6crlm7e+OR7noYDLsh4Py8lOiG0nVek8NRHR4BlKd42tH/RUODUxgXQeoAIFhy56555+YvkH3/vm//TnL759+RYvSV1XcdZMmpad/7g3+AhHeGCQ5/wpd+VkSbFspg1upk1d12Xpb29sdWHyhS9+5Vvf/NJwmNnoTkFtjPOma0MyE6J3MwSOcIQj3DOyR+4+scp6KQ3mO64uym82D6uAiuDUUtcgptJJUbolGS2Nq5VlDAAPIBmFjjQsj0sgInTYnOHajfbchZ1z58LVa7/6i78q26YI3bJZLdZ0k512pvPZI8PxnYX6BweiGLTGbRQRkQKumIVmZ3O6c2N7cmsvvHHl2otn/emfrz7z7JnPf3nw3HN4/Mzg2AACUFKEeadKXFRDDzz11LFJh/UJbu22W5NuMg3d1s5UdDYqg5cK4qNJGxFSacwsKfa64YlgxK0gCGAs+cARmaWcpGXmwvEhvsb+HOSeJYU/HWCDWu5YRyJERYgWg0JYwCbCYCjMzDTRnRfGEX5bLBwqgL5CoGRWOO6a5ByWqmp5yM6ApCICsy61e5NZWYgfuYrYjLsYCrdPYFQG60JV4b4iM0T3Ne77PmNaqBCtjI5//ctP3bx+ez5dHS8/+jvfwJc+k2dNBjZio14JMVfn3H69MkZs3Lj6wguv/8s/rs5f/exg6I8ttSnsxcYVXjqb7GzFzenp9eN+vIJqNEttZ7QT4p5GlHVrmBu6spSV8fKjj5x48szgxLETX/4ihgMsjbA0RlUjO66nWDVzbGzh/DWcu7j11vlrly5cu3l5tr317NqxZjY/MRoIuxi7BJSlzDa2qyRRlQ2bV2688dPnP/vlz2F1tU5EDkoLAnFugej3yf2EEdSB1IiNwYvjzcCawzPHVz977NjVS7dsMivdWAbl9qzT4X3cHCXamrcvv3X7G8vHHl3hoauRGu8lSyHxPi85Mz5JDO5hG00eugIAIIYC6CuhYnCZyR9AFYCiQ7EHvH1z8+zVm3Md2v3kfRthZt24HiBNMZk8Pqi/cur040PU+8OWQBmJWMwtkoH3cXsS0EBzImp/vF5I5Pf060x4tgVriMxgin2e+F1+5OHnCzYJcW4FYCaQLQRkez28dCj1L/ex3vHJhID6Kks2isk1oGDqUEbwTgwXbm5dvLW9ozUNB+kj6kt4IGFkZgkLnXQBmSLBGk2zLgwKXwiIF52WZh/MHd76Fv4eiyLW4k8yQ4Ja6fzy8ghAF2NdE4Dbt/CTH7/w6itvMdWKEib9gEwKRFCXeTC/7V44wgMHYxDN2+7ixcsXLtx66snjjgGj0tejIWR3O8XgQeKBCH0Hr+ZTdbYowEWtkeZd6ipxvsxX6GiAv/k3vn/+wvW3zl1puR6vDtW7bt5VvrBPkOLREY7wCYcmMoZqn2oUAwwOJmbJsWhqu2ZvdaX6xte/8IXPL/diAfCdpdm8nTZtjBHicwHgAKTcN/nZg1+DPMLHiXv26/s0MPgyHZUWDYJ3YNGmA7BhXFVsqk3TtYFjqF0xXqqGQzcagAWi0Bg0hMpCKQIPxD3MpuntS9uvv7X78tm91862Zy/ZrY3js9mJpaWlUd12s1u7t+epq9eWTz/yeLy+/UDkCO5qmipqhQKtGgI7LgpXSbU08OsWqR5sh3Tr4u2dC7dnv7o4+enrp598mh47dfJv/TWcGmN9jUfDobig3STEBjL2o7rAeA3rVbnlyo3bk62dnWuhjYPVKVJS5xQO5tkVSgTpgkZGJ9wJgiARBwaMqywxawvZGYN3rigc+llKb0SxSP1/qsK534ic+jfjTNvKc9s2WRu6GKPCi2OIkHLucz0K9T505BOvzyqYZc0HhgpINJXgpaocenADTYmYyBUxdNM2lrNmVI1qD2MXYuchh0QFlLNf630GGUR5/1dkfoMRMyF2jasqnD75zO98d8I4ubqOb34BJUGyuBISIYH381oaFrIHBly5NP35D9/8y7+8+fLr3xiNV4bLaeB299pJNy8kLJEbCK2cOYXOsDUB0EracjYdyHR99cq0o9Xl5ePH1x975MQzTz7y2afxmWdwYh3iUAic9M0HYMSAELA6wsl1PPUZfLdZffvi0ou/mL34/PSts2dvb52q/ZnVZUzbnas7Miyq5Ddv3x4snQghOOcwm1996fVjP3tx7elnxsurjSqgEO4TeQQH0H3uwAAA8zA1dok4O7MBAKEGHh/iK6dOv3VrcmEykVF09Wi3m8n9bPk08Fztzas3zz3qvr6yMkLlHTFBI5zrc8EAep1xKw6qJQ8NHoib+4eL/JN9vrZzoc8MXWoNXsVNUV5KePP27o1Zl5aO39cEqxJQC3nofDruwhdOr3/l+PoJQHLBVBAEkZCp8TA5xA64P9sDRCDAFsMSU++v2Pen5e2yQ4HJYd2GHr/uiuaDN1hmuyugzIqF/mjq2wL6VjU6uEo//cjmefnn8kETXQQlMEdIA1zfmV3Znm80Oi1LdrXeWxPkQ4dePtQAzjq5hIikOm27EXPtRFhM2chIjY0/8NV1B1tHFQwTJlhiTeJ4UJfDqgSCc847KPDq67deeumN2xvT9fUz0ML65g8CFEjgNq/pt/r9R3jAwFmhi8jD3LWrN98899a3vn18ZRkhKBeuLl3hhanL48S70yOfJtaYEYOLENPWtFuu6rWi8JayK9l3v3bsZ1969oWfv7q1s6u65nzRBE0kenS9HOEI7w9KYI4pc/woM6IYJgBXBRFSN58MK/ryFz/z9a8+6xyaNlWVdEDTxknThC5m40yzPnXFCxmDT9Mo9EDjPfXv3wNH4eTHC7IF7coWiSHrFbXxzrkfwYDIIVkMFrUkWVqqV4fD8YirEpqAGHzqBqReCBDEiG6++ZM/n1y/sfvm+cmbF3D+Rnlrd217Pmi706dOYz6dX70RdL5cYjwepIK6ZrJoCH8gQYaKCpIUg8Z5O5/NIMSOSi9OYsVubbDUJJ7M0/z187dfOb9Zu5uXz/qnTz3+xecGX3gWj53xVbkKpdgqs0g9Ag0HWDac4NHUl8dTfJnbEFSbmSqRFKXzkihFo96TAtllHcTvnrqTJiE4odIXvXjqgjQNw8OWisogyzrNUAKxKNAmnXWdKthYIAbKVrcAjI/oHh8yelGg/jzMdUglU45aGZacHwm8QaNpDOaZuEiu0m42beK0tYGnAlBiAy1aAPouJl70FdxP9AqjOWdmxAZNpCAKvkimZVkMnn7ss7U7sbaOpSXszVEOASTiBIpggwJwiJwIKojAZAsvvvDyv/rjzVd+eYKoVre7tTudpDmnSIlShFTjUYXEuHW9i6k4dWbp2LEb7d7FOLsdulPf/fboiceffu6zpz/7DE6fxriG+HyBJ0cgUZZ+rxRivohpNigY4lE61J9xJ5e/9bVnbWPjX/43/921ty4Ws93HyGNYM1Npsl6NC3GTpqlLt+zKzWubF374i7Xnvojvf7+CBtHkIIqcW/PoawD3Ewz1IDW4CESGI3iACKI4wfjK8fU3lje3tne6+ZTKFdSiFO/f1iRirYY3Jjvnbu9eeXZliHIgSQCkUDh/SFHcATCIwt2jJ/EDj4esAGAEgsLZgRixOmMlOLHOUqDyFviVq7vnbk1nXKEaqt7PChUpVy6ic83skcJ//eSpzw1pDPjYwUEZgTiBKSsX9cPpfRR9ySGnX3QOOUCMxZgWZsDKfYI+5+h5kaYHGLSQpzy8xGKZSxeGg0cvM5QVbtC7wyykY9PiLf5TQel5/+h1lgBk/T6KhJSg8H4OXJk1F27v3Z6nRkbRj4wKzZprR3gvsCmpwcyMs4ESsylPmnbJy4gEzEYOiERCCwLOvX7H/rOFuqJqghcShYYgmkZ1NR7UBTDv5oPBAMCF83j+p7+6emWDaFjV6/O2W3x11mKOd5v0HeHTCbbedCX/aYAR+aLe2Nw+e+7C9vZ3l5cRIsqCHVAVvi5il2IKAMAMVUieNh26NfwWAs2fGBgHJVPZns43nC2vDcgJkhFR4fG9bz73wguv/PAnr82bnbpel6IIWaHkKIl1hCO8L1jihL5quCAdmyNgULvQ7nbN9mNPHP8bf/Ddp586zgS1NtmgSTZpwnQeksH5Eq5Qs9zCeadOydGF+HHjXgsAnzTc6+Y/0GM/Wb6ZA8ZGd9L/GYpDdmxsStD5fLcUDKr62HC0NqrGZZ/oUUuVJDAjJXQdbt3CxYt2/dqL/+M/oZ29dGvLbc2W5+lYlGOFr7zXy5dgqa5cvbKM5UGw9urOxo3N7cfWHv2Ydsa94a4dAAprU/Ai7GpO1MU2aUdKnFI3S96XVVFXrlyCi7AAjE3f/pO/6l4abv30+ROffebUV784/Mpz+OxnVsoKFhIkoFRD4TEYY63yS+x3t51r5zPrkpoydcRGFggQl4iUoQArC/W+KGTWH0EFzAjwLJUXpH0vQlguzeaf8JB1AJP1EZyBEnEkdEnbLiYFAAaJQi1lxQFmOuqQ/hChBBgfaKKYKuBVxSJCWCr8+nA4EFAAYmBoMgoGksIkzlPamTV1WS95iBQKAkVCTqf2VYSeYXD/sO8FsyhjKHGW9JFi2Fozj605WnrycXIloFNHQ+7dFhUuIdrCC7kgwBJmDd587dJP/v2tF18aTLafWj1ebodpM5uH5JerovJxNkndLLKmmzdIUYzXbFhdjd1VJnn6iWe+8Nz3//7/ktdWaH0VyyN4D8BibFS5rBNBe8t6YWIGDNi2dlfDKDYjMAYlRo/i8ZMU498w+/E//mfnf/yS93RqZTls78Sd6fKgbomI4FVXxI8nuvmrs1d/+stHnvocjp0i0SgI0svd+My1vb89AIyFaUkCsqO1iJLBR4yL4nND+vrJU29fm11uZrHsuBJN97cAYOVgOqvevD19+ep09ZHhKZQeyZM6Axu4V28WgK13Efg0zJvfPx6yAsACBkeIyAlWYyb4giaqjZTXG7x4cePc5qwrTrGvrGvu4wlBBpcszgbafWY8/vrx8RmgasKoMKMYCQFOwVmkaLEV9/EEFWCQnxhYGf2j31IQmOAYvbghA0AkEHFf3c3i9cxYiKJYP/5mDgszCATRhcBPvvps0RZAh8buA2WLB3r+cm8wUC6XL1hAEUhGmsAGvxni+ZtbF25PtgNrvZSKYRvh3JEG0K8Fs0FVjciY4MgxgwSztpkPygaZmSAMI1L5QCYwtvAszX/mK8W6WFaOzZouMNt4UC+VAqBp2tF4HCNeeOnVn//iV9OZjobrhGrhQpdAACW2REhGBDjciynxER40vHsCk1NpMhiMNje3Ll+5vrU1O/PYIAQqwACGZTEoYuhiGzpyhRBM7S5xizEd9BE9kFBCVHK+apr57Z29tZrrUeWRIASTb3z51O//4OtvvnH+2sZWUSxRMQidHpkAHOEI7xO5Rz5P+wFiOBiTEcgK4SbNU5p+9tkv/MHf+J2VNUymk2pYtAmzYJMmztqQnCuKUtl1bSIjsgPLX11I4R3hCEe4F/QhKC1IzrkjMJNGCcpQQoIpQRlpaViMKr86HK5V1ZhRAgWAFICI1GLe4vZtvPX2zsuvXP7la9MLF4bXrxbNnLtUKGpyNZOSRaOuhHeenNPZrJvuqdmJsjx17PFZeICV6JUwQxIGewf2CZzgzIzIUkotOo5KNvMovC8Hg3q5Ktyt+c61rd3rty6/+uatF144/fUvP/6db9HnPosnHpOyE1epr1vv4NCVqAxfdv7k3N+U8vZ8by/FXcToXfRMDJgjUzaGoUgLVz1BAoiIoblfyrF4h5T2M6N6SH794QIZGFC1ZFAWZgRCY9rE7NnJveZwUjIiwt38147w2yInbYBsN6kgFTWJ3ery0vFhNTCgg5iKEAk30UQc+6LtZjvTpiqkGBW14wRkbhIdZOUBU3qnXu6HDDp4Yr02b+5LzBdd0VkyUOXqFgga/Wgp1w2VkMAKp1AHFRgsoQu4cG7rr/7syvM/Hu1sH/eyEhMJoxoYxQLCppE9pWbSzddOrplUG52e3bx6bVgf+/bXv/8P/k79B3+ApWWIgylSwDyYEJVV7QXIWbLFOJ9gho7hi1FC6LzNlWoiWEJSRK3+8A+/n+gF441XzxadjYqCJ7PYpehRFAWp+SatQea3trZeevWRL5/F9445b63TRKxAqRBd7Jn7N7AYHfZij4AiOYoeGDkXm3Cm8l8/Pn5pPN64NZ+mGVyFD6S6/L43h6KvUjE6u3njFxduP70+XCp9pe1SwayRs3iJ5QPh9KFK/C/w0BUA+OAEddS3nyQCwNIkTIEbEW9uzK/PNQ2rdL/ZM6ZkDet0bN0Tw5WnB1hT+DBHIUYpIasd6H5QeL/PUDb0BdOFYS8OXxaZoroIT8lgZGlxY2bk9D5jkQxdrIwTDg36jFwuEIUQOH9Rn8TOnWIH3/MQJj4PtJUAkOZmiAjqwJudXtntrk26qS1ZOTLxTdOOhEHv10X9YYMShE1NYUZm2XKCyUjQqjZmgeAIQkxEDD5UfHl/6z/07sP3MTJoSkKeyCwG8TQofM2AWkiiQBfw9lvXzp+/rlYM69UuEMwDKXfA5s4PAACzsT6M18HDgiyhlmOyhdIaAyASKQYxYXt7Mpl1SQdRGQCSVc6VhUPbaejEFeQQWgO9wwf40zJ5ZGYUBcfgJ818Z9Ysl26A5IknW9PRyvgrX3hqbaW4dHUjphkVtX7ADp4jHOHhhCqp5ZjN9gXoQKaEoHFK3J55bO3JJwmE3b2NengmGNrI8y61CfDe+TKZmEUsQuuFHTD3fZ1HOMIR7gUMwLjP/5KScTbVIEQxJSSGiiUyBXUnT68OCj8G1wB1jXUtiEBAN8VkF9eup9feuPqLF6+++Kudty7z7c0vrx8rOqiSAiRmojPC3EzGZUzGagSTJIWpm5GG6ByH+64b/SHgrh0AZubqMmhKGtSiiplYgpklpVg6X4p4uNRpaPem8x3axKnh6LQrp5Ruh+bm62+/feX6xedfoEdO/eD//H/E6hjrx3llrS7KxJ6ZKNHKCMcHGLuSt0Mz256k1DlDUaaYyOCSg0YxR8Z8kNPXXn5ATRw5UEHoFATdb5myfdXdhwtMpozsSI9AiIwECUZGnozZWLX3/yURZk73M4H4sIENyXICJwv3aGbuO1WvtuyKtRIVoCGxqTgxpq7T0jFx0aW5xm7Y+HFVFA4R6DkAuYrQqz7c/5ksA5qZDe94dW+2tzxYqnxtGhiyN9tu5t3p9VNIwH66KwtQQJ0pQotmjotvXfr5T/feOndG6LQv4/Z2F72xIKWw23hHdcFcDpoULqc2VG6jKtrHn/j67/7uk3/nb+OZZxAC2gZlibJAISAQCJo0pBgCMzvXS5EjgaIap2pQRBTKYW4pmnkjMfGcEELxB3/9C9s7f3r+Utrd+uLq2lI17GazEMJgachNp7FZJtnpQrx8sz17vvzmd5AivEQUBCSGBMA+qozvgcSKJiRHSoYypLXCPz3AE8Py1Zs7TZqSMO4x5XKvCEQoq+sb+ubG/FbAmRJsQgAjYdEyb3B6X+sin2DIH/3RH33c2/BRoncry4eejUEJFEGYG6IUZwP+xc/e+vGlrdnwuI3WTQn4kLKrqgCIue9pNYMZNAg17c0Lv/vE6f/N7zz6uQrjDqU3xJm67AEqBhGwt17Mq0+Q3x+Q2cJ+l0EM0ME3psU7PJmDMowsIhGy3Fv+FBFIQUktqSXKxeS8ixGgLZTAudcxR7JJTdXUkjhe9CvTwn1GCeYXPiIPB0gNMQJm3hFI2xg6QqDqNvDjNy+8ePHmvFhJ47WtzqaJRsulpcTvJIvk58JMRATaB/cqS4Z3uictbFry3idmJiJmll4vh4n7RrV86ub386HnB+shS5ZskQzP38P0Dtz5qTv++9Db7rJ3sFAZfhfyZt+5EoIu9gITieWSm8FMTc2UWarSOUJoW9JY+8LSPWUQzYiMzHryCoGIYGxaeecdd5MdTuH0+vLaqIZCQGziC/mrv3z7H/5X/+Tt85vL49NOxin1zkVEClJG6ltBCDB3f7smj/CxopdF63tlCQSDAHT71sb62hoQL1w4p9p8/RtfXzshk1msS2HPrcrutG2VpSxJ0IUoAkZaiKxlMi4R6IEObIw4KjHBEQlpwTQcFHXhUmwrX5BzjxwfES+9+tpbNzZ26sHYiPbNx/YzAr9mPDnCER5qkMFROai6Nk6nzbAaLg1HmmLb7AjN1Xb/47/7+//Z/+5vj8foohaVTLuOyurqxvz23pTKispy2oWm67zzzlgIQiDu77Zg4B2xw/vDx71LPmL0g9VdArI+gNnfJVn4+r32569Z+z0FNERy1/XfNcH6EeBe7173xAgmWO0d9xOy7KlDeI9s8uIj9xemSkycNWNMASMiz1R4djDWyLHj1A2cnFhbevTUeElcBfIIPsyHMThLoITY4dbNvb/48xf+8T977d/+yeTlN4qbG6dVnh2tLE/iMFJBwiwq3Al1Qo2nliWwKAtYPIoCjswzqHOkD0L4+R6jCSeFAcqkYkoWWJWhAhOKZJ3GLsVoMU81RVhS1NAhhYowdsWI2DVd2Np+7S/+cvPsW1UX6qURRjWTWpjtbW+vV0veUA6wvFqUK+OW0rSdNaktvHMsBRErkqZkSR2RkxQ750SILIZCMB7Wg9JbNIZm6UKGKpnlqTg9wMHbB8OgKlNKEURF0RG2pmFr2rRq5AojQd4rTCwMztfp3Q/84Uv43UPlwaD6zijxLut5jyv+7gWnPF7d7RPvtf53aJbl0f4d355Xa/03GhhC75zA26Hhy94x4e9n8cxMi9lx3pQ7Prv/7cgiBEbJVC2yo9JJAfNdu0R4fG31xAjcITRzLyirUkqfwF2nLDSoa2FuZlNhWh56AgTU2zymqCFq6lSVpbifCSwyQAV98giLbBZQ+5IADy4gAgxcMa5GbGZRjVgZEWiQuhi8pdqAqNjefvm/+odXn//Z55bHq6qDEMK8sXrgykpi0sm0NqwurZgvbqd4rcT5Cu7rX/jWf/afHP87/xFOHocvsLoC7+E479d+SSCweMdyKJdHAJPzkg+KQDw7ZsfsRIRF8lErHjn92KC68MbZrRs3l4vKQoQTqLIl1kQpVcOROvfG1StPfPFLOH2Knd+zYLCSRABoAt9HN2bKHQDZPYFyV0NyUEHiNviiluR8haVT44tb8eXLF2k40Ii+AHD4ijC7i7vdB9kgsgSIOGg32ZHQPfnIygnHFtuSDJZAYuRzPZYWTUYP1ZD7cHUA0KIKmQgJmbXOlJPRVOwCb2/h8hQTGaViycQh3WP4/Gu+WsRULaWclmERAKKR252TNT25VK0TBgEuRpS9NpWBCCxg6eXg+99wH0ELEc2cOOJDmjwOURFSjCGZKTkDGRmFdsoQMiIiRm4DNwac90ZkpokRYQS1lBK0ISALbpEruXCOxVFWELLF7S73B3wUv/eThxjBBBEKUdVSck6p7ICzt/ZuNjSTwdyVHXk4ZuMUwA+yxMdHAGNFdtW23EDaO6oZ+45snlKjcAISPrBa+yAgvDOcijG2sdEYl6pyeTgY+kzuRzUqtrbw6qsXptM0HK76Yikli8mY+d21RjL+eKbdR/hIcLeZdfb9o8FwrCDxlfP15tbe9Ru7Jx4ZO+cAOKBkLhxTMDUjI+4FJPdH6wdhyv4+wKaemAFmVpbdrru9Nyt4sFLWCDGTdp564tRXv/Tsrb96cXf3xvr6Y2mW6NDPp4cuo3iEI9wDYoxxNhMpxqMlVd3Z3abUOIl7e7eeeHr5uc8/MV5GAqIG572IbGzbtFMjx74kV5IFhh2+yujIAfjTiPcaSD+uwsCnFUQkxGAjgBKRJYKZmhNvGpE6Qaw9jUsZOx4CbZoitV4xch5smExx/q106dLLf/VXu+cvdldvLDfdcpvq1kYpLnvXz3uz8MWCjJVb4FNm+htEAMADRmrQ3yYs/tjhFUpZOgmB4ZUTa9YnyfLxRqqM3nnW8Zyll6g1LlNyqmXSOprs3taIK7NucvnK+hc/P3zu2fLxxx5ZXkJEkTAoAUEo0K2OPNms053tPVPP6uFKKYqOZa4hhbZm8cakljOkDpRl0cnuMpXTnJB6aK4wNlhSUiKWSAhAC+5gEcTgXA0RALSYKfVCBJ+ScPcTAGbrq85MDEA1WQqMtD4cjDwKhSY4GEDBgoakVhjBQCYgdhG8N29u7xXHlhwDfVc9ibGy8f3O5hh6DpQuskz7y8wdZMsZAIX1YyBrioReIEfFWSqUYBGzOV5+eXrl0lIKfj4Lu5vsq0HhNzRQtAFhNFwqwM08bDnbLsut5erkD771uf/oPxx84+tYWpt3SRO7GMrC72/b/r90kFhM+37L2e+9TJQjKO2pkgzLSdoIjhgN/GOPVE8+2uxM9gxj502zrFHPgPQp0N7EiHDzFvamrioZZqS5gvThZNV/DRYpOzYIIL0KCClYOIHMxThgt054cqk6NaDb7Q7544kdAFU11byRJPKhxRUEOB+Lpd3UXJ7i/CbOnEDhCrOOCAAr5dvfPrv0oRltATx8BQAlSwaXiFPWTDAWcCSOoMtzvHJ16/xOmGCAYiQiGpoP66v7brWUQETeMzMAZ8k3O8+ulV84uXzco+wAU5DCuQQGnGT6v/ay0Pc7G26ACYBe+GdfDQiLP1NStcAUmcCwAnC+PiCeHr52ukhE5IgJPrcRsICkRQCYetuNFGM3D0mjjZdGRgdd5LJY28OmcB+j1hWLoGliJANVHbAJvHjhxvUGs2JpxlUCi3deVUO78IY+wl2QNY4BZCuAhUgxG8FEouokxmEXysrVrnApfVh3HQIIGrqudm5lPBgNxQMgmAKMX7507Yc/fGlnr1tafsz5opmoEkBg2r/s9iW/7jSCO8KnGr0KhxKPlleSmi8Gvhxcvnrj9Tfe/vyXvuoLWIITVAXXVeFUNUVlL0KGZD1VaLGufRmBBxYEFAwyIyJyftY213emZSFDP/KOdTZnrb/43GN/+PvffeWNt14+e+PksZPxEAn03TyvIxzhCIfBzPM2DMu6LMvpziSG+ajiotCm2f3KV7/xne99cbiE2dxA5LlOihtbe9MWyqVzVSIhSgSIeMSY77CH1/2QTaaOcITfFpnDSsRmxjC1BDOCtbN5AasdrVSDlUG1PJCBgIHpfFaRluwxb3F7E6+8evEnP77x+us3XnutatoV8Akp62jUhSoY4FqPRJyIIwMGMXCCWK83Q4ZEaIRbhjgAD7bJqhi8atbeSYySEARKrITEupAp6/PvAALrvBAY+wSv8AliNgxapsgh7V26uXNz8/Zrb9x88ZUnvvWV49/9Dj77HMoAYjFfD+uToLoqnzhVdoo3JnE2T7vNfO5CGI20RMNInRYNZXYywYRZqFda54X+jy001DJ1CQ9E/8WHB0sgY5AoIyS0ZsEQQS7Tcw2AZlp+4nzsHq79c7+R0wnCZMxqIaVoGh3s+PLKkkehCJqYjJiixTZCXIF9eQhhI+zNOtatYX3cGMIAHLGSuZx2v78RAVkC7XNHs5M22X7qf5GkWmT/QYqkRKzRDMSEAkWpEV3Erc2bP/vZ3tUrp5xwaGPbcjmQqkTTBo1O6uFwJc67zcl0a1zZqZPP/c2/duZ/9tfLb3+lQXG7bX1RL8vIYHOkOwqovUIDaF9cYxE1Jaiik4I4u2wiC3EowQRwllqqa//Zz5z+2pcuXL+9e327EqFATGqclEmIyVRnsxC62bnzg2efwdq4FHSgDqk07aU67iuk1y7zBlC+t7gE887BFKal4niBL5xcfvZmube5E4o140z/NYsRZnCOmVP6kJRXLEBqK0eT+fTCVverK1tPD1fXh6LEQkjECUgEMnjkPhB5qFIuD1cBAFAgEBlQ5vNLiQ3cQTrgynb72rXd63sWqiVfDMgSUvwwFWgW5PqcmEgpuXa2zt0XTh577kSxRvAKIIJZyUcQIA7sDM5AllV3+nvgfYIRR1gCLCv5HErph5QcaSk2QPYkDtCIJmJvilbRdugCuoCkUIMZmOAF3qEuURWoCngHz2XowAxxYAF7Y6mrKhH3vgOUe6QWdkD0cBHKyCAgxyBDNIX3CmwD5zbjWxvTSb3aFaMGLiUTbyVrCC3Lw3YJ3xMUMD0o8DJlbSkwnO9SRzHsdTLyPHTCZqQf5K5jYKUDb4wcbQixqY6X6rVx7QE1FDnwVzz/8zdefOnNti1W14cxUtBQ+MoQlaIc6mBndXrEX34owGS6r7yZI9SqHOxNtqqyKKvR9Rs3X371zd+5/dUzp5GiFsKVx6AsirabWTQVZr6r9AEbHmgfYDYtOIUQjABxiYu9MNucd2tjDEmAruS0tCrf+85X/+KHP7tw+eZ8um1xSDjU7wwAMLOjVoAjHOFdYC8ukMEsdl0KXVVIXVnb7T719LFvfvu5Z54tDQipqwZlAnanadrECG/ionFUiwohcgvbQABs0HtXbjnCJwQPOtP/nsb5T2C7v6oSAwYzM0swZRhRstAORuWJ0WildsseFYMi0E6X2YEMswbnzk9++vzbP/nZ7TdeTxsbj1ZlSW5otJSUY0RUJiS2hrjjfasPuAQAPvWq2Qo2QuD+TzYUigeZYqRsYGM2Fct6tWQE6/l/mmkS++9OhI45ESnBkrFBEsTMR62resm0CnHz+uZsb3rx1u3uzfPVk0+u//2/h8GgHlWQUFRVhTInGJdPn7q1M7uytXOtaTbbvVhUGFa+8NZpDseYyLN4EUdEukgCLmb3Cy2Nhw4WU2YqK9Aa2pS6XhSAuW9bAVvO/t9f9fCHEJTtgBQqYqyWkFIQQyWyPKSKQAGswTGZIFKKBM9QIqSYUq7ROE1p2nazJpEnVxAROQgx6P4fLAWy/vChTujcRaNmdKgAAGDRMk1GbAIigwAVQcyhmeLti9def6No29WqomZeFaWvB20KTkyDkgBCOzHeSOpOnDr9re+c+fv/Kzx1qkF9MUwMfEzGAAXtFn09jMXJSgCg1qe7mKFEnAt9kmW3s0wJLRSDcgmQ/UxtyIxHH3niG1/bee3c7ObevAljEUqx0yQMZYHBRSu6eOP1s099+ct4+omi9gGaECPUib+v+9/IlKnXn1WAQcQREqHKzMZA9FqsEZ47UXzh5PjC9tVr7SyVAxEhItvX//nwtgiqRARftzK6Otl489relZODzw3LACFCoH4cEQJrIMRF6vFhwcOWPTRYACVQadkZHAAkwO0AV7abKzvtrpVaDI2AGJACUfGhTGb6ihYzmPOfFoK2s6fW6i+dXHlsgBIAAULJLJBLYIZzxj7241ly0QCCfAQtgXpoqKTcdpe0tlhSQoqYT7C9gY0NbO++/e9+Jo3GtkttF5tOY1RVM1tdX+fCFYO6XBpWK0vFeIRBjarEV74EYlAHYriCyhIFO6EEytJfypCsI3bff+UnD4SyIAJUwewgrgGu7tgvz1/ftaqRYetHbUxm5mCeOqKoxvawdUncCw6ToPOdSQEQKUsCt2bTLrTemRNmthTvNep+17WYT1vVGIRoNKhHFWIHB3UFJ+CFX4ZXfnVhY2O+NF6GubZtAXOeQuxACYiLVTIgMH7oWmAeXvChB8yoabrC+bIc3Nrr3jz79qVLt86cPs4wAkpGXfmiwTwktRxt5Vb33n790wGCeliMTYSIq6Qaho52gl7dmj66VI2KEpFAeOxR/O73vvbG2fMXLu84LhR+3xHEzB6U1NURjvDRI3Sp9KUzCW1XezcaUIi3t7Yv/b3/xd/90leesNys7kCMaYeN7blxCfbEiGptSmqZ5Qcseqj3nx/h04T3TKwfja4fJtSgqgqQmRmMSB2TJ1laHR1fGq7XqBKkS5QiQoPpBKXDrdt44+zNn/780k+e33v77Xo2WyJa0YSuZdVIXJhxKUS+K2QGiwQ2y8xMrz1hBUBiJNLI6CQ/h5h5e7DDicS9/R4ANmZVAApyzAo2UtNMyFelXCoQA8Ny6kgTWXaF8LBx4Wqpl2LYapvZ2Qs3Ll+fjV/6Rl37zzzhn/0MzpwuHZUIbeSU3NPLxaqMRs4VOzsamradkgRwxSjMlKFE5oQcZyNM5cxV6rc6E93pYRMAJQDaczUS0ETMYwoGkp6WK6ZZpZgtvxVHNYAPEWwQJTMVJQNFKKk6oXFZ1wIJsGBs6h0ngQkbKQuEzaKF0IEg4glGRpN5A2WhUgpiZP9bvd9zEz6UN1rcrnqZrzyMMQGHNbVMIWAmIThFwagJCMBed/Pl13evXl8t6xLWdGE0GqHwO7d3BnXhRAP0Vje/aTo/tv7oV7965vf/A5x8LCTeSRj7EwXYARZtsrO3tL58N+Ud3pecUTBADE4AERgBuUOLmI3Z8g8ilEUg3k1hXJfuc8+c+uyzF391YWfz2vpwCYlaskjmGMZSsRvD3Tr79mPXbrppWxa+FU6wkN9wP/e/ERJFAjg4UngFHEdyCeig3lSEQFqCHxvgSydXXruxdWVzZhxSDjC4v5Y/PPo/YAkxJBErhjvT3UvbzdXNZveRsoZjQlw0rzBA1MIUuL81kk8aHrICgCkQYKLQBF6cZS4AFzbbS7d3NmeWihGVdUiQrnOWDJo+lHuMKojATES60LoaiDx35sRnji2NAQ4AK0AzSwavEAa7tDhDJRpSAhgk9+2eRwZRy1bFqfeEgQA+oRCPANzaxJVL8e23Nt56c+vCxe7W7c3zF100i8liQkhImseYmyFQ4aQui6VhNR5V45Ef1VYNnnnrohxbx5kzOH0ayxWiodmbahqsryt6DRQCaDFMP2xUMseAQhXiXAB2FBdvb791c7srVhseNlQkTmydaSfomFODI5PY3wgDKdni9pKrACxgSYm7GGaBu+SNWEBmuEfhFALulKEkIHZBWOuKHNB0SSqGYT7Fn/3pj86fvyluVFXLTRfaGESc2iL7T4kMAJMKzL0zWjnCpxO5RZ3fceJx14XQpRilrCtx1eWrN99489xXv3x8wJT6hvZfAACAAElEQVRLBEWBqvQTRbQUle/QiuVFEfeBBsE4RmchAKqKohDhJkyvb++uVDKsyt63Q/Ddb3357LlL//x//NHeNNq7LpmjDoAjHOGuaKbztbVj2ikbloaV2bRt9lZW67/+B9995PF1A2Zh5su6M2xuhclcuRwyKDJiijEzVVlUD9gamUCVjq62BxMP+jj5oHcAAGpm+5lg57kqiqHQsVGxVqAGnKHQhILBBeYOL74aX37lrZ/+4ubLr/mNrUeirbpBTaTzeUqqSOyJvYPHLGjTzWNVJdI80cpZKLEsgL2QoTbIgoXJD7gBQGIoAdILgBAgymxgUlXi7HyAPmtoAJmrgoNR3i1k2SHAzDCd7hZV6apqKCJWzENM8+h08mf/xX956tvfeO4PfjD49tfw+KMYDUviRjsOxbiErFZuUNFk12aTMJ1OYuP98bxtAmJmL8RZnbvf4f3Imae92Z1SPp6d97EhX8Ihog1hHmMyeOcs9doH3Hd090SrBz/I/WRBDKqWNHPPjWF1US0vjViBCKToiJU1kCY2I1ZVIVMyVVUCMwk7ZzyZzUld4V1hJETZyVKzif19PGLK0MONIQSAFAYj7Vv/D41oYnAKMBz1SmikwFyxtXvh1Tfazd2R99ZOu67D0ngadN52S4PSC081bnQ2Xx6vf/GLj37v+/jiV2C+CeR85YUFgIG6eHxpJUIyu/+Qo6UuHC8Pu1wSoGYAm5EGRmQIDgk8ExV1PUm7YzYcP/HIM09vrq3Oz19xICOGUCcpsApBxI+kuHnlWnNrYzSZ8/KIxRSsYnqf02kKTeitZKAOgCPAscJ1SMHikngAHDD2+Oz60nNnTvx8Z94RmaoREXPfBKC6Xwz4bUBQItWuQ1GhqKMf3p5tXdrYubI5WFvzDJflmRbjSS4HPMD3uw+Ah6wAAMDiwu78wIkjAucuXb1yc2cvVFwvqYM20K6tPNoP75uJuRe3SglEvqrWquUvPHb80aFzEXE+88MKzPOYSJjADqC06FNgVcQE+AVF9H6ADBI52+xgYY4hCiRg1uLSxekvf3X7ly9OXn+jvXJZN27TfHqmLsWiM3KgHDNBzQi3d3eUKQnphlDpu8qH0re+/Bc//Ong9COnn/vco1/80upzn8OZM1hbHdZV3oC+7YBg9jB6APc1jwQiQNAabmzNr2/u7rUWB/VUpUsgJx6e4hypEWYmfbhGrHvEHdnAhVQPK4jEwVyXYtvFGKM5v68Kek84rP+zj6IoKkp1keU8U+kEhgtvX/7Lv/j3t29Nl8fHq2o4m7XEUpRu1kwKb6C04AAJwDABZVOQoxj3oQIDaLtOQV3UoSsGg9HW1vbZs+c2N76xdKrIb/KCooAL3IakqofjpX3ZtAd/8FSLTSlQlnlKSc05H7WYNHvzoK3XUtjaSM498VTxO9/9xquvXnn+l7eyfEL+fG4C+Hh/wxGO8MkEGZGxl2Kvm6TUMRfbO1vj5fJv/53/+ItfemxYo9EpGI7o1m66ubFHbmiZywcosbCQgMlSMten2BQLVibZhymfeYQjPAxglwklBkCY66IYDcuxR+l6W0WnCQLEqNevzt98+/w//5fprUt75y/6zd3jhlNFMUhA6gBJjiL7ThAZgahV6ywVUKdwClnMsIx0n74iMBgowS3oCA+0j1AitF4T9UUOpywKp70aiZEClO0QEsEIojSai1dWIAmMkBiB1MRmMc7VpE0iIuIGhQhkIHz9rbcnKq/NpsPL51e+/ZXVL3+peOTRqhy0bUtc1hVOlaBy7H1Z7OBm11JaxGZEjoUZAiRdHIzFXgdgWa70IYMQAaRASmhDCjEqPIlHMvSRLWdSpNGRBNCHjCwBxMnILfSqGXVZrC57awAzAQkTsUVNUdWYQ9eWKETEkqmmREpsbBra1rN1IcZCkhCDEugjcLQTyzYqGf1cPhGUVanPL+1XjRxUukTwnOugBkRgMsfm7va1m93eVFZrJCXhztK8nZXDgQudiGwbTZmrJx596vd+h7/2NQyX4cpKUCQASK1Z6KqyAJOL6EuNWJgQ9N5Ih2cl+1GTJoqRU8cSYY6IwQUIZkgoq7pNYd42tfc4dWpt/fhNX1pSAYl35ixajJYqVSfUbO/E3T00DWJ0vkjgSCnC3P2lFGpCJCDLySH3PjgkcISZpiVXwhCnM+bBI6PyC4+dWbtya4oqtC1UTUREVNU+rA4AaMHcdB0YcKByaba7deXm5rmL9oW1J8JCb2FRYU37yeGHBw9bAUBAQxgJokehQACmwB7wxkZ7aZI61cIZCLM0VzVzld5z+oAAXpxGiSwKAhsSC1iUHSIhdqXoKYdnfHp22R0DrG1iaIEKxBqt8AvhHTpQDluMnvc2hO7z6O2QqM6+69FiLCDALAvvBQGQHTEAiCV0ijY0/+ZP52ffvvriC5uvvmq3by4THqkHy+vH93ZuO4IndkQOwmowM7WTjz8LJMTYWJhrDGaxsXkKRT3YuHn93JUrZ3/471eefPKJr3/98W990z3zNB4/4514kUSWiSjZCImMcklACYvhE2RKhzjXRpSo75Twd6Z8P15kao3CmKwvA1tP8TBdOFBldyPKuo8pqVosXAfcUpyfhevB2nIQqYhdUIdB4T1zimjNPLO+M++8TyS5A9yzJ3pbhTtef/egd+j9egez+K6s9P50yu1q+9FsdnX+tUNqTla+z+UHgOSI2thyQYuQFg5gki+uaDGmECk5EnJK3SJuyFH4b/z2fdVO7o8jolhaqX1lNnQogKhCirbB2xduv/nmlVm7vLY69q6MsamqwnvpttvKF4s2guwE+0DPvI5wD7hDpcqgDMSkTAlKwr6uxpub29euNbu7yqcBBTNKwpBRI3QaghGTy7NZM6HczN6v/IGuD3KnNigrz+W0i6GNjguWIqGcqUyiDSpSgiRIgWefPfnkkys/ffm8UsnsQSWRJ83kH90nMyrBwEZZSwn0ybpfHOEIvzVonx2Z0VuLH3pHvlurAWVdsKNZs2exDZGnk43nPv/4f/qf/u3lMRQaYsPFQIGt6Xxr0q2dXAupH68E5ByJwBJparGIX3BEy7wX/Pq7/F3iH7rL678mXrLDWsjvYymwrIWipIeXpLjjlf71nIkzxvtZ3jv4XjsySYG7bP9dl/dbaJ0NBM2HI1EfTx4ElwDyxcL7utWpYGIzSsZqJWHMGDsseQhQAYV2FKeYt7h64+qP/t25P//R1k9eOBFtldy4Lkdd5LaLKbKGxGYFdWZtTB0RvIh3g8IjpH16+2J79uN1LGxnGab8gY7XJwr9jGpxfueZJbDvasBKapT5O33N0qs65UQKReJ+JYlQjZZSCimZxYhkjtWgLtAffuErN+bzcz9/+cLZ19cuXnxuOj/5Ow4nT5e+SECL0gmOCYjKMqwsp9nVdh4kiqljEvLMLm9hPx3Plp9E+ZjwQ9bcbYAyKZERkllIMaVk4pjJyIxgdsDQEvsgZF1aaAz8+jvU/ij6we5k9zA+/9r1vGPCfihjc9gZsX9PPokPjZb5nUq5j+fOkZ7ARsqHxmfNc2RGJIOqS0oxFimNBKMS1qhyUjYwK1gjkcEJW1CICYuyM7OY4201jWijhWSaciZLGQpLmu2cD/1EHCbsH+yOPsNzTyUwsrwTDj6zvzdMs/mH2aEyAIOCoQBrZuTnKUK7h+kmZhNuZi76glC7QhPmIZ5cXQ1bN6wo5kTT0g0fP1N85Ut47BFoCInNeQEowhFxUcIMweDoQPjo8MG2w2figYoiqShTBwtIiRJ5GkSGMoIT7wpZnrepdoLxkNcGMhBtUylE3pnTNrXURR+Z4Wne0LxBF6FGyB0YwnrfG/wYzLmesXhIbwyMLho8QTWGlho+NqyeXXbP1CmF9vq8axODS2VhdLAolpSQ4I1cn6I33HtoyRBBatDNSj+AaKPp8lRf2Wp/AAwBB3jAAw4RVoHsYWu4kj/6oz/6uLfho4ORTNvSF6VA4/QmSZt4cB7405v4pz89vyXLrqpEOw0txFI5iOTv8YQjwIEcuAQRLDpMB7rrbZZicvVSRA3yXqO7feHr1e7//vuf/e4Iy8DAu6qqcu2y9rUDeZDPmmUCiIGJiBnCkPd/CZMBmnK3USJEOmhxEeI8Iu4X68yIAhCAW82NZgerdeBUSht/+YvwJ3/yw//L/y09/4v6yuXVrlkpqPJsCE1oiBWE3LVq0SwRlEk5TVqdd7FRRIOaU3YKNovUDT2fYh5PZ3b+wtYvfnnxpz8+95d/cRyJpzsyqLgqGcIwtEaRSTgEzGJqLSVhAwHmyBANyaCUc7stowECIKBP0BVMSSkYYqbaYVGDVkIii0gK7csASpTygZiD0sQXN4AfbbR/eu7qub2ko3VlV4kMyFwKllplagvXssuZPoIxgQiOiAlCBDOCse0f4/7Gd2hkPvQwOBEmEhCDGESL7jlhMBkTDj+EcHi1B+snOAYTMxETMYipX1WvyZ3NOReP3IJNh+oNv35JgAj4YAW/4cEQSsIqMDbixEiO8lPVtiDzUbnpOMDBOfYkECQiXeymHDaQ9gW4XpsKMDYQKQGOEWOKRiaFEsUQrZu5OF+V7qnj41WhuBPExBf00iub/9f/+z/e3auLYkWVYpecdwSkEKqiICMyIWPA2WLP5A34yM/aI3xEMIAoG673Bc5F57dZ6laXR4V3m5sby6O12TSde/Pas089++UvrzuGBmiw2pO1026+V5U+GSlzojKRBxxAC1rbg6yiRiAqgnJnTOw8eUvK0bz4rdtbvqiLUqRkdhDBeMV95/tf+dFLr164fn08XgptnO40Tz36TEFuZ3OjKoioAwXlmJgiucheyYkdFdqO8OkBQwlKFAmJKFJm8mUilnkj6Qv4pKBgrH40vHr7RlW5wtv1q2c//9zp/9N//r/+xjdWiBExIyGD32ixOUlRxlE4kikrcRJSUkVUUnVk+dZofawAo/5OCbtLnNCHK3cLRT4NbUv3iDtjsvyiaibB2CIJuAhqjGCcneIPLfOs4N1LIiYiBt2xJOtlNu9YwhTIMp7p8JLQBzx3LpmZwO9amvWknXcu83lx90N/t5Mh//B7f1hf2d1fakzUE7/VUjJTIfIiQmB7j6j4vTfpfYKhZTKXNf0ZShQZiViJQkpKBCErKDnqHOYuRQ4nl+u4s8W7k9PV4Jnx6snSDUwr0jjbXPKRbY6d2/pv//Vr//V/ffOf/Yvy1def8sUadKDJa0dIyikJgkd0mdhOxMIkDJJknI1tdcEr66MNMpASKVFiMspkpA/2iz9hsNwzgaJvejBCbwZqlB/5bcRGbJQ1fwKnyClxTGxGagZWQI1BDuLADIIZmZJaCYfpfBm8prT35lvnf/K8bG2sra/g2BJ7U+IpLAYZOTxa+9Mrg83d7S7sOHTLo6IsZNrO2hhdXXWgyKwkSkK5FJA36QE/BvdwaREAzGNHg3IOXN/Z3WkaVw6cK5t5J+yAPIKokRFpzp6S5um+3fF4rykhQEQkIGJiImbOwgx9ZjTr0xDSIu3zPmea/cp50WD+/paWJ8GLCe1hoJ9tEoHybFqIHQRGvS0FFpPn/fk19+/cf4DJLBkpAGIjELExiBmmhneOz/kuM02JvHg2F5qxdmdG5WPL1bL3ZI1J7FgDTE0ERaV1mQpPno1UGfn64IJImKSqBl3XWuhqTwNHnNqComNK0ATN9xjtU+6mB0dtP02hi9PnnnTa+nn/wYOy6yY7dp5ESDykgHhICfEQcUVISUViil7AFMHhF//9f7PzygtPVm6pa2Q2ZyMiz1XVdJ2JhkF5jeA/88xX/sE/wPe+g7qyUmhUkANzlhYGHOAoc/j70Zb3lf8XDwF4kSDv/5cpOjDvSZijTZgL2iESoqBlOJ4TTzsbVwVE7cIbN1/51anALsatopv6qGyesBTYRVYu3ImTy19+Dk8+mtg1KS5rwSr3dUDJKRcBEwmEIAQBERxQgEa+IgMRlVVdFN4TVgTrK+MLZ1+/fHMXo+NajMCulEjzzZomHm0iVirBJahcjBH3kg8hjijgvbOuavcGOqsrmcNd2NodPfLI0gjrgE+3ZbZTFcNE9bQpvbuH/OqnAA9XB4AC5pEAl7qSgghPgYsdXt8I28VKS7WzxAjeUjAF1WBB4oUM//tHvpodCGwqFsQ0urKNHWQIgLt4zOO5MT1RdCMUhRkO0jQsdlDwsoPLlcn4g6S2DTiUAN6vAh/aI/km0N/5kIBRtb5SJaigufWrlyZ//lfy/MuPTyZr885ZMtK5Q+TMj1Dp63Ks6BkTamDjfr3ci5qbJYOxqetQGA1NVoKlgBiSbkzbRG/+v/6RPXZ65atfOvPNb1TPfRHLYxKHlGDiCYnZCsl6SF1qdnemx5ZWFzupp5x/AhsCDQDi4o+e5tGH3b0RfFy8xP1NMMboZQZcSbg4DTfVT0s/qIbUqdMkpkqqBCUE9gBED5z3Mt2e3sVqOjyVsne9fhc6//4TA2ALRuGiveBdq9j/xn7K+f52DpC7bg9t/G9a3vntvwlkcEowVlYjSpRjeTCUAYuBE0QKUu2CziPqGimxIMAYMCXCvtgk9d9+x94lYzLNPswKEJkTlNDVUVVqi1BUXuConeP1N2/c2upgJcztb96hA8KHlotOiiN8unEX/a5e4dQ7xNACEHKEovQrXbP32mtXZ5PPFsuwgAI6qmVW0O041+QFiBDLjSOExc3iEzgo3guMc9eOwWVOnGRaojlz9TTQdgeqIAxGFGrFl7//h994+/LNrVs3BrK+Mh5vb25N9yaryytRJwY1TrnKbgQ1WXTUfVgNp0c4wicGpEDsPeRtwWXt56AKSgCUNHTz0bi2tpnNNx99fPV3fvC1J588AYapMjNAjabdaTfrtKPCMRIUiPnWdEc4+kC3Gn1c+I3V2XeEBe/x+nstcSiIONzym5mSd7zyzqW+nyUA7i1WDzedKJBHWTpEcuxjz3tqqL7H6X7/kfwb6C5LAhkZjIx7kzHl33gAfguQgUwPk/01N58Bo1EVgoW2CSGaI/UKISG9+NbZ4744c2L10eXVFQdOIFawjQcVplt67s3dF17a+eFP6PXXH51MlsWntrH9iDu3t75rZxxQUN+F/Ovf6dhBh5YPNjjPS9+FO455f4AMQG4O1rv/791OlWY21fm8Flkvx2u1vzzZu/TH/9Obr/zq9//z/4P/3LPl059ZxTAKNKCIcIIvnDnhbl3Z2p5IcNWw8kXZRmtSIBKyAycnsr595LfdBQ8UjKBMwRA0o3+dFolhPbRDxHoZ53vC4Ynke1E/sqbrotHt3kCLeu37nM/+5hW+x5+Hmwmw+Mb9VoD+lX3/a9J3L/s8xKGlEcwJnLgUXAwj0WOFHzsWDUoxsiZyQnCJfXIuAUAUKCkvXDQAJLi+twbSds1k2ow8jUtmtuyEmTJJvN9P/ZOD9gQC2+Gtutf5yzvef8cc+t1H00CJmAGTRIiILcKutruFBa/RqeZmKQXYOJEmkQbalVW9fgzLYzgBa/AerGQQaOYa2v6gSqDDg++dh/Md25etWZwKgQxJswB536IkMKQE4yrX6jsLyRKZQ6/woQolI6egBEkmqZeS688RXezf+5ZYWMw6eZG3NGRtpYO3cE4zEqwwjIieKLrnxvT6Bm50ESUAxBhLp15D2m8mgFvkVO89E8sChbPgbc7QRJi4QRB6ZTOcXvVPFhhLchQQOxMP99B5rjxcBQAGagdWIEb2Hqj3oJdvNGcv3A7kArs+h9e//QN5ZuTIuE8TksIl8gr1xWDaJQgI4DA9sVQ8/djx9VFx39MzzPuhCwGSl7YYVbgfHhSWGImpmzWjtcoJXAzNL1+/+cd/vvsnP3Rn334ssVcDaSLN5QQABBMyZ0aUQKZgZbCZkpmlvrWAzSgqqSIpHIXCJcfkCjjxnqJhmrp20p67Nnnl/JUXz+787Jenv/2109/8Kj77NJbXEEGqRJaESEqDsRTFAGDui9YGUpQpj5CfwKuX8531nVnjfX8tZWTCnIIYhATXSrHd4crG5Nrt7bZTKUsSp+j6uzuBoWx8+N5/hPcCW+5u6UOl3tyMQMwpdEbiCk9dmLZNXZVr7E0z1+fOPcu9mhOAPjrsW6QJuThHBiGAkndWCY+XBxRDCp2UNQznzs1+8uNfbNze9XTyI/z1R3hQ4Zybz+fOOedcSqksy/l8/otfvHjx0vdHo5IElnIeYSR0O6rux7192zjpp0CGI3sj72N/uDNACj9r5jt73YCHdZlpQiSF/J2/9bsvvfDWn/7rnwGzqlze2dyY7M2On3pqa3eu5BQwZJYjyVGJ7QifPpiAeF/t6h1MOzIyRa9WJzn72XZhtDTYmdwEZt/69nf+1t/6vSefGcznoNKYSwPtTHa3dpsmClyK5vBgS4od4SHFYe0D2mcC32dBBCNEZgCRSRfSFDm36wBSogTJPcBGisiapKxPHl87tTIugCbBxaZURReROvzy9XN/9mfXf/JTffPC0vZkhVw9HE1m8/v6E47wa2BAZCTPMSU0Uy792HhvY3p75+xP/5//6PEf/OCJPxT31OccC9TBEBhnVouOTg3cprIng6VYQIhEE5CndYAoE5QNefL4ULUoMrukaLvYpWhmZkZMIp+8af2nFETmhSgZTAvnl0dLdelTau71HFQQsWs7bO3NSo+6WvLgoA2x53enwQ+R4z9iEIxMCSIgNkNKaLrZZApkyma/RdlFHAS4chIDlgdrj5zB2hoAU2XnI8DvnHPds3hdhoEMHlyCBa6E9mshAqEzeHFIAU3ys1R0igXvlgzeILqgVJqZWWaZGmyhZP4ucujHCgbWR8XTj506cfvWrfmUsGZADGFUDEIbjFjh+g029I0i97r5ffQLAykJjBMVAeHshWufGx3be2ywhpq9IkYm1O6Bpst9EDxcBYCcpNOEpImrukW5oenire3zN27H4mQkD2ZGTKRGDMvVp3uY8JCBTVOuvLLC2OAiSiKtyhrzBikVFiubPbI6fOrU6tJ9vhz7Ltx92Z/9jcRBmTi/J1EWjLBt3wx9QV3A+cu7f/bj2Z89z69fGE3mZV2ColKfy3YKAGKojNhyfb7vIU0EgybASBPMKAJqiABIuTLvQpHFthxMOEkXi7b9nKtniTZubNze3njl3KvXXn3hyb/2rbXPfxFPfR7FoCqkbdOuTcwVw3LJVQNNYF50MBg4oTIofzJ95xZq8osyjBEkk1Dzy7bQmAF0OJwqru80F65vbuy2UUpyPibN7ugH9xdSBqvdGyP+4cTiIjDqlU8VBCKKiiTG3pnarJlM2raFJ+JemOj97ViDQ27UNSNKwqlyGBauco412OJ0fOml11584ZXQqK8ftlvMET4gMgPKOdd1HTPXdX3p0qXnf/HLp5/61nCEZmIADT2PRqPQRmIjy53Rh81R7p1C+QmDLkpu+13BOdlfeD+bzURtXPtBWRhMQZ7pxCr+1h98//b5G6+9cnXSeVBRD3wbOgUniPUBvcukIzqqARzhU4VFK2EmTPUctBwkJSDCPACAF11oyZO2071muvnUEyu///vf/Oo3xoXHpEmeRIFZwM6ezTqFL1i007n7JCksHuEI7x/7GX8zu+9ayACARAxWIyg4EduCNcKGbi8IbCDCXBmChZQlMZ96+skVgQPmGl2cD4TQNtjd2f53/277ly9v/PTn8e0Lo1m7yqVnN2+7Iw7QxwglbVNTDUoHatt52JlWdfnsePWx4eAnf/ZT3gn13E58Z4qnP4PlVYgv4QLw6Ep9bHxm0tjNrclsb8JFPRgPmtAZcS4OiYEsk6o/UA7xgYWCSTjGNO9C6GJWaCIiFjvq0vwIQAa2RKasSUyrohwOfOkxb6ITHDTDUNYZPJx8yNzyvk/GwDHFwlfQOAt729N2aWlJKqdWeBAv8riHZ8L72f8DgwTCPTb8f9CffDhaUkXbTidzZ5xT62ScAygGDGzOT+edDEcnH30CaycA6RY/PJd4+w4e9JYMH+Q+YyiyKjNSCYU6GMPBCElRekAVk4Z35r4zAIlAlru/4RSU6xaZaW8MYwKbRcu9BJ+kCQ8BS8BTp1YfWZ2dm83U2jY5pCTlsOmavlCebT8UMBNTvTdJWwUSTJHvxWAlpxCCv3DjxsUTbuOMP8VlUWiaJSQIf9JKJPcdD1kBAHkq1CohoZygvLS1d2VnthMsVmUkjyzwl+82lk+de7pgTEzJYuxv35zgI5UETSjAHad5ad3JGp85Xp8ae9f3bN0v2EL0n/f1WwDetxzvJUgsMRIsAQlaLjm1iVy6Ff7iR7M/+0n96vlxm46tjJtuElgTG4Ai5RGHxODNyEgZicjYjC325QQDTDkCyosXPFxthQYfEAOrCXlBKeZUybTgYsW54xYub2xu//wnv7p2Vk+d/N2//5/Ik8/g8cfLwi0F3Z5NG8iwHEaGW/C78yMPglno8RODvgmV8/3loMFTYSq035SlRkKGwGgItzq8vbl3dWc+U3H1MHAxb0MpTHQQFOZc9tFc/DeCzNgo19EZsEXbRO4qVTMlGCGQzVOYdPCO5Z3uZ3e0buxD+6uICQwk0kQIntKgxKh2huAcOymhuH4Vv3zp7LUr22V5/OG6vRzhg0JVnXMARKRpGmYeDocbG/bDH/30d3/3q88MPYFDAHmsLy/v3doS014fbLGCj3PrP1Tk+cZBMYNgBhJOptPQ7c6bquRKrCIRwAP/wQ8+e/PCt29c/BdXr904fvypqlq5vb3tysLABoWBTbDwmX/YuuyP8OmG9iF9yiI//cwUMVP+QQYTUkXfi4pSsLOzOazsu99+7lvf/YyUmM6jLx0ETcL2HiZzUqqKehAphtlcaESfpADrCJ9MvFeG/Z4kgD5EvGcHwP3cICPErOBDsEVljhVimrrgRQrHpMlC8GSjYT0cjY8JDAiWKM1XSqHU4OZle+WVV/7JP/VXb/mrt1aauF4ujXwV2nYy3a2q4qgp52PEtJv5QVEVpVGyFKWLfmfmJ91zLc9eOntpc96+ff3M7/0Of+2rePQUc+07t1JQYowHZN1A29CoYd6KWU7bca8cBQbrw3dkDdzEtmlDVDMWIsrlugV5C/uRba6rfXxb+qmEsirFllOqnAyLqhBAkULy7NB3pRwIjimBoKBDQqMEGBIhRi3rUoS6ie513dYsSFFUUngYI9KhA8cHxJ79NXxEtMY+G5OMHHLzDZQQtG2Dz3qJxnlTLCdtCB3LJGFpaVydOYPlVTiX2AG9dMxhxdUPEiQtWiEKeEZ0SJUB6sAMwQwIggEDQbG1Q5uTujPzvdaQS2Blp7YolvHhCgsRKZt8woYTgjnYqbH/zPH6jc32apoGKpQ5oYhUGjjBwximMHUaGXqPnogGi732IFwkSXCJBKY7nV3ZmV3aap5YX6qgRHNOLbkSDzxl7t7wcBUAQAlqZB2KokV5LaU3buz8/9n7k2DLriw7EFt7n3Nu89rfee8AHF2gCTTRZkRGmxnBZCaTycwsSiRFsgYyE01lnEgayDTNgWoqM41KRkmUrERZUZKpVGJRlSSTzIyMjB5ABAKBJtC4wxt477993W3OOXtrcO/7/h1wRMAR7sB3x1v27Pr/z/+77zbnnmbvtde6tFNG26kpCZQoAoMZNRSEoHuKgD4IGCBVA4mq867SeEoZUgZx1plQdmX60Fr2qaNLqwTCjJHfuconAeK8QbdewrsR85YUjUgiYIUoYBA7AK5dKZ//2fp3fxRfeXN5PFnqplnmRhIDi1FYgRVOIllp1DVtI88XmGvAN1bDjKBBCazGEABlGANJ1CbRQDkCNWlNwbLGNKZWnBeuSlTS6bjjmcur+uKZ09dOv/39WTz+uS8+/I1v4vHHsjQ7bHmiqEN01qCxnMVuDkCwd3zaB9ir0rN7aE3Uiea5JSUBjBKEUTFGwLlxOLs53a5E0z65TNREDUqsFPf2TU1vvp8SuvsOTXqf5hLIChC0UcpTKLMVaB2FQJokNdH2tBoM00iWFNxYJ+mvHDO1bX2szOqt+sTUueVenopU4BSC2Qwv/PSNN948F73t9XshLOasC/x6iEiSJHVdN79677vdbp53X3n1zddeP/XgiceTDLNZ7AzNoJfmO67yYlSiCBh7p9d3O4OsWeY1QwzaGXrLPyKXBO/HRZk6ktxR6hxQj4teJ//dr3/+9VdPfedvXiGuO4OsuHq1m2UAoAbtAruZ2YssHscF7h0wtAn0N36ruB4cVHej34xAjREBqm5mHn/i4W/+zmeP3pfWoZyG8TA/UEVsT7E9Qh0yzhjMkUqYAJLmIVpggV+Bj4Zif0v46CsAAATmJkzZcP93JcKdc0wioUZdGgm9Tna0nw+HqAFVpJCeSxCnePvU+b/8zjvf+8Hs1VfXZnG5lIHarrBVCrrXX2CBjweDwSDEuDnephhSZzLjTB38tHzywJHL1zbO/OL1d7a2q2J8fz1N9BmceCi33eCdJ5DFfUumk65c2S42JlPjcr256DnfS2SOXw0lREXttaq9KJFhai2blaihbkhL2dBdHvkCtw0EGCjV3qr0826/02WFVGDRuSDVbhGAaKu2IKzSsOtkV+oAiEpeQcZRmtU1bU69SXSlQykTNQW4QOslMxdG+3h4BQpSZSDqPE6mDYuKWee1ARCe55+8oganvSWsHIBNQA7W7FItAFaSXd+RD3NGDBCsGkPOQiEKcmCDBDVBNSYwiBHXNmRjnAZIgsBghRW2IkkkUgaI2KixYAvAgKlxRzbYV/FthhCKVep96ujS6xvlzua44q5aVwYJlEprlAyoksKoNAGXW6gFagokVBQUyQgSgYlkASXXuTgq37yy8/BSp2/SzEWq67lE+idoVP2EJQBUIDUb8bZTgM9sz169uHVxHDRbCmwiGVEyykYBBKMyj57fQoMwKgA7CZ4bKwxWdZE0zup+Zk056mP6+KHDjx9OB1CrNVF6Rxtc3FPUwtpqwwJtTlOp6WNapbEcta0LvHFq88cvTF96ubu9tZI6cXK13hqloiRZgIucBqQBEAviksgzAlCDa8ADAYiQAGqED1nYwCSITpGopeAVSk7EhsJF4TAmcYhpAJcetbe+5lkyFJuQHVp64wc/qa5u8vbowc0tPPMZLK/1XFr4CGsiQwiOYJrz0r1CR/sH3A6N18NyQrvKvCSkLIQIBEIJnCtxcmN6cVxOKVXb8WI8YFwqiEKIEJ4bxO6389yPICFt3S6aH9pSPgIAYwwklsFbkE2zCBoVRVxOJTIDkZpnGWgGquvj5h6TJ2qpCqQwCEbKRH1usw6xqm/yOmfOjX703EuXLu3k2Qok3VcD8AL7FqrqnJtMJkmSJEkyHo9jjM4m1za2f/azV770hcfX1sBsQoUsxaCTj7cnRiNTbOwuGgHKu30isxv9n0PaumMSUXZpIhqnVWUmcEmSkKlEEqmA/MH7B//Zf/Z7G9vFcz9923V7aach6VjWVvaHtV17fEilzgUW2JdQmrulkW9+aCVUG8tTkTYh3q66ZTbeevzJw3/3737lC194Qrmo/SjNXYU4KszGCJMKwikxylgGKm0K+E+aTdoC9wI+lgoAAQt4HilDmwpopv2WfIyqVZrQIM1Wuv1OBqegCNeoOs/GeOu1U9/9zpm/+svJq6/fp+YQpUtJglpCWYQgRCbLOkD45ASI9yG6STaeTsqyNIZs5iJpltrUOgQ57BLEuL65tf7CT6fV6L7pxsrntvHUFy0iqRqXupQph0hOzFtFvVvj2Doz3/XTtw8BDkAZpIoSQEwWZEQVUfk9WWdpqmoWuH1ghWGmskidW+33lnrMEVIHy4aU9Xo9imA+Lb9pjFsBtraoJRq1JoWjSR1oGphdvwO+7lrOhF3dfCUFWsf2ZrdtxvTOQiNEqRFcZQMy4ITJKVhApG3pCbUFXFRH9WRcp4vuAGRhLCzC3MOgfYRJGmrgLS8s2gxME1wwLI0pKYPZGwSAIBaEYor1rTiaOTWNfDcpnMAGspFYKbINjsVYUGu4wDy/X/sp/EAQq/WA9PHD6ZtX+yfXL0+VkC6PZjVsAqVGL4pUnIhRBSTc2iMvpNKEZCNsJBfJKDHUJFn/0ujaLy9sPXFo5b7VTmJTF2eIFUyySADc2whitIbbAS7M5OxWuVGydPLYKspwIADCJI0uTqRbLkdqNMcNJDQpxEb0rCqy3NowHfD0xDA9DmSonQrfyR5O5wkAi71M+ZaFDhJpDYvFQAFYH3HpKk6dqd56C5cv91XzTmfE02uTTbPSRXOBlAGKZNWYythttqW1geEZ3qA2CAwlUQlGQwrNIKra0PMZXGvNFnAgR6BYc1CjFcUdXy0N86EdGi9+MsOoXLLpoJero80LFy/8zfdNGe5Hgmc/i76xdeAkqRlCqA2swrCwNHy3/bU63c1sN3JMRI19wlzOXxnMEdbD1kABnBvj/LTa9BTSjpgsRCOErGO0ikqi88k+z7nni+DVBwEpFMKAXtf3V2KOGoMXWOucVdXJdKbtzBIEprYxvWt9JYCdT1raG2BITQyWfYKQUEhAQrZZ7l2+Njp16sJ4ErJsJUT6UKKAC3wSYYyp61pEsixTVe+9EIdo3jx1/tKVanUtzRymReiktpelRkemnes0pSu7CdF7Ac3jJrua5ooITWyiLpTT0tShUgpApRh0Uplum3zpa9944AfP3f8X3/keZ3l/cLQoInRuuA4lZYZAJS4exwXuFSjmMRECKaNNBghA7SjW+NSRkgIUmHwx3Xzw/qe+8pXPHDxkRsU1k8TEdHdCPSryaYEqABkiUFY+2jrvpPD3Tq+ywAIfDVjBAtMYUAEgKUMFqWFkqZ+vDXrLKUyNYlR2WDkG1CUunNv63o/X/+oH5s0zDwgNQhh289y6SurJrGQl57pZklYhfMzn9gkGA5PNbWIMBoOkm9ah2tweTeuwxKndHtne4PCB1V70r165fHG2GVHUMRy+7xH0hybJjNbljGCSYU6dbjo6M9WW8SBN0IC1kXv9BPW3CkSBV66FhECNBJDoXE/h+qUQ+gQF6T4yEDQlEpWUdJDZXgIuEaM4Nrt+i++BXK8ybKL2BABsqSrqELWTJsZy6UutY15a6dB1SWqiVuH9ZkGwNtBBdzgHoCBRNMt+Y8AGbIltQ6SYGwS0nEtSBAXI2CSFc0283tANyj/XcesrCwWE22UON/x3BYhhGilvcQgJBGWJ0USKikFCEAYBJjb6PxSJPXPNxlsDa9HqFLfy5/sKDHUqoPo40hPDdCDTsVDgZVQ1zKA1UlAxrQSs3HokFkYjA0osMIFME/GOZKPLN8bh9Ha4MJOdVeRwzihrAJI7cab7FubP/uzPPu5j+OhAEBgpY5ya/DTwb3769k/Pb8X+Ie4uV5EB02TMlECNcj01qc4POtgwwNpU4DR1KqQEkAFpp5uPzp86yLM/+sJjv/No/wCQYpITE9ydi1kLwYMBsiCrjbc72iio0Uk5DQaGWCDq6xTEsxKXLp/8v/6ra8//4r6s43wV/ExyM5MKTDnZrqZOOaqbgi6RnKW4sbQcjh9beebT9//2bx3/2m8f/60v3v+5zx7/7LPZwUPJgQOVdVul356Wk1orssG63trQm7rw07KakQZrKHHGpHZczqKxNbH3KjWl0XUra2skTB1rZxs7p19/a3pt80h/iOVVYw0bV8cQDBNRRXE8mwRW5xxoX9kAa+M1qTBCTbtqQlASiwmzhTHBSwkTOJkB14D/3wsn19UF169NWqrzIJCRGI0Rpkgk3HCXwESWwcS0i2bsvUGzfs+2PaBmLkUEoPloswtjDBHN39nFfNx7n71RezDE3H7o/fro96u5/hXptevntQf0Pinsm+6/ieAzQIaUiJhBSsxoqwJAxNYwEUXRqGqJZBoS4xJHqtAozrIhUolETZJ/10oDAAuRCBIHQ+AwHSRyZKW70u04cFX51KYbW/jX//rff+97L6l08ny19pGIP55SxwX2IdrH5SZNmoi891mWAQghJEmiqkSqJk4m2xL9U08+PugByqNZOewn06BVCFWMbK21ViQSYKyVW5417ScQmm6z6XVa9w4oQVWlKivD1Ol2VGlneyeoWe2lmapJE4jxgocefXxa+pd+8Wqvtzyeziy7bt6HoiwKJk2sKerCuIWN+gL3DBhIhKAUiCK40T8lghHhYW8AobKcOUuWZTbbLsvNJ584/j/7Z//g00/n43LS6bBhu1lOyQ3OX5zUSLWxb2KQA7laNJqYkN4CbYjeB7/iE7/5Vbib8D6nq7eDqtdIHN/0K97vvrwfbno8CvyKKd9NwWz5Zrgt54v3bz2qujv1bWeSRAQ1AN2xwAiB6iCdzDhCmPpY1am1xqoPdaCaUwwG6dpqf8nCAawhDZVxFtOp/ui5X/yrf3323/2n5WubD9l0VZFCaqmnvi5JYRNiA4HEeEMAboGPFkaQkTGGA3QWqwJBE8vOgskaQyJaV1FDkidZasfbm2+8/vpse2eQZcnqCiTG6ZSIbJIEwmApn5ShqMoky40109k0SOgN8+Dvcvfb93kgjTHNI9k8jACYmazZqXSnrKsY4RJ1tgpBolpmR8zNyrS1NSUwiAh6a+PLXgObvQux9lPUmsPRbpHQrZyrEpgNzbuX67t9/7//FZfopoffnnnzcSgAUd3VNHv30pIURMQ36e2xpxCq3ZuqEU015MBqt3NokHYJUoIl5EkaVRTtdWnCGASixsWQtC2s3f1PAICx1hgrpKpKbKOiLoqeSzMHZiggIZomwB8jiEACNAw5AjVRquaXO4Xm/FlRhZjliYZIbDCeXn3x59MzZ48kqSlmOVGWZ2VVe6imiXdupOLWDhx55lkcOgw2W7M6TY2iFazhNlnVnMKt8f2UKDK8ohaBiGttYyiwTuGLatK1yH3ln3vhzT//i/KVNzsSuWM9fF0WCdEwyyWgCtDB8K1p8YX/8Z/wN76KhKcSrHUGgN5Zz9FbBZEQfA0fKc+Xkpq7b567eGFznB04GlrJqWhUrEaDSG224xYsqAjRaSSQwEVKAAdqfH4lTw2pH29vJCSPPbi2BJhQOGeBpmzik4JPWAUAAUSVcZvAqW1cLLlIB0gzL7FxFgQSEKuSYj6xvcXnpXUabGWKr78r5WyY0P3D/HjXrAIdqBEF8UfDCKa9saZGGZYIjiwbAOy9EzUimMzw4+fl8pUuqTUSEZk0YRpwEj1cNFrLThWnGmRlmDx4/MDxYw99++9gsISVFQz6SBMwQ5VFDu9sYzrB1qZeuLBx5uz6uXe2L17Y3tm8OL2aSehZypM0B5FKOQvlJBxaOliLhkpC5Ts1SBKmlIW7xSSz1M36PR+3f/nWL//Nnz8RgK9/BaHuGJ2KiMkYxnU7Cimh6T4rAaB5UecuibVhnxuXgQhRYVOYvASuBJyZ6qbSjnBgG5GArGFjmpwwhd360GafRiBgIr1VksgtzmruYrRNfo+ESPMP7Ym5KjGpzP+Sa9FaEAmGQUIiQqq0p9Z07klvpREjYYjAxtpyzC0y5gQEoJsNFDh9euvS1Z06uizJma1q+KRc+gXuAJTYuW7ppxsb46tX/IFV18kRKTVA7mxivYkqEsCWiKAqck+FBnjPiKzN6KoMssQSEEZFuDb23Zwt87icse0cPoa/9be/eurtd156+e3V1YclYHvrmjXZynBpMhmNpqO1Q2uTyeRjPKMFFrjdaB95IbC25acK20nz8Xhcznynky0N0+lsRGY26POf/Om3HvnUkBh1XSZdFnAdOVYSyQra6P+c+kdzVdwFFrjNeL9J6e1KDHxcYGbv4SIcs00cq4j3EiqxvtPtDJa7SStqXKUQYwRXL+H1k1d/9Jz/5VurV0dHDC0bhBinJIFRGQhgRJMA0xgi8j01xN91MAoINVE/IRYStS3FJw2NT5ukkft1I0Vdn3/uJ0lin7bAQ4+kaZ7GuvIJpy4Aq/0OmKZlEUStJWNsXd+z5R0iTeC6DV43j78IfEAAR7JKBmSYeFd9lRV7WcAKKLE21WyfMNDcG3l3e1v2CUQNIbfUddYoNMAqGKyxJcDNr/4NvhTSLrHbwmPsliG2wQqO3IYsItnxzHeN6+UNkYdZW/GJVoqCmmL9xk7go1orc8OPhygZIrikO1xaD7FAyASlDyICJmutMFsRJ6JVhcm0OeCEid5lubsn4HNLEEKt8KTWEJEFADEgWJIw3VnKXB+CCxfWX39jfPHCikiW57UKEeUusSKz0cwH1CYbhdocWJJeB86CuKWNtlUXt+WS3S4QKVuVrpE18P1998BStrnNZVXA5HPLt0gIaCOrtzb53OV2aZudaj4egOBFbNop0sHFkk9t49ASEuPyT0xkbBefrASAgqNSZfILAa9cmJ4bS8iWXJoHXxs1sRWVs4AVRNz6AyNAYFLAamSIgapKhCUNfrx9f26fONx9dKWzCiSoOZKyJb6zC6pm76ahce8GUBiVBLIWICByCIYtCo+L117/3g+rrc1Bx8GyZ0kUmcewIudyX+nYy0hotDroPP3o2je/vPLZZ/DY00hyONeyqpVajuZ9hyARQago1q5eWTt77to754qNi6/94D/66dhvz+pxxTX3lXqciaHtizNr2Ng0tf1eN3UVpBT1dZKQFNqxibGYXrx2avO7bM1jHYcvf5HyJI88oQDOAaNwJep9VcAzz62jKSWJrSgvMzG5FCFCoTYVYAq8s128emVnFHXKADHYMBnHUIYyiYqQELQpNzPCpMxtSf+tHNK8j7ue/7+n50+RpaFBKL0PF67VTQYAAarg6yhCbBgqLFGYlIna8lzdI2AIoEkARAB1atBLbC9xCYwIM+PKVbzwszdPnb4SIqdZj6wRCUyfrC53gdsJ5bQzmIxnZ9+5/Pqbbz/+yGM2QS+naUQ/zyY+TqqyikE4EBkhBIm8v/KhtwxqmSANWvcaUhDzXO6chU1QHhfVhVAvHRxGo8EwsTqmr3ztgTOnv3r18vp0st7pHPZGFcE6wCJ4sUmyCJ8scC9BOCgAmteRq4UyQMGjqjwgacZRJ9PppeFS8tnPPvYHf/fZQ0cQAGJLyD3CeFbMwkS4284WGURgGNKUIETmprHauz1Qu8ACdwLM8D5wQNdap+pDEWOV2NjrJKtLvRWQQVA/sSImCopq/P3vbf/05cs/fIHPXDjoZTl1CIGiIDWeUVkIYCNIxUW2i2duH4AUrMTCjdxraGYrisCwsSm2lyzACiv5d15//c2ySKbTx771bTz5aXRdGmpjbQ461CVjOheq7bquXJpbS76umMw9mXPd5aY0Awczi0gddFbVIZKyARsiwyyAUmP9S3Mvm3b8uQcvy68F0U1q4D80pe9dKQQmQqwG/eFSJ7cCikgITEZ8bSwiX19AK+3KVe1FK5XzXhWCRtM/Em1MJ6ntmjRJGNoEH0gM76XkfbQQgSVSUoIQDBhpeujo0XMu8yKcpqEsY/RpnoEZMSRMmYhOZ1i/irJA4nJna4WhPSzbuRkybjnerlWs2RiQVaASWLTGvXmIPXLYGW3+/KWzP3l+dvHiGkWXdmZxIhr7LqXgZ5NxdJl08m3o0kP389oSEoaheVWFQiP2VfxBmZBY9YywiuTRlc6nj65eqmenpiPqOyU2Gg08I4AaUuytx7u0aah2HusOBM/wIUSX5j5bOjeuX7kwfaDXXbadoKX5hPUq+6k13HlEYo+kAL8zwqsXt64UCIOBNTYWk4QcK2o4kIBYwaq33K0qUSQWVatCCEZFKYnwRiVOdw6uDh47vHJfnzpAColIAHdHhzFqo/3g69F/AUFYI5E0HixSdVShjM1x/frJ9bdOLZd1luU+SMVqibWKNJNkrVMVs3FAOLK2/IWn1r7xxbWvfQGPPVrC1pwISAQSowolbBxY6ypjNqlF2kc/x31HD5TPoposf/r+2enTG794Y/za2+H8hi9lyVKWJi4GJmOQpia3ZAJ7MWqZrU2rYmoid7udY2kuVbHx4osvxeLZw6s4dsisDFzwM47O9gVwSPad0Jm0FUU6t2TgtgzDIMYAjsQ1sKl4Z2d68tpmwV3PxrABE8+Vz0Tqptqu9eFRAzSlUDek4j84bloDeO9BqaUlNKdIBP11JXB1ROmljnCuZfeLiCOlG69zU8mhrRxJzfB5QoMs75jEgnxgOJw7u/WzF1+/eGlTOTcuUY26sGtb4DcCuaRbi71wcf3VV9/4wjMPnTjhiBBK3+u6TmVdwVVQEoUlQEWE+e5OALzLCmy3CMAag8AiGqKSWuLEh2os8VoRJXfLvSwCM488w+9847PTncm//Bf/bULp8uBQFcz2eJut6S/3N0ebuwVVCyxw14MEiCBBaxdkWE1jfTEaTXu9XpayhPHlzYtRR7/11Of//j/41spaa2DX7Q0BmtWyM5ZpVdqsF+dj3Nwx2JG27nYLfNJw81niPTtzvD0QghgKwafElsAxoqhcEofdfPlQr0NIAKvTYfR5HXBtHaffee3P/51/8zRduHoc7mCnhxhQV5EaM+GmFqd5AAUUdom3C3wsaOipQiBlo5IEkDFCTfRflRAJVmAENiKJEMiD1p0/febN6TSt6xNgPP00usbOJoO8U8FIhqrXMQqvglCxKBtzT95gaUhSezRpRcR7Keo6qgNZECsRGSZtK9CoUVeYB5Q/sUqq10V7oI1s0YfIvreSQTeWEZCKA4Z5PuzAVpBaXUJMPPNijG26GgULCYOl8ap9912Y5wDmaCbYuz6IO0XZyUzqk34KY9CEZtuYSNuVNQuWPamGOxfSIQECOFGlCAgRgiBJDx+/rzMY6s5OmuVSTGPlTeK8avA+tdyF+ulo+51zS1evoNdJnA1B2REAnvfGOj+ZW5UwMtrEweBDlCCOKCWyUvdsgtEMr/zywt/8cOvVV4dFkdq09mWQAERnEibjTWI63brXGdX+oScetYdW4TgyA8wARW1IwPvpwWEgYZCDCPBAnx4/svqLdX9ya8f0loKqgTdaEySSjcSR3t+K4legcXxrfxYHT/C1eDW9kA6ujK++enHrmSPdh1fYUwKw+SStBz9ZCQAFedgd4OSGP71VzChnm9YiFGtrokIipVHtXEqdlfSWA/RklUQUTiMQIRA2iUSlcGSQn1jtrgEpPAcRyiN4Hhy+UzDtmeyx/2UEgsJ41AHB1R5iECLeufzOz162W7OuMomW3otl5kQjqQKU7uhsp5/3n378/r/z7fwrX8B9h2u2BWyE5caVlt2c/QDjcg9UIUhdkUabkOv0GZ3+H/5xf3390BOvr7/46vgXbxWnzpy/tI6d0UNHj/iqFgmxrso6eu+zJOl18llZhJBUZZ2AVvM0Td2l0c75H/3woU8/2v/S5/GZpzv9nkbUUhnODXCjvsvHjd3LDmA+JDSliwhRhYVMEEwYV0a4OK7WyxD7VgwTkWlEqERVAyjACSgKxOyuwNUSQMK4lSniTSsA7uEcgBBA80u2V/Px5sMgi1IVYlEhMUhv/BPSmzQshRJ5a2IvS7ppkoAhTAIWvHXy4slT58ezuNTtAvC+4kW99gK/ARSsZMkk26ONN15/8803Hjlx4kkoNIYELk9d6mwRfNTAam9XafDHiEZ6S/bUcjalulAYYiUbJQavzMwmsTBA3K45SEi7NgGm5dig+9DD3T/+w2/88sXXn3/upC9lsHJsazJLkk63Pzx//vww73+MJ7jAArcVquyFAAi3pTPc0AWgSa83UJ1eW78cZfvxJ45845tPf+2bx4qJGGUQrKGJYGNTyjpRToUN5vlyQ4AaSAK8x2Xo+hff3V3NAh8v3ncKeje3KyUJULXN6kikLo34QZofGPa6BAWMTgYhpiBs7Yye+9mF7/949sqr3c3RkOxKv4PIdTULKpxnERGqSYAQnMCoAvF9n8YFPhIooTKtH1gSYAlpRKTrymmBRBiJwipY0PH6cKeTxnDt/MXT3/nrBHxUgaeewmApiwHgnqHjy0nP2mubo6KuE5tWjTLxvYi57I9gngAoqrryEqwD26iiomSYWbXRiL8ebm5S0xC6gwYe+xO7FQCNatJeS79b34++a0tE3TTppja3jfp/JFhDbSdMsrecuHGobn7m+T83Wd6KXtcOEtJINA1+7MWmnDeVH21lx26c5CO9oSLCJNrEUJigCmvNkaOdwWBy5arPU0MmKhlrQ12JD51MetDtyWT9zNmlc2dx7Ahcz4iwNUBrmKi7zIlbBEMSwEEjRKOoqmVjSVFH+Ii3Tl37qx9sP/ez7vrOEZt3BZPJSHNjmKT2DE3TtHRmrH6a4MCTj+LQCizqxqJYQVGa79g/UBDIEhmWMmW/CndiNT867KTnNyAeZKzUBh5AIBuJQBZa38o3sBI3JbAAQ8UgWq0ItY+xFo029chPbxUnN/xnV9xKY5r8SepSPlkJgAjUwOUJ3rq4cbWI6A6FXVVsp5aseAUCQmTXkuaJSeXWRl9iMEFZSYBACgMYtQbh4Gr/gYNLR4bIAfYFKbNhr3sGtTsAnkf/9+r/KEkEAqSGJ/EpgBixNdk5dfrCz19dLWOfqEJdBp8kVtiFWtHpjupy3E3okftWv/yZ/Lc+h+PHYMwo1GKb6KptqdVRVRDINE8SWSugqKGGsIFT6iDFwR6+eWztqS+snTw9/dmLF5772eTk229cu5YUVcfQcrfjrPFVPUEZQBEx7/SMr+qitNH3B3k0NA3+lb/8iwfZHz5yEFneTTrqNVBka/ZjKLsZ/HYl6RuFu+iJGNaVgitTnL+2c21We5dKkoANIqmoRlGNhAiKjChomX1Q1yR1P3Q4+RNSAQA0Ev7tlTe/tihPiYyrfSyK0E1samGMgQTVSERNKPJdn4jkHfvEmU6e5s4CQAAJTr4lr792+sqVkXPdrNurQ5S6TFIb5SY7WWCBD4iqljTreT86986l1157/Yufe3T5kEuNYSB1ppunUx9jVNUI3Fys465DE/1vKouvZwKkXbGIiCoBTJYZySzS1njH5u5Y33T6XQtNFA8c7/yz/+k/unr+X7z82qW0M0hTEzQUUnFqlIQWpOYF7hFcdwQVghErMAYWSsPBCpPd3Ngqy8mnnzr+R3/8jd/+2tOGYdIKlACmirhyzW+PIkw/y/NKolITYWxKcAjqAIDignT8CcT7VQDcNvPee2Koei88hB1phHifQrMsPdjrr3YhgPoijVUqgq0d/OK1c9/9wdnv/eAhQd/a3KTMulMWha/Y2TztiK+MCKmwilFllXns8yMUy17gRkRCMEyKJMIKWwGUI8MbVAa1kUgsgCEYCCvSGJPJ9OEsHRK/c/nam3/9PYU9RoynnkXeTUmQ5alD0uM4S0dRozH1vdvXNtbfjRkAgBhjWdZBjLIBkypFFaPU2IzzJygo92uwl7wPfPhO+L05AFYs9Xq5M0YbS1tquIUGxIpIaLYNfkXtLOG6czUD2GOrSqmbSnTFNHEdk5rGhl0B+pgmFc0ZeInGWGeBGiDC8sraocNnX355RpKpRFIwBYmG4WLok+5MZ+vnz/XOvn34mU+jmxkRVqMkdLMQwQcHKayoA0xj1+tcagheMC1w8s3xT567/MMXkvNXDyA54BKUZQi1RSd1iZ8UUTTr9TdrvwlJ7j86fPgEVvowXIXgiEkUQdoIyH6CF1gQgjAVmXOH+7hvbXBkuX8VtVFr4AlNoZsDM4ggDL0VX3SluVQsABgNVmuCd9ZUxRTZCrrL1yZX37q4cfnI4WM9JJ+wmPgn6mShQAGcvbpz8sLVcUhNfyn6CuUsGzhXlNLqZKFd9ny4uAA1yQOQtLIhRoPV+OCxoycO5wcAizqWM7ZdMgiC5A4rNBjdo/8DYO5P4iE1Ys6cOMZohktXr719bvvt85+qzYrFZl17ghozQ6wE1EkvVUU8cXTltz+39uXP4cghENWz0IVJ2DITNZVFQpD2osWZgEkNGWOEjQARouDzG6N+3ul1U9Pt4Oha9+EjDzzzEM6888q//fPqnYvYHqVGcsfE8L6qVcSk5GzGhOARSsy02zFHsuS1k2+5Q6u9Ew/0BkOsZl1ys8iGsP8UL3ZLwZpceJsJEIGziUtQ17i8MTt7ZX27Es67ykYAbgw8RQ0pQ4mh780UKTNwK30h8AnzAJBGQ4mkyU4JzPWJyA1nfV1k3FobvC/Kusptz8EY0kAqeqNZ9/WeQTWw0TQzncwaNLaJMIqfvvCLN948O57WveHhPOuMNrdQ+16vO535O3e+C9zr4KKsu/2B9aPNzYsnT568cOHC8sETaZpUgDPI0sQ5X8YgIsT3QgLguvgPblCAjSEwEbELEkUgABEFcAg0K+XS1s5yf2UJbBAAJBZf+OyRf/gP/zT8P//i7KVtO1gmY3YmY5unuCVCyQIL7HdE5SZe3xSXMtRArUuS2awoitmhw2vf/J2v/N7f/tqJB/KIKklj0CrGfHuk29u1l8R1sqgAGeUAjqRMangebhQynyiG1AILfGgowVO0xsYYooQ8S4700qUBUgEIpOqCYmOzfOHFk//xr9d/+srKuD6UJhng1c98KA1iP2W2QgCMjWSFGQEUAQgFoVv2RVzgNkIJlQEpbOQkIvNNWBSVBTkIGW+gpIFhBAIkImZSWE3TPGdy5za23/jRTwrjjo7Lzm99ibqDTOEjlHB4kOfGbc7qyb7z7bw9IKJG93/3nRhjVVXQHsgQKGoIITIz3eur1FvC+3kA3JYcABENB31HiAGWYA2RAlF5j1Hlu4MQ1PADZP6/CoD1+m2VOYeg+c0laV1Px7NZlnDmOobFaDQEi9ZE8mNBjBFsTVNQRYxu57Enn7jw/e8HRGWKqhHqY50lLpHYscb46trlSxsXLx4eT3BgzUChNyQw5EOxJAhwKlBhmIQNLEERt7f9O+fe+g9/Wbz4czp59jiSQ1mCophVVSfPihjzPK+2J96H7oorp2XoukeffQpHD6LXrUBeYRrtAo2Au00X7LbBR7CBCTGEqXHpKtIHDuUnjh7ZvLQdFYRAiFDWxheTPsxgJ9cdmoUQrUSwz52rxiUyY/pL4+1rJy9cPXtf/mRv2L29p7fvcQ8kABrRsWa1QyAoaeNPohCACWAwC0EgFleAtyb8zqgW2+07jMuAqramG6kSMCig5T1JZBBYbm30FWgFRM9CRFbYinZD1ffVk8OjD/WQAQpfxWCdEkCNJ8edHOAjQQlGGmqY7AZUAoSEU04sAcU2Ll/xF8/K5tW8u0zGdAmiyhGzqizqyHlypY5rRw8dePYZfOpTSDqjnamVtLPck2JGJoIMlKEEsmCCwtj2WfUiqiosEVoTD1cHHthUsEjC1D9+JD14AF8sP//Yo+vf+e6bf/U36xcu9oqQq3aTvJt1x9uVrwsyIemDovUxoNYuuaWCqjOXrr72avf+49TtUr6SW9L9Fv0ngEyTT2oOTRuJO0Ig5hQlMGFcnZWXx7MJWR5kpGxFoRHSlM0xG2JjowpJa3rZJAXivMk3eC9FomXOvueIdn9oVvWs1ydYdOOubrHxA3PTlQ+4/dWfwnt+vlXs0hZA/EENvZ3xvip8rKUjBqoAk2hz+949/JDCRHbWZIyEoYhKFMVCceqty1cubsU6dpMkscb7GlFckmORAFhgF8pzxi7P60t+9RZS+s5Sv0oHG5sXL12dXtuqQY09FaxFZinhSIiiJGwVVhWkzNcVNoGbPde73ci+E8RvXU/aeqddDw8fgnOOreGgQYNEAAgUvGq0VETdnMasaxysCihBvY1/9A8/c3Xz2v/hX/4/QoWsc7jYrnq9oSASoTEBu9FwGNc122jvfP7DMgMWWODDYK/TTzNIv2dpqTesz40K1EEt1AFGCYR6Wk8kjpK8ePChw5959uGHT+RM2JoUppdPaqlC2Km1UFCSqcG4DGnOICUFIAwCWovLXRXmBfY/dtvNLc3Kbrptkkrvfh+IUHzg0UsAVhECKwvJB9lS4wHaDJS/djtXOX0fSDMjZ218ERtu8S23ZiXZVbXei71DJ7ePpAiiAgjBhDDoZgeW4CxijSQFiFDUOH3u/Hd/cPo7f9MbF586eJDWr0UVDwTLSd4ll4YqlrOiQ9YITKMH03w78R3Vx17gg4AgDAbJPNCpUCKFETiBNuq5KgCEG32RLExLNu7oYInq6sy5Cxe++73p1s6zjz+GXgfsiypEmw9y5GqL8cyq1pTMV2St54NSqyWqBJA04vh7DUj3J25Y8RERkZKJFBuzxRJcRhFDMAwS9aIkEGFmVQi1SjJKmBvTkNFWIawZlX7tFr/ucdkd4/ChtMd43i00fePefvKm/SrPp+IfdL2sAISYVZUI7fa6ssDuaez+dD3gw22HNVehJahGAEQgUWhkhVM/TOAaYXwFMwUS0pY4x4DO8400b297CTp7inR3Rx6+ccLAbE0si6mvu2WocnWOSAgkhrk5mDlbVd/FubtDoOaaiGeogrxRx4rU0pNPJqsrsZxGgpQzEUFd28QKMZM1wdPWjr26gZ0RqpooIiFhhDYdAiOwTciNcH2EagwB5smsvTGQ+ZlGGAACeKtARZhWfO6d+pdvnvvu983ps8fL+tjaGoiqjS2Nfrg2HO9sOEcTI3WUQZ6Xvub+8OHPfA79AYgFGlSUGu9J4v3XN7CHYURIGTxLnXP6YBdPDvPTZy6MXVpbDcyByZMAHnpriRUhxGbtSwFgIEIlMhjG2ATVFLHudNwY/M6ofmvCnwNWAIoEhrC+K4ZM2hBr2kY/N+DZf9f0VmD+7M/+7OM+ht8EIoikSsKt6p4CRIFjibDld7xRAysxWLEQbHn85QT/9Qvr10paOnB4OpqSSH95afvaFtJuoCQyCQkogIJSkFZj8YN2RISQyKzb5SpWUcUOlk1Vdzc2P23i/+oPjt1n4CCMYLPEWMfRJXN/7juESCihgmi5ZtRAAISIlGxEmiKzs5gExuWrZ/7Nf3f2P/37h/Kk3JqsrB0cX76SiwytlclksLpad/KLxnz+T/5+79u/h94aOEuzjuNEKnDHwRmwgbGwDAMQtSk30+ReYJgMcULGggOUoDlpziYXQ2JAFjbB4YOdJ5+878lPS6939drW5NqoH9Pj6bAzK3MbNvXaJrZjj6OxpnB9HXS5Oytnr6+fqXt0+AtPIeuOpg5E1uwrwgQLGSVDygaaaEwQDCJASOx6wIhxtsaP3z5/djS1w1WyOXm1YoyCmMhAWRVKIlZMEq2L1kUHWCEOxMEISLgVup97Pu/+QEREhpiJDDMTM3G78gHtakM19YRMdP2zen2okj3WtU3wrdntLnBj+yUiapIedMOW5xO1vdvd72p1NPdsLTNAhqipqWlmHtQ2LqKbvOanDOLrp2wMYMAGzKD2g4rG9mDvSTQvZbKpK+pZHT2zJja1TRNWhSizYTZRog8SFcSwyrJRHeh0TxzKCNPxbD1Nhmzopy/U//v/3f8t1K7X6UCqopgmLnVuWBS6nxx4FtgPIFCTCfj1W1IauO5ofSs16crqgV+88ssi6De//fnCI0kwnsx6HZdk6biYTms/i2pcYsQaJdLmAWmjHgQQCUEbZog2DuPEmP/v/oFeX2qIkjbZfSUQs0CDBIWCwczEgIsll51BRrDjjSnV2WqfHDDbnHQ6arr2U48fiVz94CfPVYFPPPDs1laVkEqMTBZsVUyW9ZzrjMeFMwlg2lUXeVBgCtT2Q3f3nG+BuwcETaBm3hQxz0UpEPckqDAfG4k0GOVQEknW7a5am9ahiDzuD8u3z/zwU08M/hf/y3/y+3/rMQOQIMRsktgtdZtTs13FYDiweoVxTXSxHRjbEZ7aOrq2A7nxZZrR8T0vJrqll3zCAprvvZK7M5lbekFvclPQamQr346t6k22RExEDPqAW1LdMwD9+i2ImJQ/2LatlL1xBUAQNI9QsxJhMkTMRCQM3Op4pyRCSk11Ke8OSQqGtczEIfhY1xojQcUgX+vWk1GvqB9ZWnlwzWaMKoLgLQVsrOOHPz713/73G9//8fJofNAYKiYWpCBiZiXEiKriEBKAIYSoJEIiREq7ygb7arj+hEFhVa3CiCqptxKseCveSDQCiFExENvOWVRBETaapFaqiiqtwyqZ/qyaXHrn2tuvL68m5uHDMbFTCnWpKzCHVtJtpe1yVBbTTpYMux2ozuqqDDVS440Go5G1YUXQvNB5nzWJ3XWbsoIhDCXSJMmKop55z0kWLW+VYauoKuOCcYEUKtZyYoxRIRFuFoqYP2s0nwPqPKyq797etP9pSOatJPi7Vo8qrTgCtelBbl5gmvejzUq5CVEz3WQR2gSwd6PkzerVtLmO6+ySvdu9lLu92/euoA0IDBFVjaqiKrrL6Wz6A1IlAamqAKIaIyJYQGKafIkYgAlGiNmaWVWqhixLnPo4G/ctnVgZHMtcrmKghiKRCqmyNL3PbniB28W47nk105MmO9lM2VmvBxiuv3zpO3nXsZ2OpoiyPOhkbEsfrHEA6HoeoWkzt9w/3xJIicAQskmiRBEwlgwUTGDuTycXTp2xwS91u+X2VqKyNOgVgvVJcfTA0YzcqZdfPcgmfegERltY7ZYGE6AAOHLqiWrAA5WH9/ARMUAEjag4A6QRMcSyDqWEmjQyBEZ2/FQ4OlJUFc6cHf31d17/f/9/Tv3b/+Hwzvh+5QNkeFrSrHDEmUli9GO/XWnZWVqqsvTVK1fH/eEzf/B3Ot/6PawdgDXRGGscERGTsZaoiWbvF7CSa7qGTDVPApkAu2zpscPm1Z9f2BxP6143Li2XVQmmXmqkmO7V8/kAUOHmoRCQBzxRFDKB3Hh7Ojh0JJQ+TouVwWAyqy/P9P4jg4eBHgCgQh0YY0zHfsbGMsiIafUvm8Q7yVxbYh9d0lvFXV8B0F779ywbBNE5a0E1vHp1nBpgGvHjUzhXsne5AFoVxhqjCZJc4GLbJYfr+71Frp9RMaGi0IwAtoghCfFIap5cXVoL6ANqg0ACmAGDACHYOxhNkPkrQgxpmwdrzGMjGUHP5JhOce6iv3JlKRY9cr5jRrPtpJsmGkIx6/Q7s4zPTLcPf+4L6Ynj6HZh5la7TUUOQcE3xoDffTMaLwQ0XB5EgjLIRUuRm72os8HAra3p47Lqa0RMeq+Es1cvbu4sx2hTdSmDqLJiIhiWKu0QD5k60yJsXMHVizhxsOsI89Fjn0DRSuYZBQsIAlUQhCWAa4stYDuAe/2slJrYghBZCJEgLamk1b5gZaMgYSUSZiUIi5BwWwHz7q9uZ4J7rsZ7SwTeO/l4V1b/+h99YOx+y00j/u/aYk9f/t650Xu37z62DwB6z4LwV0KrGGCNqlRRCh96iSWQgFWFpQm7gBncqP1FHSTdoYUFFJ4TI+Cr1/Dya2chHaLUoAAJAUKisICh5nFcYIFd7Ip1/LotKxlFok5qcLdjstUz5zZ+8Ur5+S9khtFJswToWeqlZlRV3CxSmm+gpkju3WWqzX/tvrt/GYXvExjU3X9ImvVh1MqDGCkjnZW8tQPbQTbsEQqV7bynn/3Cg19+9dMvvbJ17fKlhHJrlS0ZTqxN6ipOZgUpdzo9jQE3OAA1a639en0WuDfBUJpzl3gP93/O7FOZl6S0f5baZDabdbMD1nU2N7aVtT9kZn3r1E+f/dwDf/8ffOvJJ49JRPRghUswrjCKmApKRWyC++23NFO2+QNAt8a9WmA/YE7eBz7Y/OpWt9gzH6P3TCBvup3z5+SDbAEwGpWQpu392i0D19m+N14LAYhU2jgdiCBoswC3DKH5kDRndxIoqJISM9haQ8xgAOuXrgzT5IEDywe7xhGihyGfcI2yxBuvX/rh89NXXh/sTJdNmjpSieKF59N+lr1nh13qaPvLAh83uCVUCxrj3/f87y6fGYC2dFQLIJIQQiKaRp+FCKKtM29f+slPDh9d7Xz6aeZuzBkThAqdxA47biYBVVmJCjgxrIYbddPIuwK/TR2ACPZbFTwDIMgu36tFFCEwW2FEgidTgWogcmtj8972vTcSTIBRmRNDgA/W/3wQvOsvb2m61/RvN+0t5f37z/adD7BeZkXcW/93kz5g79nO0yPt29x8VyQGEFTBRkmhUcUnJF2DviWrYiU0+3pvqd8HuIy/rjtlG4Wghk0S1UwruBTGptJepEZIeu+X3+GOThkE1jYwLo1gjGMMuumxY3xwdevMOPV+kHU6UmlRwybdtBO2J30298Gc+c7fPD7oJf+jP8TFi3Ft6LqrAsOW2rOJgLMwBgQYaUixAg27zcEa1ogoMUSAyOtSmoEUowlOnZn9+KVrP3lBX359eOnKWpZnQRgxGAkAKTMkMjqdjNJkHMPVGOLBtYPPPL30+OPoZLAMpnflh5V4n2lpNdJJ6htuMsQhJCFh4ImV4bW4vePDLHgYCwKF0oQanIZbbREkQA2AWgcLAxhyuVE2vpIQkTrv8ncK/vEp/P7jACMqCh/IkIWBE0F8d6i86XJv01X4GHHXJwBa8G59Z6sSYFUdpQAH1SqSTxE8Lk3w2smzdY1ut9sq0AkBsPb2XAcFB7BGgC0QMZ1SXRxZGT716AMGMAog8u6cvGEk30lwm1MFYEHS+hM0b8TAamAI452rr72yfu7sACZzlnu4Nts6NOxOq7ry3q32L6C+4MLv/e6X7RMPYTmrNHhjrGXDsHxrhXIEGCgAg92KtnZeWwMmS/jo4aVuvtQbbA0G5/7mx+de2RKVJTZ52ouBtNQ0ckIueOGUUzJp5adnLuy8fnp44AmbtNy4fUVh3TP/4GapoG07AQHTCWaTcmUw3Al8dVa3Fr9op3e6m2u8IfCk7QIE4MWa/HYjhOCsJdW6rouCJe+zg3hmMiEGgpBhY4xANQaJutTPhj0YICrltg/g7bfXv/+9HwksqYE6Qcth0Cb9RrLvVFYWuHsQQkiytIylCHrdwenTp7/73e8+/fTvO4PEsgIpMOhk6+NpUHGkgAgYAO9ZOdyoy9mC9K7vTEjBoOiDRgey08pf2XKOsdoHkNdlSDrpF7/0xfWtbDT+yzffuJR3DjBs8NW0nCQuz7KexhAiDQaD2WQMNMuDeH2lv8ACHymaQH+cu/v+2pGDqigwadbJg0dVTnr9NHP26rVL/Y77w9//1p/88R8dPsDBIzS6VgaTMYqIug6NdfhuVd8CCyxwU7A2ykRNWV6rgq0giaICS8Y5JiKIWo3pqDp8bOXoikmBysNqnSDAe/zi1Yt/86Oz3/8xnb1wzKSDPBXEKhQf98ktcAehc1uyuCdSwSpOjF7cuPLd5ytOH4lJ9umnYezEhVGQvJMcdMtjsaOdSVEGm+ZJmgKoBY2uKUOMoPHZa4p+7oqJyu5wA4IqYow+xnAD5WKBO4KGkx9jJFJmjjGaIM5yniWdNLvTqwDjbJBIAptYr7IzKSyyQdouRpqEdVtyMX/rzqIJxTXROWpidAABg173sQdXHzlx5vzZ9dlsZTBIJC22t0TDgZUD2xujKHp4ZeWXZ84992///Gv3H8NXPt+vYsiLgpMCVCryzGVdU0cFNwUkNkBr+KBBNBgiR3DgxKXOKQSQiCAoFWfPTV74+Ts/eGH081/SpavLPvRdx8aoFAsjkUWoTXKzct8uedHNshxZu/SpBx/73a/T5z+NpQ4SjoaliXYDVsCxMXTeZyXexPPoGBFUEKEwhKcefeCtqG+OJ5gaWAc2dUQkc7s8b5qQr4hEFTBnnU4xnb528uyl4w8cW4E6hBmlCks2xVxxixoxCgD3ThH4XZ8AaIlQgJrrfQUrUiE2RmFC8OTSmrDp8cqVyeZslmQreberBDJM1ohez+bInDXz4SAEmEwVMAQtUUw7FE4cHD7+oMkICVQhe1rQLnH+znVyNNcuJ4Vt5gfNI0QiJgYYi0uXTr/yys6lS4dBOalaLk30RsZU2aV8ZPWtnZ3h00+tfP5Z3H8IiSlFIkeAmlQCNUKaHxgGIMDuXobm9hECaArpGUvDPp59fFniTl0Gxvqrb5JEG42LVssqJXbOlUVIjMuNdqu4c/bS1stvDh/9Eo4cgu4vmxN6F++esJvL9wIwptNpOauHveVVj63pevQecE3/HqmtHmh08aQRDWxIQW05nYJkf6U77npQCD7tJIZQT8pZWXtpSTzGWpGoopaYGHWICEIig0HWyWEAhUmQ1zXe/OXZF3/2qqUDCquIChKEpvoDFMwi+r/Ab4CyLJeXl+uinhZlp9PZ3Kyee+6Ft9748jNPDxOLUVFylvTTtOcMokKqSK4lne3u4v07DL71Cpv9hsw4732QkJrEC23NqixJsy5yBtJMyAyW+Hd/93NXrxX17EeXLq+nvYMEHo/HVVUlSZJmSVlUZTnbs0sCGLorLXevTP0WuCtAYc79n9s47UZ42uKA6w1SweNJuby65mMYjyeDfjbou2J8pZpc+yf/9O9++1tfP7DGRQ3nkDjMppjVKErUKk04hpmNuRecwxdY4I6BAdktx9GG0UQM5hhEJLJlGNYoKmI1PjQ8cDRNUiAADuKcYDrC+ubJP/9345++whcur5FZznOOWnofvDreW+izwD0ImdMAA4EUVmBUVwNfPX1pjOc3ksEB28djDyO1lRFnsWaRhr6fFqGuCcIgbmRsWml4Ngor0qws5F3l+B8/BNfry68bKUlT3mOYCD6i8qHJCCzmV7cZbU/FewIRAoJIMMQGglBDY26TftbJEuBOWtQ10p11rA2pMy7Eemc8STn2014Emm5UGyZvkxy6w/F/3SPfYuaiRQDAQMp45MTBpx8//dpL26OtytieYfVU1wXWjINuj3aWVw88cvDQqWsbP/5X/82XV4cYH7D3He4PB2NCCZ2wLU1mTNbsUlqtRmuILXE5G1tjMusMMUQRIsoa0yI8/+LVF186+f2fTF4/tTILR9N0Ncms0ZmvG22x2iDMH5E0ElG2M9lZ954fOnr485/jLz2Lh4/DWHHsG/EJwEWQCPYWdu4XUJu0RFMwFwyESDOix07wAxuDfLy1Vc4wWIJJQhA4Ix/KBxi4oRKr6TlFlaxhVWbudrsa4+Zs85Urk2P93koCcilClTpLiCKRGAo0IjGtbvY+kxv5cLi7EwDzHoIjtyV4TWmYVSEx8AIDh0wSngEnZ/r8O+94w0mSiEjla2OMdW6vE/11fKhbq2C1mVJkwxRqDv5I1z54aOlIhjQigYdGoYZSSBFz+bk7BrpeyM0KJbKtYBuQIDpfYX1y9fXX1t8+aUfjTr/rQnTqh5209rOpr1ZWDl0dja9K/KPf/TaOHkHercGeNYVhRNKKyUDdBx+zeZ4AIAVUdhWWBCCXzKSaaTU0Jut18NQjRwwdOH785Z3/ZuvqpW6tnUBaqHGwSSIcYU3Gshx4dmVr9NpJfOEiDjyJCGR34kJ+eNzYUzT1mixA7bUyFOoIkY7FUifvGTuKAex0Xta5V51DWs8gKMk85i+k8/zAArcJIkJkjCEPqn0sq+itATFZ0kBEzExQpRhZoiPtd5A6MGJKKcG+c2b7jV+e2dyYHlg9BnKRpJEwF4JSWKzsFvgNUVaVsdYmbjzbGiylebd//uzFH3zvR489/AeDAVAHMjRM0mGacNDtcgrXl1/XP39ofa39BlJkaRq8j1HUObFcVHplWsVNe/+aceRq8Y74wCH86R9/tdiZ/vm/+/6suJZ1lg8dXC4LL7EGjGEqZ9MkaQYSBhp7MF50swt85NDr3P+bRP/fCxZKOMm3N7Y01AcOLm9eO1eVV77xlc/85//kTx96JKtrzKpqmKQe2AkYB1QSRLEb/d9NAMS40KlbYIF3g1rK/3w4mAtHELFAARCRSJAQoJoDj691UqAuIDb0nCKWeOft8MJLl77z18P10VHQWqdnos6mU4mSpqmg/jhPb4E7jLmLMwfmyJEAjeIiDtkkmdYbr53blO+7rLvUS+n+I5nNWbTHlHRR9XoqU2EOGiWoMUYJEG7ERYzCNKHT/RXguykYQERD/2cBfEQdfIi6a268wG3ErovWXrDCGEAFMTpCP897WZLwzcTTbi+YRYmhwvBR6rqclHYW0TMwIFUYMFSaCioQSO8gY70V0WpKh/e2PANEjyMrvc88tvTyo5ubG1sh9MTBJglpKMacctpNq3J04NARb/DSz1957V/+35efeeLI17+Mp5/orw76iZnFOItTGKOw2kzkoAZiNFiRlbyLIKgixjvY2CwvXdm+us7rm7/8//4P9uq62xg/rO7o8rBvjZbT0WikXY6skREZoMZnmEi5qsx2QX5p+fhTzx744udw4j70shI2gABOwC6C4jz6T7KHyfTxQ+dCF03S0oBYI+ADksMZThwcHLmYXJvVAoZNEUQBjR8qAXCzVi0izrlatajKJElsknjPz7/zzsNHH3+qS2li0jozvkYUNkZJAkkkVsAoDGCEm1zaXb0uvLsTAI03VSPAFzBPAGBeNl16mNTlXAAbwC+3Ry+vXynNER9DNa29RGstiIJEGL49vQxxE23JlYzEnsEjB5YePmgzwDWi/xDT+K6j1e+7o+N1ozgoBKjV1r5NBdTmSKpycurNMy/9NKyvrzmXK6ioLLTb766PpkSmVjuKWH3wU8e+8CWkPbALMAw24AQRviKTgm+tKmcuXGNaZjU1aRMYgNjNvBcNqzZJ1lbTz3fTBx448NqbGz/4Aa5d6EpifW1IkVG0FBBJZUl5e1yFM5dw/gqe9HBuPz+OCm4k7gSYzoqxGhFNOSFF1+FAv1+NZvWe45/bEkG1rQBo/UyA6+p++6rk4e4HEakQERlrRXRcFJntdZq6OSZWMpYkRJI6MTzMkm4KEqhGZ9LpFC+9ePKN18+kaV9hFEbgoBS5Yb8Ic0C8JRObBRbYA1JjyYfKGleH6IOsLB8oxud/8P2f/P63vjz89FJu06YiaylN2MTxdBZdrtxqFDR97Z6dXd/i7o/+N3BgSyYqR1E2EOtiKP32tDMYdBMgSuWL5U7+wH34g7/1+Z2Nq/+v/+4v3WRy9Oj9nW732qVtH6nfW4mBJO5GWhkkUNuaAy2wwEcJ2g3Ev1eFn/cYAACAEvL+oKx8WReD3IlMxqOLjz168J//z//p449mJoUX5N20BLZnWJ8WNWwUUigzt8nthnZ3S8KOCyzwCUKju8KRGyrPdVLzPKSpGjWKd4aHSXcpAQoEhG7OBjNcu7T+3HOX/uIv04sXl4SXXM7iZ9OyLHxuO13XmdYhLngi9zoaDpzM2XhGxYmuKvG4Wn/t1OWVH8rRYXb4q2lywERNkRjG6rATiUeVr6IXhYGRuS584xkxXy3uz8Zzs6NiIoIX1D6WdYgKNfsmNnlPYB7Nf+96U4jVMCGIBp8kZpjnveSjkLmMqmIoKoIIRFlQ+DCelJ1h1gb8BUSN8wt9OBrurR0PIQJpc+IRc4derikmqcMjJ+7/0ufl6sb2L093y3qYdbppd2NrvdPrLh9aWd8eFRuXBsOlR4eDU3/9vcmFS7y1c+jSFTx6AscOdJaHnW4PKu0UrpH/CBHBw0cQYzLFlXU9d+HyybcvvHXy8rnzdHU9e+fyIWOX807fWedDXcyiVJyzQKkt9GEApGQEAjfywOrhI08/8sDXvkJPPoF+ZwT1bYwOLqL1rQVAAr7j1/NWIdyKr1iQbWOCwSHJgYcPJg8f6F84vzGRGMBlUx5E8TcP8TXqL0FiM+mdlkVd18xcMl5ev/Ls9tEjB4ZHAMOMAogBWdLYKYQ5MRcNtVq5VQK8a3GXJwDQBpEbv40AcOM02+TbqojUGMYYOD3D6+PJBR/q1EVoHTwxuyQJEuuqtmmityVy3HC2FdZq7uNBZx47vHr/AA5wVEEDVAEyBAWHNvd1B9tPI21G7SWyzRqSWztTQVVuvvnGxV+83CnLI91uVteY1jlbA8mD007/yrUd7vS/+rW/jaVj0C5qp8SJQWpggqBQ5Ldsgt3cGYM9n2oqo4AErK6rCDNIhMk7PRxyD//+t0YXz/nRhovqOFA0XlFCfKytr3Og73W6uYVrGwgVcrffnsbrZWwKJUS0r51puV0HcJ4laVGh43Bw2Nspwqyau03OdbplzvLfUxAwpwTqXnuhBW4DLFuIiGGbZlpWs6KaWpf10yqqxmgYDFKNRiTPktWlTkqQeqpKbJLN9fqnz79+6tSl1ZX7ytrOE3AKFaiAI1QXN2uB3wSdXm9nPO4uDaxJyiKsrg3qafb2W2d/+L0fP/mpP0jIMakAHcPW2g1DM8TGfELArXgx5pbChF2vRdLWDPHXlgvsZ7BCozqTwHCtMQYDBpPxUS9P6hTlwaVO3yVFJf2En35qVcK3Lq9vff9Hr6yvnzty5IEYpjFwlqx6oI5xj+5/U3tl513uAgt8JLjBeve90f+bwFpXh7rbyyROtja3n33mwX/6P/k7v/3lA8yoKpgcBlifxmujaRFtKbXadHfm20T/RUREFkJACyzwHjArCwC6wctTgaaO3Bjj2EAq0djN0pWBa5TZ+6mxWmNnfeuF5y98/3s7P3vxQeIhq8Riuxao6XQ6Xcl16unuX5Ev8CvQqMLaCABBERjewCgm1bQX7ZpJuJZ3XnvzzF9kywfSB7/+LYiBgFIMcpSUTbZ8ECHDQrsRC1YgEuh6Vdj+zAG0aDhtIAIZAYKgCtEHCaKG7L4+9LsTjbIN6VxSpwlfEjMQo7BoZtwgcx0LnQrdyeyjNN7PzKSoxbOqM0mI2BlPDw4zAVibWipBkwO4xeDShzge2fvLXKIqGhSJsYb4wPKBL322PHvp9Lkr17a2ev1e7eoqIaGYpxw7XPoJV/ZgN5eRxeWr23/5/fGrb+QPHB88+mD/0RM4fBj3PQKbgA0ABI9ihskERRnfejNsj2aXr40uXNq+cMmvb3RHEzctHun0uqQKPy2nRV0IYt5JOlkep5MkouO54f43I9HE2quULD/17P2//zX+rc/j4MGps1OwQgawqTCFuTdq4z98hxVHbhVNxyUE21yghuuK4KgySO8f4rHDq69f2RYfi6BlQGuccjtCtURUlmWSJC5JfAhV8EmS1NZdKMPr48mDs2Gvg2UGokElSJrwncT5kvD6wH+X496YbnBTwSN7u4vYsO2dJ2wLLkxwoZZtk3KSMFkjYpy1iZtNK60rSW8fjToEQBwj99WakRODfBmAikEAAoRAIOamJQeF2TUeuTNoCALzJ41blefoEQRVXV24ODt39mD0q/2BLeq6is6mQbxLO53u0tWL55K140d+66tQB6QSufEUNgz4JnNnbjUDJgCDtemJ5pYaLIgBaQoDUjiPMPW1BwbM+MJn6D8dDW+9yV6tqTVQpVKRSPQ5Ym41J5rNKpnNWCKSO3QVf1M0M7NG1j8QAjAuqp3Cu34nsW5WxyQ1qx1cdma99NRo+6AV72v2IGAi4bllwlwU+F7og/YViEiiwrCxiZpYhqoKQZDWPpJEsAHEiAhi17lBlyykjLVKBsV0W98+efna1e0jTz1bbMyUmmykBeJczAGLGOICHxoCDPrdd85f6Az7Ls3KcgIkZPKd0cZzP/n5n/7R7w0HxIbZIiEkqeulrpDQjDAMCDEgCm5qSOV6DuCeAYmPhqxaW1VaabTWOOtEs1ElsRgfWBkQMJ5tFyM9srryW18++r/u/RcX/zf/27fePCOHVtMkKEilGo0nWdqFzmdH7Ri3eHIX+Fjwfmvy3da4KzOLqpqRxdJy58LZ02F2+e/84R//o3/8TFEisZhVVZamNWNzMpkFQZpPR9PMJrt8f1VV1RijiDQmaQsssMB7wMDuoNCybEW8qhpGwhoBw9p1ZqkDLUAWliN8hdNntn72Uvn6W+nW1tLaQfJ+q64K0WF3tZ8v0WYcX9umA4vn7h5HowligMgQgjeorIxn3iLLup0Vtlc2t8//5GfJw4fw4GNYfhBSG5MkFnkKsiqVh81UBSDSpriThZq5ieyn+F6Lmx0SEzERKSFExKBBVInBZn8nL+468E0lfVgBIkOiElliytyxSBU+BLJ3doobVWBIBBLVKDnrAmRW+YDGSA8qUGLo3NvzTkL3Tq32eFJGIFq7Db9iCA89NHjkoaLT87R9OM3jZJp3+1NfFdNRPuzloHI8pcn4kQNrxczvXN0aX7o2eev05ku/zI8exOrSyqNPIM2zJHUEqatiZ6fY2vSTyZXTp3U6k52xTmaZ6IE0W+72l4crurlV+2IHVZWy9A1bV8VQTbYHanPPLhIrR+JIXBuaOreeZAc//Rh/+bfw0P3o2KrhGKqmYBPQUtYtYKQwEoEMZv/YEAohaJuTIOX5zQgGhoJZsfaBfrbGMgp1rAMCQQW3qX2qqtZVbTjLMheTEIKxVpBsm/RCLRcmuC/DEUJCrpXsmLdHaem3c77cXQ7zZ3/2Zx/3MXx4EAA2IERqK6UJ0amaqAiCtCtKkxRXGH/xy/W/evO0DA9WmkQYwywEHwIZ5rQNG8sN+9396ZaykATwcNiLV9/pTjf/8HOPff3hfAnokk+khgpUG1NuYhdBTDeauN1ukEJ8NI5BKKrgLBsQVTXVNaYzvPbaf/o//Z+zjc0vn3iQtnYwq7IkU3Gmv1zb5PTWNh06+NhXv9Z75jN45HF0sqioIpSQWJAxcClUYPiDZxWFdM6CJgZBeVcFyDEYYAITEnDGzrEzUDAOrwz1zNlzP31pmZL+cGmrqitG0k2iloOMA2RqkkOf+Rx94beRJHD7qsqJVBCiRgVZUkYFrI/8xY1JEWHSTmTnldhYiVBFbym9sDGNTEHES2RrnUuZWUQMcdNamvaorMogYlLzrrQuzbdERHNaH80ZfU2ZfwPes33XZ3cPHwbEmIvfEzMz3v/v9xhbf0DYPcezF+97Qd/n/b3ndePf33y4e7+vIDIxRBWxhkMIviys4V4373U5IWOhFGuW0E3MSr+3nJFB6UB53p2M8F//X/79977/krNL4EzIgBlMrU02RYKQKqulRRhxgQ8LX9VpntYxELFL0rqqrNFenp4/e+ro4bVnPvcgDHZ2Rt1unlhXq1wbT9km1prWWYutMbbRBSUQQUkbK6yWmNXIAn3MJ7kXv/JY9vYYzI0/B0nQICRkjLXKjTagTGYj1RhD1e3lK3knTVhqb61bO2SOHX9yZ2fz5z9/UUI4fuw4E7a3R8ZaIhIl732QaAw7lxhnZKGNvsBHhkbLsjEda93S0FSNxqhpmqZpqire16IRpGDtLPXqanLpwptHj3T/+X/xj//eH311MECSoqg16diKsF3IqA4TL6WKyzpQzKcA8zGdiPm2jVA3Hdx/BUSx92Ca5ITOLQE/OXi/63Orf083n169L25J/akdLG7lztzaeRGI6IO3IRCr4F1tpRnXrOG9FwMAN8opt6b9So0SJ4h2R832K2KwhI6zCN744sjaytHlREtkEJQ77BTnz33vX/wf3/73/+HBWh7Mcz+bVBRnuQ2dRJRlEjozpM4FG6O568MKC9wUBGI1VpBEsAoRhLSyGlj7w+FoNHJ1cMOBI2xubkzHI8yqpUefBDEckzU1oTASmMWYqq6sSyE6K6oIuI6BRVHXlnlfqVLPa9ebn5thjIVRVCHtWlhsjKvRtOQ0NUleBWkfyw++fzI37R9u3o8R8H7uOb/iG/aA53i/flLfpzd8n/6KVN/vEzfHDd+654PtDpkAENP1d6CkIDT/18QDVFkEETFakuU8PdzvrmQ2U3CApTuoaq4EYW5Cvo7ZGmNaeroWM0/C3dQkBpZIglAUQGHuoGa9EJrZfKJKOi+pMeoZM0SPQKDEmGz1yCODtXJnevqXbx5IM+e9siFmrzFIZIhRpbJ2MQ5NupzmQ3ZZUcf1rdmFK+d+8erFl35+4fkXzj//3IWf/XT9lZfHJ98qz54dVNWgqlZUDlizYnmImNQlzUZWIizqFIWRmYtiYAR5pGFtkxLkCWoqNjuJuZryua779n/5X/a/9AUcXkNqxg5CxsHmwrlneCBqIwNSOR2T1kACs38yzEptSbpTsAgkQgUEMMG4AM4HZqbdV946N/GSHzhSVuEWo6WN/knbntvq96YMhsBpQsw+hEYRCKpCMe0m1y5fXnb5p491hkBSgdIE6mEpMnlC84zZhjvfFHbczTPT/dMYPizmQmG7NZlzI28DIslQEM6PcLUIlemVlESyOldX34vbNOdSsoTZpFOXD/SyB/udFTQRad8qumhbitNISn0EEz1FBKwQ2FkAGmG8hxfsjC79+MdLdX1sebne2nRF0UvTUMRok9rrJnseDo4++qlDjz+GpSHEx61alrp5D0KoASg0BmhI6ZZZ9wqKxERglutuWtIYa+y5LwSoReKQZzHPNU1VLaBgYsOBIqCBNEAjSSQw3dpS5COBNsLxDfc/AmVEEXUmGshG5qYsr7VAUCSEQe5qL1X0iWGBqgQVMBhK0DnbqK0MWKwTbjuYYJpRSJSUSI3xokUdu9ZkxpJ4jZElZmmSGiJAQp27rgguvCOXr0whedrpk2HVAAVgWCHEpAySReB/gd8EDMyfegOwQBhGkKr6suS33754/u3x8Yf6/c7AxxAQ+p1uLylmGmKtzAaUiKhoJLZzSkNLZOBGYEyZP5JR6Y6B0eaViZrJ5fx0bJKp6Mzr5rhIelnXOTIhKEB48MEDX//658aT7Vdffvv8+TdXl48/cN+hokJZRVXp5R0FV1U1m82I1RmL/bTAXuCTAt2N/gPgPE9EZDTaruu62837/X5d1+ub65UUgtkD961842tPf+0bnzlyH4LAl5FT4wmzWselL0MM8zmY0p33/VtggY8K780n3NZVwa4AwLuEN2V5mBeTmVSF05gz9Qz6gM2QqKD0uHh5+8fPmTMXjla0FANVFYCaUVl4gokQbiQ99yODe4HbiMaR1ShI4CKsgVF45mvTUdKxITqE0kU5Bjc5v73xnedPPPZ5fOpRZEeNA5F2M1tbI4WfTLzGiilJMxdAPiIS1LLgzioKfGi00bemZl3bEHqMiIKoEDTOGovmf5tB2pjc8rvetMwSStaYmbSTOKfgCKN3znD3xqNqONSqCtv4ddZBqyhVRNKGOgjEd7o8eXdGpbuDRJMiAhg2QmpEsEWvixP39R9/vLiyOT53dllgUwuGBA8SUiSWIZEAkuCisFijmgCZ0V5qawBNBw8hqBExClfNjIoVNSqsYgQMIeGi9JqlxrFzHDhQVOs1rclGBzZQ3Q71JRvL1bXsqYeOPfoIHjqCgwewOtSUQDAgB3IhIgCxSWkIWAKhArD/5nrNOEqK5toAjbgFREum3hLwYL/zQC8rZlVVzmxqQrjNTmy7Lb5R9ispY9u7WoTzI9w/QK8DrtsDYxVDfMPAf/crcNzdCYDmuVUQoxHbFoJwk0RyFECFwzbw+qV4bmMcTCdo1ogF/eowx95u55buL0FSBnY2luE/ffjgpw64IWDgCRqJDBnAQk1jJLXr3PYhTvwDH5AwRQ2l2swZRAVKD68IwKkzr/zVX68EuX8wGL191rJBnk/LCef5hg/roTaD/upD9+GxEzi8goRMmkTCtMBMERCS1HSyxCIJjb/wB0Ur+tN4IDe/tym5eTnWu7nlhpFl6OScZVozBEzIkqREGSjWoJq1NFQbdsz7MHZFBLWt+n8FTD3GPkyDeHZCNlLj6AIDGCAoDg56s+1RWXq2ibJWMUgkY2yjmyhoDD1ZOGpbMrHA7URDHolRgmE2Vo31oqPJtGu7aWLImlhFlthN064DxWbJZkONl148+fapK8b0O/1hHXyTQWgnu8oAkzBacacFFvhwkLYJkRGCwgpAKgrvg33x528+8siLf3ToG/kQGriufL+TLne7YTqb1bVJcjZahaBkTOLk5gyp1p/lboVyYwGkJI1lFAgEUVFjEhIpyvKqTEwUu9RnToLEWJoHHjB/+IdfN5bKWfHyy6eMccPllUlRFmUdhJnZ2EQ1CjS19m6f8C1wt4Hn0rQ3yI6LyHi8Yy0fOLgSQn35ygXnzH33rb32+isPP3r8m19/9o//5JtPP9slwnhSW8fGYFZjVIRRWZVBhZhIhYTuZs+PBRb4iCG7Gtl0/V+GGIbUFUU/6Cb9xA0dpUACD6lQjNaf+8nb/+E/0dsXj1TcjeoLLx0ODE8k1ARlZM9rgXsWBG2KTlhhBEnkJCISZqFyeaeIppxNkmgPpr3uWE+9+MbJ//Afj0udDXOYYZrYgenCknRQbpNEz8SJS2vlma89w1qLuC/bT+PLuGesYWtFUXrUQaJAlEBMMIpFheUdwbsWnobJ+0CsvTzv58YIuFZLUJU7moRsEhJQJhUhMsoCq0Dp67IKhUdmwQRjeB4ourPgvRGnRtqNQGALZSSAr4MmeQePPHz4S9OkDlfPXVQBR3IkzFYpQDUgNO4wUSM1QopCBEpUDeq0iS239XLC3GQBI5EIQyBGEUzj0wBVglEiSqJKrVz5vDad6AALLyPI5a7bfPCg+9KTy9/+8srTT2HpEHorsBSpCSKp8+LquWZNOzjBA23saH+hDYOSNms3C2JQEIJIgJZDzh5ds08dWbv69rUr0618uDoJorcyZX2/eMt7GxYTABuUInfOb4xfv3TgyYHpOeRCFgTSuaOjNEUA2tbXfKjz3je4uxMAmDujEmC1tUxlBQjR0oRQAJcj3rhw6cpWge4aJBVEJcidWcYbDaauTLV9rOeePn74gS5SIETPhkOjnxJdm+YC5qbjd7YFsSXvKzUOZMSLC4JImFVbP35++vbZR5aGWVGPijpbWq6i1GyNc15ChKj4qhz1p5uoR8gtkCbRRWtdbsTYAEwQYywOme4tHAxgwAJB4/bNMCQsc/2vvTdl92ditUzOUeo4KCS6oI5MjOKjVKCCpbYcjJkbc+0ztDkqeGAaMKrDNIZCFM5GamaDTVyYSWEJa32zNeNZIR4iijJ4EssM0nZEFLASQ2Wfnu9dDiICWFUExGTIOB/q6ayc5m6Q5EREEq2hbmo7KeBjmmQCnDmDnzz/2oULO2m25LJ0e+OyTRw0Qg2BoUxqeA9/e4EFPiQotsQDZcAosSoiYpoN33jj7A9/+LPPfv6ZR4ZL1nCsKAWWup1ZWflQGSNgrUUVjZVIIyd2r7VHJdMoMhA1c7WWWwIQmySGsD2eGUGWdyg1zFz5cbfTP3KEfu9vfbmYTFXp9NtX3z79xtLwUJIarrkoZuDSsMvz3Fr2Zflxn+ICnzTs0YmcU/mm06lzrtNNmeFDIVoqXF3tLPXMb3/x8T/5e7/zuc91QRjNyipWS73hTqWjwu/MfOGhZKw1wgSJC1P6BRa4FYjujprXcwAy3prEYtbtZYdWhgOjXYNUI2YjWJG33zrzN9+/9sIvHhhVQzB7cZxWiAI4YQFbAUGiiYZaXtQC9ypYAdLY+IEBpEgDQ2FtJzFJFdT7uqfoZ90uzEz09I+fp5Xew4dW0flUP+sFVCWSoUm039vZLmNZcWoTy6WKQonNPkwA8I0iN0pQgmGqBZVHCCJQaRQomREVd9KH9hOFXfr/e8OgRASJ1pleJ+2msFMgeGfI38lwVDOPmUdwGQqBEFiIfcDM+1nhU+NMAmKw0p12KNudV7VsobnOOwMWYuAAiqEGG6ytus98+lDU4pU39PLV8faG1mXuKLNpkLKqve1knuChpIoYDTFFAwok0Wp4r2BDU6WmJADC7jiicHkWQvBVbY0bUGJs2mVnTT7dnuwwRv2OPvnAsW9+YfC7n3ef+RTna9NgOpYiEACJwSpxVGijKSGg1vsXrRLJ/tPIQOPty1CGMigocUAwDNQ+SbL7unjq2KHXr2xdLTYptUazcAcCX/OYMBlJAbm0tf7GhUuXHzm+ZBAd+kpGlaFJFLARgAhNxuVuJ4Td3QkAndszNCV11Bh5kwqjNDwDdoCTmzi9vjEqhbodUgtS0PvG/3/D/oahOttaMv6xwwefOJIOAFXdZrAAAIAASURBVKkDIahJIwyIUzigdbsmyFzb9c5N+gRGfFUREkauPlgw6oh3Lv3y+z85SMmy8Ozyem5clnXWx4UYJ2WVW7OS5tN6dumNXwRbHb52Hg88hM9+BTbPiSHsmSYUGNGaWzvyOdWdY3vjJBKMgVHhxvK2FexiAHPfRaGoItJW9npJPGwkH1EpIlAze2PEWcDMP75f0LTP2NS4KaZVHFfVLKhv1Pth2wIWgCAMOOVhgpXUTROeQstQO4Go7CncaquPFVYQsFi+326wsiWOIBEIE9gEUBlCVYfKx9yotTZNOEttAnhVRhIjfvHqmVdfPTueSGfYjeqLetxPc8ARHCmzGgIzWAis91zMdYGPDrLXRFqa+iEkAj8YHrp47urLr5x8+dU3Tzz6W0jAJlGg70zfJcH6oBSD2FYkB6z70jDuN4M06RBq4qSBGzFYREBCLVmWkskr8dtTn40KXe51mYb9RGJpTXbsmPujP/62TfJ/82/+8qcvvNHrDvv9NUK+tTOp6pCmqTFUVdWiv13go4POLXWul/C3v1trB4NOVc/OXzif58n9DxybTndOvvXKP/4Hf/T3fv+rn3umy4RxUc38hBNXA9fGk2mNWY1Alq0lSxEhhGDU3N1FPwsssAfvLwF0WxYGoq0tx/XYPytINVZlbsxqv7eSUa6USA2NCDXOnrn83HNbP/tFb3N00PSyINFr0u9C6yQIK0g5DbAilQ3YW2GwwL0JiYRodqmjlHmkAZQmdaG1wOUdUjMJoQ8+2BuePH/h6s9+fuDowcGBIXqpRW3I9Wy/O+zwJOyMZyTGZpQRKcjsPz4qN6mOdz98zIQQUFcxRFE2AEdBbCw/PpYDvVcxnzm0dUYkUDAJCZxzvcx1UzgGC0yM1jh/hwMoLLumr+C5AKmCI1B6ndZlUmtqE2PARCI3duV3ALt6WZFBKgCUYBRUS5qyQVJBNIASh2OHEOXEP/ijnRd+du7558oL41WY1LmUE3AAkxA8QVWJyQS1ChCJBOXQ3IW55AcDENP85vZ296yshMoHEu3mWZamKuSVpwmf63E8dKDz9GOHvvbF4Ve/gMcfnMJWsKzRixKRhmA1OmONYyUlEkCauFIkds3+913AV1rf8ib6D4ASzxJADLWotA6DxD5+OHn04PLJM+cnow3uH/4NT+LmfWTDEVMmdQQalfH0+sbJzeOHD0AZDpzHyAKjbSWFcqvpzXc6SXWHsc/awy2iia42NtfU/AKAIYwKKIAzwGsXL20UNUyXxFlKggmYp99ve1/HIlxPDy9ln77/yNEhOIDqGh1bQwQJ0XyhpU3Yt1G9udO3QBsipEAhCk6wM5n+9MXNt88+1elllZ9Npt1uH0o1lK3FtOp3s55zJhTrp0+9eeWdd15/JT9831NnLuL+h/HQo1hdc1bzlNM0UTh+txrmrwIpjLTZX2HReXDckFiCIeU2KLWnV1RIVddlFUIgYUQ1lXdVljMXShHqrYnOwjqY/biObWp6PVB4nVR14UMNVZfOK3+ZAKNgFQJY4ZSHnWRa574oC18bTlLDEoUbHXk09F9tLSWARQrg9kJVmY1CpHXQYTZW1Ve+LiruZdzNk17mUgMGLDGA8xerl18+denyyNoeyM2KEbOAPEEIOcORGgaTslEJi+ntAr8haC4JoqzECihcmg9s2ru2Pn7uuZfue+T+x546nGcoPZzDcqejQUeFL2O0zMRJCAJibuouIQDk3pACbwKmtOuAFgiqiCAS1RjVkWObV7HcGHsx9Uoqq12jYTKdlt3u0n3H3e//7W9MJ15j8sYb7wThNBsyI02dMSwiIYRkX44yC9yzUL4pbWs4HG5vr0epV1eXo9QXL53t97vf/MaX//N/9PeefaaXWKxvz7yZdYZ5KXKtmmwXVR0Tr07ZWTZEkSTuR83EBRb4DXCHEwAAicwT6M2g2agsdDv5MKHVQZoCqCqwABFlsfmTn1z6yfPu8uYx2xmqM6HynBClFDVVybwYbYNQlY1K2I8czQVuG0QYCq6sRAIDLiIPYGEE1Rg0T5JuVwST7WmogiVdYTs6c/bMcy88efSA7XfSfj8zBBtT4tDpYBwKX0e2iTNCLHJXFJAwACWEgCp4VSXYCIogkWgWzf92g/QmVuci0snSQa/rDOBBMVootfqid/JI3l0Ez9oIIBgniEVVZ5ZKa2xuFGDoHbQARuvG0dKI5/R4oyBFEmEEUHawFdQSaSdx96/hT7/VW8syzKZGys2dSpGxS7JuCe8pRkYQNQqQcUQMImIlBrVFGI0aMIAYWwd53uWzKysLmJRghRARCr9V1ZuQrV6Sf/ZT3c88dd83fzv/zGewvAQYK6wxIBoiZYIVMcTMBgQ1Wu5ROSHACbLmAPZdBxFbH1BtK9sj2MMyauecTmsie7SPJ44f+tn6tSvbE+7K7eer7OqNK1tJSQgm3Simr128dPzAkU8BGZAyOAIigGlib7H9HJl9RTq+RdzdCQDMp3Wke+QTCQJU0Ao4tzN+4/KFmUSXd0M0zphyrx0KvWdHvxkYklscW+k9eNgOAZlJ7hhst8I0sVl8d5xFuM0B3KmHUkkJohTAjTcigYEr689//4edqB0BTYuVTlfYbI8mrt+TUpfYpWVQDZZjJmF7ezabjkfnLv33P3j+yFOfe+Ib3+p96Us4cV/WT32YlSDbXb614xcAYAIDoU3ZSIQqEEmcYZr3yACsgARxWlbTaaxqkhRRbR1p5vMOO6HAUCJxhqxrQz/77GEMGiIZr1T4euarMgbhlG1SC2kTFJ4PiKyigHjqZ3a5m2/OCtTedhJjbFkrMe86JgiJgnVhAHAHoKrMTMwiIcZoATCzS2KMZVlGl3Y6eb9jDQECwyzAmTOXTr51tizR7S17H2f1pDPIoQVgQZFUuLFrEBLixRJvgd8ErCLzKaNSUzhplayPMlw+UE0vvPjzV48/cvToib+7sgbxsIxhx4p0Z+W21iHt5IFNqAOZvYsCaWsLgD0KdXcl9pQ1KJEyiSqgwkyh9qDEJh2Infk67hQx9ce7aYraWOeDN8YdPUrf+vY3Dhy477/6r/7V5tZsMq17g7UsS6qyCqJJmiAsYqYLfJS4aYWohBBms1mn65aXlzY2LxXF9Etf/uw//2f/5DNPIMkgEYq603UCGhez9VFdIwtsBAlgQhRCUIR9N1taYIG7AI1Z2R75aEWaukHHdS1IYHyFhDCb4MyZkz/44eyNtw4JH8t6tFOokOt1p1Vp2BjljhejIiSl09KJZySRzb1XmrfAHkSWyiAYGGEbkQZQAELsEohVEgnG+CzRWFNVHOkPyvH2pVdeM0fWHjlyIH3qqeXEjWvvEreaWTMYrm+PR0VlkSaW/T6rgH8X9kahVRFibCw9yTAAEQmiC37F7cX7dSUxhM5SbzAwziAUsFFMQwm6w30PtbUIu1OaZtFBJknFl1XwM191gsliRgYiwvYm+kW3EaxQhcwlqAkgghMklKBSMBiWHRWMEqBO1u8Av/vM8R4ND6+G514OZy9Us2lGap0JoqxiQCzqBE7AZCKMqjbcTdaGxEkAbGy4HbzXFiRy4JTZ1FSL976GrTOXnDi08qn7V3//a/T4Q3j8sdoNEjgUmo41JYeOgSGImFbNUTx0iiqgeYMtkAGJAJ6hQArdRzkA4bYCoP29McsU8LQuVpO+UF3O4nBoHjqS3Hd+cHK6PrtdnJWbtnNlB0PR2Lw7C6M3Ll94/ETvgWG/amy49HqEucmT7eO+9oPi7k4AzL1/IS2VuvGR8EokMBG4NsX57VDYnuadGDxY90oo/FpoKybQ3G+ZV1EByrqHZUKqIGGVVIpVKo53cKDXeLpWLk0DEEvh3h7lKm5UryB71V3vACKohhbG9MEJIkuEBFy9cv7Fl57Jc0ynoSzTwwd1e3s03j5weGWn2Em7yxhPwrjMO9zrrx1xMgp+5OVQ1j3/i1/8+1+82vl3//bhr//2Y9/8bffYw25pBYUHcXseDOGW1N+gEfxhmd+k5vlmNNz/AFEoQ8x1e4DdJ1MYIBH46KazdFJXhRAzCCWFhArLxsQoMMKmcqZIaMk0lSB37nK+L5TQ5C32jFUtS1ebcixBjBp8lMhgNsYhCoHn2aAm+iYgkeDzLO+mqVMxvnLaVdZKg7KR9mkVAKzgyE2bJL2BvdumM7Uda3ezm/PFyg3VFTfH7jUk2ZWsofZ8PtQFer/vueUJh9zhGyxKpWVnYIIgRhOZYVkIlYYyFhS0a7Keg1EEgAmhwtUr1bX1CRFluZuV06qqVlaXJtPY2H0rAaQ6NzvShXPDAr8BBBYt6xAGImif6Kqqu73lym+feufS62+dm0xlaY2JwEHTlEJqLYiCOHVEEAEZzAWF2p6KhFuOzt0bfyBhZQKYoBCjIGrJJcbacuYjfLfbMeSqWagKT8GfuvD/Z+/Pgi3JruxAbO29z3H3O7055sjIeUQmxkIVUFWoYoE1cqhikyqySaolGk3WMpOs9acfyUz40I/+ZKYPSjTK+oNs0WQ0djfVIkuskTWwUEChgKpEIucpMjPmePO79/pwztlbH+73vhcTEJHIlxkBvJUXjnvvu+F+3P34Ofvsvfba00dPLPXzYQwop1p4fuqJ7NSxp9949bN/9o3vfnBhu1esOC9bm3tV1OPHRylNQErWavkeZGfPuU3WDebz7+8ni/sInyxu6gq3Kn4cmGAZgJihq8vHXf08UgDXrl8/duIYUfXO268Ip1/+hS/9g7//6595DkKdfTVYGIDpehyv75RldHAFLCcWVWiMpMoEYemoV3aDDfN9tkf4yGF3l0V+H4q2zYe8u+8/97TFzGnIM57UD9iaGphtX0a8413e4jVoLc97tWaNEDuPBdhUjMkgps6iNlH6kkHydj4NiuvrOy+/tvvSG72rW2ujkz3ndspJnudFz4/XtwZFT7StBtnNIXpfO2+P8NHgJhe9ErTVkmZyxBpCubdrvaJf5MwSy3Ilz7f20sYHl69/95Vzn/t0/tzzHvBNldQXfb9oslW51EyDOqgjJju4qLwdPuYxZGZcAu0oASRCIkRGQ9pAIwPCAFlKliLxPXC+21pYINx+7PgkZq97Os4tdPgfFmxIXUnV7iMpc1sFq1VUBgBzqhaaZZEVhyICTTIEEyQmIztkUQE9wNJkA6f2cjm2FEMKIVFIaNSYaLYUmWU8397T8uFx2510j4/3qGqEiCLznkqzBFXoJS1Pr51Y+ury0mj5WmOXdnauTXYGMSz2h2qmSqQpS+RV80RMqU5BqfWKgXTmJjMi8kowkBEScyIYuHGuZhm7jAtzWcGj/vCxh574lZ/DL/00Hj5Rej+GA2gBlEPANLuv7SLHNEWNWluapjLrLdxwRvdpaJCpzUng/Ra216iZBMrYZT40lcPgxALODfmEDxesFGv1M25IjZ35YLuP2vWWuWlwC257NUjBdZIoeb8shxe2x9cnSItQiFECGbgtUwwFpOPm3I+X9e4hX/va1z7pNnx4sIHNEG2cqBIkj+SYOUaiPXM7hH/5B+/+1eWm9/Cz20mrtBl0bOJn9+5uXt0vBeosiimbtt77/nChmVSQfLTQJ41xspNZs0Z7z7mtf/xzL5zN/F5ZLw8LIpqWzfJgmANZy9mWziegxASWw+RxB8IOpBbPsL4Cu2N8/Ztv/9Zv03vvnSIeWeo54VBxbv1RVtVbkiJFVnglDsHCJKYSPvmB66GOPaGhWLN9/fxLf/HGN/7I3nl54fqm65/ARBECNAKxcakiKoEtlA1UYTCTJlIdUScEhhIIZY4aKSACTYGUR80st3FJ7Jz40DSIwYNRldi5/p1/9v8Y//GLT2WrsQyTFOnkYMJT073lE0vruxuXYnzmN/72w3/717F6LAixHK6LuBt0jWbVywkgJWKiZJZSMCgI1Ll9rUkkwpMqXbq6WVbWHy55X+zuVl58J/6DRKaMRFBj08xP6jQYukFvYXdvr6kbyfw01JpJYiQ2Y3NqXjVP8IkIRkRMxMxMJMxCzMSOmImYaJ4TzQaCEtm82AJROwEZyNTSjTUzrVVjJDYCcXtCB91dtA/MXoR7k+wjgMnI2rpQN7yYbvtAts1QJhCBmZggTNxWZb/dy6yt1t7lhjMfbPgt4Mg8ZauyYFkUZ5mxlA61NEVhYffKKdEnVhaWSCymlHW2y//p//hvLl7cEJ/t7GwuLQ1UzbteCkzah/l2olIyI1YSPWxRwyP86MIIBOmGDbT8/ySIRLHf8+tb1/ujvjHefPedvOh95rNPZhkGnsrxlvM9UDGeUIjSJJacFREcQIkotdKHbDnMgczuJ1HDu5yn56+UjM0ExkhmMDUomUEVLMzCUWOjDUTIicHFlAftc+68pywjMWQOowF+5ovPOQvvvv3m+++9b5Ytr53Ji9Wd8XQyvd4fOAAxpV5vwOzLMoagnnNAQIa2IhdFpoZIrZ3vj3AEdDOBzJQ+qPP/tE+cGVn39JG1hawISeu638+d89O6rGJweW5Opk154tTx7e3rFy++tdDnv/1LX/mn//O/95Uv9rMMdTLKFMKV8dWd6bXNugy58sCoZxAiEjbH5IkcEREDvpvf6a62uGXO/GgBYjNLKbUTNzMDmE/iP3owUp3ZYJjbY2j5RcY32TNk2Le27u51h3EStzO6CMYzu/FuXsQE07adP+S2lf64ddsd55Z+SIa2RuRN25lPdXY67RtTmBLQ2sbC4piZmIhh9zDZJbExWw1jcO4ch5gmE29xmMmzZxdHGXNd500JAHvjjX//O3/y3/6rM3vT0/ASQlNNOePkbBpL5xmkRhrFGqdBkIhAJEZ0ZCD+CIPQDu9s5tWcmZgpWRILnpoclpEIiRlCQynksF5Ql9Af9Cdl+f7VyycWR9nD57yp7/f3kjWeU57tRG2IyRchmCMho9lCiQjEre+XdD6GtKyw1oY8VBqrEQKlREpEIo7AQVMkip5LwsZkupsa9ArJfEyJDcNeATMmMHXtn1XIu8Mg1g1k7ZOvB7ctV/Pm77v/vu8EBMznGrN2FXybcbJddRKB2x+0V5RsduXvarwFmd4rB6475M1nMR/HqPNLEoPEJGNniZqUakTz7HJxFl1drmo61++dFMmnSqHs5U76EsTiAQ7mIUAZkdBGPkkJymQQJSqrejgcZi6b7u01VT3s9wc5p2SCSNQa8hZTiJYAAu+7B/YdMdQ6Lu6l8W1/YCIiATHYgbnVpyDACzIBAyBHlIP6wAL53BTBsLQ8+NRzJ597usn57a31zdBUMSFoL9ECuUWIgwlUQulJc3DOnAlnRO1TR7mznEPuyoLGme1kccvFa96+uzueHj8x+sLnz/3aXz/7m7+x8Hd+DV94AcvL6A8ickbm4TxYiCCMnJEzBBCCF/KeRLzzPZ9nkBxcgHOwa3vInCB730ww1D1AwsRtC4kgBE8Y5INJWfsid73sWh2GTpaW8tffeH0T+W6C1Q0XvWK4EKuEqumNFjQ2zpKzNHPSUmtuzwiXd7V8JMQYNxuahqw/WD5x+YNrGDc//8xaz6hPiQm1yxrBFGgiclNHc0/gg4oHOwMAUMQkcOIQBE0nr6XByAku7ODKrlnv+JSKutkGN8N+r6wt3fuCvLUpW63GBAUhBOXBSGPc25sWnIZFhjBx1e5z5xaPZ8iAQKkt/s1GXYmCTq4IRpYIOHwJF0MXXjetMamwsb5z9fKVyx9cuHrxiaeebijFaYNQIzXECk7EmUITJVIWyoBMNZVVqKd75qnoyXBYnMgHO3G6fX1n7w++/uJ33j7xrQ9Gjzy58pnn8dzjyEZ5tJR2dmKdDQZtoCwZEoOdg3cwQtMNQJ3IDyg3SBIQOSqUsgRq2HIwRGEBr36Xrl9bCNYTqSTXjJqMJk3ZcylWe1VMfnnBra1i1IPTYCQf40qxvZ964HSM24m5SyYzIvFSJUzLOoak6mJUBXLntbW/ZhKisyQAJiLvmRQF02p/ECdl2VSZdzVp4mjEogxSAlyXPAed7Qft3G/dG9xI2O+4CbRPj7rR9mvzmue7mb+/h/HN6GOIMx+qBIcqB5iKedG85SokYmOUsew5DDz1SJ2ZMJdABF79LrZ3opHznnyAOHXsNIC0B3SCKjPSjQMUR8ILR/jQMJ73foK2qyOQwmxSlpLlkgmlQTWevP3upbfeTp9+VhjInWOHxQGvLAw2Kw1mpMQz+bUuEdXmVIaPnJb08YE6VT0AMAOIzNgOhCXb2MZssJTEsteAJ6SEZojlHD0Hi5UmzQf9z33+8fXNn/3Tb7z52lvbF95/szc6c3x1NYbkvIXGFHFalU0dvGTHjh3b3d65kfiPI+7/EW7FLMsGAHSfmNh1mzbltJ0vjBTGIn57ewzi/sLiQi+vYijrKTlb37gcmp1zDx37mZ96/td+9StPPV60oopZD4GtUd0rw15tTcoUHsis47IYoCBrS/Dpgad9Tpr8PlvMrYgjfBSYX8kZqfz2PzsYkL2vRucZv/6wtrix4x3c2h36J0PnHGe+8U9zfOhB2cDEBhCbsDIrHFHf+4Ui84ADCg1QxbTCm+825z9YGFcLNXqxqy0Z5eCuuiqC+62yHwlNgSN8X7SPvBwg5AZBaNMxAXQeg1n+CsBJeoZlcnXC+uXr11/83uCJJ/iRR4CQSUFAb4jBtF9PakvquNUYmdPu94eKT2jcbotmI5mRJVYGCTEbo4naQBsy31bVhs6Wrh9ueNO73h6ixlA7Lh0e7iZ746afkBIbtaFdI6g2ToPXZm0wWBYeJGiKjSUDKqOgUSg/VP4PQVu5mzk1u7V5nO9FgyYE4zrFSVX3i37hxUzROVnNmGDWkq/nM+YPqVrUPhTtKcuNXx78lVj3VyMGFcgcSOAz9F545NjSuZ/50ku/9/t0faO+ePnKtfWNyXhkNiTJHLkiIzaCEAkRGTiRBCIUxQS6l8IYWgqlTDTLQtH70q//hls7sXj25OIjZ3HmOFYXMSjAUnX8cyZ0U1AnfsI3t5YM7pYpbl7h4H5Dm4aXCNJ1U7C2MQGURhEIABA9/Mmcnju9/L339rJiaL08Wip398Aew1ETU8uZETNAE4l1HP0Wdz3hk/WHsjctU1NPB8vWO35tt/xgB6cWEZLCrHFQAA6OIAmIEe7BJng94AEAAjTAOz8rxEAGU4lCAfjeu9eujff86mpQRR0kl8IXZX3vzwGZtcL03cKMjVDX9cJKb3eHsLMjC72ed6GJufAzTz656HsC5K2y3YzZc9uZ4bDtPQcMgAArGkAJwvUwD6dW+fGzr4TJCPXAY+CKgrKcFClysjpMzGAAO0feKaOJ1ETO+z1NKdWaRT1u/cVG0jhMdyavv/f/y89+9/SrL55+/pnBU0/g0XP9k8f6CwuYhtppYIqwXXaSOQ/KAWcA4IEIcpAMJEpQBjmIU0EDVMKJkkCdla9945vTq+sFmVFkZ5n3imiNcuG2xuWEMDp9dvnMGQxGINFgcIc8ztls0kI3b7RPf+eL68hJnXBOW69ktwxbe+OgpkxVDKDM5VLHgzvlNpexHQ57XpoIIawtr+w21/equljMG1Pu3H/aBRse8Prj9yUY1qYlcpv7AAJBRTU1ZT/zC6Nh5rwYkaABpjX+4Pf/YmNjK89z771zyswiEkK43dCquEXw4QhH+EhQlnWvn4uIk0KVX/7e69/8xnceOf3FfAHCRYro5VheQrmtdR2jEoRI2xrC3AroJVa+nSbJg4U2/jujDBvRD1iUqepkMtEI0l6+nGUZyOWmIWM8/7nHV449vnzs25N/+3vX/vJtMuXlvKnCZC8w82DQIxLTiqhq4ha4BLDvvzKnwFEA4Ag3QemmPnHjp32DojUaRTXL8wGJpGTV1l7Uuhi44VL/jdffPHtm8au/8MXf/C9++Quf6ztAIxKDhBrl3Um1Na3LSoN6EzFiA91a6JsN6b5cFh6h46K27/e/hd0LY/0IHy3I4E08W25MSSmpF7dYFCujIgN8Sp4IUfH+B9M//4vrr72RNVH06H4d4cPDSImsJ25EuHx1/fw3vrP28OPD5WNwRd+5SvwAWF2QUPuqjOSzpnOwAtA54xDAfnhx5jGljyWSSC0fXxFTdOZIXJvUVTahSUlVU0oEZ2ZyfwU3f0RgZglgkGcGzFSRVEDLi0tFcUN2XUqpaZqe5Ifcov0A1X4jCS6jJiWkQExBbWtvnOc+H3p0zlw2MmZVVSIy6zLGur7diQLx/jeHg0TcQAxwImqWgWRtGctL/OzTnzl5Ily+vPH2W+tvvbN34eLm5pZOS6mrPMQstQkMiYiNBGxJ5PqlS6nIZDQsVlYGJ48fP3V84dgaLS6e+pmfxWCIhQEWhhjk8ALmBmazzBIB2A4Sth5s3P4kWl3rNr2Q4Y0YWPS95596+n+68JqkkPX8VK3Z28Xi2mDkJ5sTIRjYLO13ADK7RzIwG3LXn1qT6hBU/Wh4bePa99699rnPHo/mnSaZFd70bXAhhFZL98HFAx4AACKZExDgAUsgBvvcCO9P8cqFi2Mk7eVliJAsE0q13Zvs+AGGDhnNI9QKQBMzYAGw3JFWEwnVQydXHz21VgAMFM7ngKVbD/fxPbgC+KZ2STNiFAOcdsdhrpc98qknX/zd30974/Hebr+qhkkXRAa5ZIRmdxOW1KwBpSSAo8y7LPNZZtM67YWgceB6y36EfobcN9Nrm1cvvHfl/ff/8lurDz/y2Oc/u/CTX8QTT6Lfy3tF3pOYuQnxFGkPXICPOcCgXRIcERjJdY4SgwEBMIKAIkrZ3Dj/l3813Nr2JLU2ipiJUDRWIvY702lcGR17/PGlc+fQG4CI9G5i5IeINokdXe4FFCiBrel0r66jOHK+UUNqnM/RRmRmVlor1k8GVmNCE8wRLY9kuJVd3RtnxKIaD2rhzSRv7jdZ2AcdBlHA4NJMONarEhvqcmHYXxwNRAQRIJji2hV888/+fDKZ9Pt9JgfUqmDmuq6dc93+QPdUd+QIR7gLtEzeuYuZiMS5PIaG4Ip8dOnixjf+7DvPP/XIV754zHs/nTTUz/p95GXwGsrGiHsgR8pt1o5SZIoJuNk/+WCiXSQc3N7plz7PECzEsFtVRQl22YDJZ9nORId9PnkOX/3FL+yNSyacf+fy9YuvLa6cmTZJnKaUxKX+wIdQb25f7Bc9gGEZTGAOaLcANUcZP0e4FTM2Sfups38IMALvJ/q4kGhxsOI8dnc3Q1NlubFO9jZ2Hzo9+LmvfPp/9ve++rnP90GYVICFouenip0ybE3rcZUaE4gndko8sxPm5oLeUR31CEc4wu1ABqcgY1GzJpKmwrthr1jK4Qy9lGDAeIxXX3/rG9/Yefv8KtjZkU/zCB8SrTZWqAM1zYLPlxu7/sa7F775F8+cOoPPfkYG4Nx5R8sFqsJvl42RhoMx3RvXhh9t/ba7R+tfVrVE5pgjISiqqkopmZGqpgOZMPdhpZMHGmZmpiQmzLCIFNk0824wZDFoaHmhwiSYKWgcHrq1ijGj66X7XVIQQoSm3PsY015d59PpaLjIrUY89pWbDrWF3x8GqgAACayuV6apj6EgeCf4qS/66fTk5udPXr06uXhx/cKF6xcvNhtb6cq1FJMlmBnBkzCxkLjT/X62uLBw8vjq2TODs6dw4jiWFzHoIRNkDt63rv8EraMGaOZ6ADOoqyTcBgBaV9OPKBwxkmVMuTgGCuDR06sPn1i7cqXSelLki40ZEEVypKQOREiMtjybfsjwJmmdMilK8WWIg54fI71y4eJ7Tx9/vuecORiSgtoyJYIY7UF3oD/Y7TdAHRKUwYhghRACIwAvnr/8zvZuGq1VItY0GI1yrau9MfLBhzkQIXWPGmm3bLO6ASy5nssRJ7sbywU9//gjywIHQDUn5jYNjwVxf/ADbkj6PtQxlxVFTVDACXJBL8ejD60cX175zDP+oWPlB5fWX3595+3ze1fXt+tmiWTEWhTUE/LsKao2MTQNNSKSN1VylvVd4ZLzKloa7ZVj3jl5whcop2VTb2/opLx0bWPnxdf82rGTP/dzOHEMD59zZ04uDsWBt6DTWCbJBCmCUsd2E7QqXREwWAIEGaxH1mxtbL7xRvjgyrCJnqxJJVQleTEryKv5SjJ/8vTaM0/j5EmwwNrQ6OEGgQ/mWx0sUwaAiBTchokUMFgDrE+qnboqTV3h4XxqLGlCur2VwwYLibynlBy7zGGUFz0RC0GYZJbFaYTESD8Srrr7DNzmqAQSIW7NUjb1Gj1sud9fGPRFYQYy7G7FN15++4MPLhIExiklVa3russYugkPOLH6CPcL2o40f/bb2BKhyPsEmk6mzmcLw2NXr9WvvXL+j//wWz/53N/wi7CEFJqil+V+2lPslpW4HMZtxTBr661TAJQ1I3uASQ23zQDYXzbQfNO9ccLEGZSmobmyM25SsbzYXxLUGWcEYZw5h9/42z97bKn/O//xD/7i229m/sxwMPCeYqp3djb6g7zfL0JIoABzQAQEEKiHZSAFRdyg9HCEH3McJCnMnuIbqJptnnn7hr3vj/dqcXHY7y2OuK7WJ+OrIW79V//1P/rpn/3M57+wAELZYBp28p4j+GvjcreK00prZbicXGGgZDhoFx3wBB3NSvcpjjIA7kMwwAGOjVKymATUy30/Qw5InWCGJuLCpWsvvbrx8hvF+s6xlaWjsf8IHxpKaEgTEspxP/NnfS+OJ3vfff3y6p+deuRR5EXGVZJej7DcR7OtQdOEbD573Ly3Gz+2s8Bhe9vNjJkMpqokZswGNCE1ISUFSJKBVFvu3NHg9pFD21sAEoKqIqWMaZhlXoCIaAApsxCRQNwn5FFQQkxoNAmBMk+SyqrZqav1SX6ynxNhFgagm4pWHJRA+HgUrlS7CjMO5PKB5qgsJbOCgTzH4ggPnxs0nxns7Z7e2cbOJFy8UoRkSc1M4IkZ7CCCRx5FlqGXIW9p/gZTsGKpaARG3CpJKAB2DkYQBkvn/T9ozn0cssuHiX31SzLuKDAAFJ4FRAr0iZuUWGSZ8Pxjj7x8/ZWtvc1hb7g38KapqQFp6z0iETHZrMTlPTeFjMtxmQ+GZZZbamon2Wjhne31F89ffvrZU0bIDJygBnZIUHUP9qXHAx8AIKhQp7QdO33VGlhXvPjB5ct1srVhYgJQ5H2MQ2qAjD+cg7gVW4fNVmfM9XQqlkaFkzDxsTyztPbsQ1kOcEwZS0ZwBmZAxEKgzM+kKzGrUXP4MKAtemwJUZERRDAsUKye+Zu/iqvrj3z6vY1X3th89e3N19/54L0Lcf3S2VFa8DosXF4UfWdoFME4CSJyEWaJwaoUiNjYphTq6Z4UutovyFysdHrh0vX3Lk0gV195a/j4o6e++Pn+5z+NJx8drCwMPCXnuSmTWAJFUNv9YutzVSSDRfiEHCSop29/cOkbf7G4Vy0pPFtMgYWSRlLr5/2pahosLD3x5NIzz2C0DHFIcK3X5+O5tjei1dSmmaNXgagoTdd39iYppcxz5pUEomZI81HvxmgFAWSGBhk4GRCxPOivjkbroXaZi+aSUVf1nThRN1oeESY+KhgYJgpWYuO2ApVmmjKEhcyvDgdDzGZfw8blrW9/4y+bssnzgaoCzOxCCE78jTwFO8C11Ad8tj7CJ4q5ynzH/d/n8Io41RQaJaJ+f2HQX9nZrv/iWy+/8drPff4nhnmeJRcIocjCUNzmbmgXW9byrayVzw8EhTk8yAGAFjdlABz4w3zTvQmaPBNIymjTST0JoTRUo/5Khp0GaLBc4OFHsNj7fI/Hi6PiP/zBmwH9M2dODYv+dHK9rif9fua9b9Xdbwjn31wS4Ag/7lBShrbCgfv67wBmhezmsn7dJEGaF9nO9m6PTUR2tj7Y3nzvuefO/tIv/fV/9F/+0rETIGAadBomfuCj2G69tz6u6+gb9caOpICQ2m3zUB/4heMRjvAxgwxi4GSWlKB57oeDvMgghizVsIQrV+NLL1175VW/s7NK1FfUpkcG+hE+HIystGie0ESuypO9YcPh+sUrV779V6d++ktYXpBez6XETkYF9jxqBqekdCCefIAlxgfkzj9OMLOxaVvlkxEiyibUKRkJCyvYWn8n6J4qch/hbsDMqgqCELPCUur5fHHQhyIqGEmYiWBGBPb8CRDVlABoaj22zEmY2Sf1k6TrO3uLuScmv58hiU8wD4CABUYwRIVwJ2ZEJEqoACXSlMQsL/o8GPkTp5DUP9sgpq7aPQjMIJkV5wZSBBLMAsNYgk+tiheB218LiEEEZljL/e+eX77FefTAQm+qy9GeYKPeMxhJUTAL0ETLHT17Lj/zRn9yYYPjdJSPdmOqqilEgJQIYl3A/UP2YuPUAAUXvX41nQSBHw0vr1/97vuXv/r0qQEjN7BCFeSQYCpkn8SI+hFCvva1r33SbfjwULIaQeAcBEEFZA6XK7y2jd9+7Z3XJymsnFLJASfk0vZeLy8iU7r74aNj4GinSgUCY/ZIkqWYk/as4cnmitfPP3HmJ8/0TwOLyoWAFKlJwgwgNYG9mxVm1Vm1J53t67BABkQDEdgSUqNaWmxIA1FW9DBc4NNnhw8/euzMQwurx2ww5GGRuFFKVaMa0UexwEVf8yJSkbwzxBjHoSydxYWsWfRhwNthOyHBjKNJ1MxoADcUt3nhUrW+uXf5annpol250tvdRUpMIKqZUyMxABGkYEBaETcDiFAkcKyxvZu+8a23/t1vndiarCrBVDllmTdNnJD1hlshVMdWjn3lpwdf/jJWViv2Do4V5A45A+BA6XkAgBIM1ApptBlZpEAAmmjTZO9vbTbsyBfG0iQoiJxj59S6uiwEIxi3F8CYwaaUO2FCiPA5jLPrWxvmfGKytgDMbPHe9qN2PuwoY7O58Wbu2NzHwPsj1g0yetbtCt3+u/d3uph3moPvKc+UAL5DAONO+5+f8k3b73eUu/9xx7oTWNaqvTGSQ1loeaonTx5fOeYcxSTKzHj5pUv/w3//O5MJOz8yg3OOWVTViTMz6rTh5tf4DmVAjnCEu8d+MRm66ZU0MbGZmUHEMTtNVE8qCs1Pfv5pl0NyIqpqm+RFUdWWQq6WtXOaMYyDyoQosXp6oPMaZ/S3rhQ73Wie3Zh3TITURGImL8msVq1TDKpNjPkwNwUDlFA4FAVOLo8eeeShD65uXLp6Kcbp0tLQUkzRvPRSACMnywxupvxjXc0POqKAHmGGtsxZa0EAs3QemkWPiNBFAKgr22ZJU9HjLIvj3Qvl+PJjjyz/w3/wq//0n/zS8ipYUDapsYZzH4V3y3pzr9mtOViW2IG9srup4jx3j/u8XHZbBeRe7eGP7oLcAgNZO4odWOrfHMb7kUF7cjekJ3VbESEi7i4Bzf/fDp0le2/X+VDLXrYp1/co2Xr76wlgfj35YF+6x8spYCaYJcc2GharSzIUZDG5FFBO8eqrb/3+H2x+7+W1pKd8Lk1r8h8Zfkf4MFBCqbE37FNKVoachVWrum7I4DB69CGsLJlGdjkxYqVZL99optrVBSVrZcNp7mYgAxF1DFsiA9k9DP4fAmSK5MQRSBMgXjxXCVuTaalqzqtI20gGCUAEu6dixbOE+Ftx+2GScDD0fldHuNM69I7z0T3tHXovbly7x/mXjEQ4aWSGZ3CMPoalXnZiaegVYubYhIkIKcXOHdUtKA4FBKOO49C6MsjYWrK2OG5nfoUxA0LJNIR6ZTBiNWbuOjKMQEJG1nqM5pePDtpVhwQxkoRMkSdkBorQ2kwpcxCAjFW5JRESHJEjciCDd8hy5BnyHJmHc3CCFI0Nmdde34aF9gorMvVFhRRnyj7t0+uMxEiM2bj7w0z/2W5kHD14IBjMoN3w1N5QIwChriX3AFJUEfIMSiiFKsG1krY3d5qQKCsicUoKYZhhlhzSmQ245+7gzPqcVVWw/iCRwalRqreuj8ieOnFugbHowBEGFU8JGhAd/IdklN8feJCX+gCAaPAEIBARhCvgeoXzu/WGZqUmGLUlpTWGMG1WTq+O6/GHPxihTQPtPmrKxLieYLJz6tjg8dXRAlAAuYANSZGqBr7XUv73VZu7PeksBoBDfIgJKTXCAk8gT6IMAYOBSdP0iNh5rK6iN1w6fXbpJ76Azeuv/3//X9P33l4/f3Frt2o4qvh+YygTp8iezZErxPou9mwn7G1PNheH/cyMlS0YJfPgPPPs/KmVlevT6aXXvnfp1e+6E6tnP/X0U599gZ96HD/1WfTdCOIyLQEFmUkkdh5tw6AJTcTOuHjvSvnSG6v9hR5zIhUnkktMUQHKs91GmtGyO3UGq8ci+zqhcLhD7uOh40BhCTIgAUnRqDUJVVTKMs6yJmhIEeydiAhiWwSYFNaWCyYGEyDMiKlwUieUTRr2ZWXkOAWvMVirQ+VAarNKAA/w2HP/gYyMGKDU2XfmLGYaihQWnSw4J0BSU0AMu1vNB+9ecb1z5FzTNMxOhFJKAIjkRoXloxt1hI8QNyYBEADUVS1SZL5oQlWVKct7vcI10+3f/Z2v/4Pf/PVHnkZOHKAZm2e3OMzqMnpDANQwq5NrD3oF4Bb3lEseoAwjFs4KJoQo45iaSe0261OL+UIP1mBrZzxkXnpo6bNnV/7P5/6b//3/4f/y9T/9VpYnSpklJvXe9VIkmMyecgPVIO2shSOttiPM0PLd2KAtBeymrJE2P4CSkbYJAdPpzurqUjPd2Nl7/1NPn/qn/+Tv/vIvft57lNMwbSbI3GBx2ADrk+nWbh0oj+SMvBErcTJYAlHHF7vRD/lJKUIf4QgPMETI1IiMhfJCegwPcKpAimoaL164/vZbYWtzdWFlgdze1atc+KM620f4cDBCmcLKaBVBy72tQelzloGZ1fUrf/b10z/7U3jorABcDBK4KBh9kt1IoE7ex9hmS8U51MD0scakaD+SSUZIihBN4YyYxFkyMmvDm2ZHC6WPEkaw9sqbOiVSJdOCeeBBtYKMmJmQQkpJAQjkTvpRHwm0S0NhBd1UgkgEZhI1aoogznyhRlVd1dEyRzLz6VJHfb9pr/LxKWpME5QpIxA8oDEZ2BuPx7XPs34mgLQPVzWN4+nYD5gZzHDEDIKaKhSWD3okSOheDTBtQhOrYb8QJAY7kAMyk/ZizUX/23hJoi4adMh818OGAnpzh6NWDLyVuoU1kV1GhlyoZxgRnlgZne/73Y1d8v0sW2psthwm4EASbfvP77E13B8Mty9d9jHAMUiiUVS3odn53fqUz0/k6DlQUkNqydUP9NXHg54BYGRBVVgQYwjJ5X7K+Oal+v/z7ZffSdKsnIq+BzAUFKyfZVVdJ7lH2bs2kZ8OeOrbcHrdDPu9IlVp69oa15995PhPPrn2hMMykBtgYILPfVfi1c9YgQSQGtkBGicdoogLwTxrRpFbDTF25AQkEM+OyREERPAZFgY4voYzJ9c+9/lTTz59bOXkJPL69mR7PE3sitGICtdAJ3E6TVWpdaKGvY76A6o006LgIpfckSOQpZRiik3NFEe5rBVuZEGvX7723Rff/tP/fGwS9Oq6EPnBoJdlPeJm2ozHVT4oqhpCcA7Y3sB/+uMLv/+Hw/WtM64ot3caR1z4cjrRZF6yjTq8U1Vf+kf/YPTrfxPLS8kX5HJJLYvgUJ9JQlsRep9eZAQFWYiJ2SkQDBFQYGevfP/qeir6gV1UAAx2RKyGlNouYASQzUR90NpAcOxMmQBmntZogi6url7e3CDvybmommJiiPdZJo4OMJsO6sYK88Hvu/cMo31PwEE+Abc4wDjDwR/deiHuMQNgvm+6sUlMmBPcDmLuwtvPbCBiZj7w65va8wMxbwMz38lFyORSIiP2OWVMiFUvTFc4fuHxc2cLp6rWaD+XV1+e/nf/8t998xsvLx97SM0xS4qaYiLizpoFZukidjBAdIQjfHjQTH/qBvq/AeScM2sVV4WYVAlGufjNa9cuX7nwzKeeWTuRTcNutCaXQb9Y3NgsfdZTxWSKaKEYCPlQVWWG/oOdAXDgQTvAB7nhjwftQ+fECEFTVDMWFkciRLKzvc3goshyD2dG2nghOF5cpuc+81y/n73++utXL20Oeqv9fCU22XRivWKR2I0ne2Wzk/fQH7HLEJubM1yP8OMLMsCMbnp+CUBRFC1NxHkmSk1TpaZUTAdDvb75lqXNr3zlhX/6T//er/3KC4NFsEe0NFwc+CIbR7y/vnNtc1KlHH4QLTN2RqJ8wBqYzfm0nwFgBFPimVV6l+0/sD0cHGUAdNsDd28+YLUpTXdl69xiR9185DtbSbf99o5ncPuf33N7bovvkwFw+0a2LZ2fCQ5+211ba6dJM7T96u5bAwCoq+lg2K+b6dLy6NSiENCH5bFCOcH1a3/0L/6f11763tNra25SuqYpnGtMPx5x6iP86EEJ1svKuqSofZ8LAALlvhZc2Ntan+49/Mg5OvcQjKqYBsM8EHbrUIeoKRKLCKdkAGV5liJahv08t6zly+6zZQ8DZHnhQgqhSUTifBYMu9O4WzVJJDC3krYMImtzBAjoMhTuaty4cwbAncY2M7rt75kZB2acO+7hdu256Rg4sDo+uIy97XgF4tsOobc933vNAABIzRjmoc40J1vu99ZGg8UesxFDYUmTAuRIhIXAdLhi+p2qwEy+gFvdA4LFpGbKBGIhIKkaUSau2t7te9/rZQAIcERClGIQ6XwmAA4GEg5VEZnQBtDaJ0kBchk7TzBk3jkiSiAFEqBwzP1+IXlGznfLCiFyzN6JFyVKs8KiChCQi/R9noNyUA7Jjb0yK5NSKzMxb0RiJO5iAEwPcg7AbD17YERqBySTLGt/IZm0eQ+tIIMBIZfN3fL6xs4kwA+GyHqhrOD2QyGzKMns012DDaFqsn4vEBl3ui9Fr4emrq6vn1xYfHzN54wQG7WoQgA8ZQ/w9X/wMwDYsWd4ZiWvJWEduNzo5QaVHzWUd8r9agRVsDHZvclwz2R89zONuOtgzJQC1VWWqrWhOzssjjsM2gt6cPed7n8bpFLMAneMedzqEJEIjXRt532VYmZQe3gjWFf5RY1YPJDW8NQLw6XTn3vq0zuvv3n9jbe23377+vXrUo4HgkFR9PPBUBBCOdkbN1Va8GupSdNQmVnmJc+zvPAi1DSNaGJTr8iTGgDSQZNf+63/hNOn/atvDJ59tHjisezMQwsrpxaWR6FOknGWEeqAKxeun39zfOUK7U0w9I6FGYrEDGYJJBPj0VOP4+Rx5H1wBnOCWX774a5OZ5LZAACadQ8yOO6i0EJoDFVAFczIGZyBAVYwGyntp3EdEOOZ759Tiq2xYEQCyqA9x1GwUOS7GptGnWTOeQUsRaUH/fm978DGjrk2jYbCwyZVFuvjC8WiIw8QMxVcNnjvwsbOVhz01ljdXUmK3VS79QhH+GGhsyQA3Kh5SN2XBIUMF45dvLjx53/+vbOP/1RvuFSVTUT0oOMro609GzfUy2A9b1ppSIUvED6JU/nkoECbFa4zm7Gttc5ZsTOpLqVIC8OTgzxDjtTU5W5gOn7S/c2/9bMLo6X/9HvffeOV9WtXrvZ7JxaGy02TTHR5edHEV/XW9u4mk3O0eiT9dYQ5bO6zuNHv3jRVVZVqTV64IuNBj9QEFD+49NITT5z5yk9/+a/9/Jc+/9mnfA8hYlpNBqN+qVZGbJexiZmKB3zTSFtl8SDHZW5jdPZRm+wD6CeVL3mEIzyoUCLAgjgUeesPahwbkFBX1//kj3V7++zSspYVa/I+Lyd74CMT/QgfGp3vS1kjQwwGJZCztADSza3phQv9555H4TIIAMfoZ66OaVolaAREQErUVi4FwNaxkJlMoXz465FZNLdzrEdFVGu1f5VYiQ2wffP1Blb4EX5YkJoyEZHBQuOFB+IG4igBpoAqYV41kWbaMoeN2c1mQMmYCYo5R26/sJkBBmeUqmBVQC+DzNrmWGgeWelk6EgBEO5F0PBDgeMsitHqF8/iSdYGftrT4zn5iG6Uo7fOa9SeO9pzdzPaJAHewMqElg3Cc5d49+e5+M+P0KNCsxPZr2c5d7ceXDoZHNAH1gQPjXprPbe9V4eqpCLvSkRjRoebdSAlnX+6GxhIW4opEszaOEJDeSWjK2FyudFrgCc4LwQzePfg+98e7AwAApmKYwhZEtkDv93gP1/Y/fMLW5PeaiN9UrCaTypqiZCI9F4IT7PHbb6eollCNRicxZrGW6M4+dSJhS8/de7pRTcCegdJ0PNj0YwLDBzkXxNALR/rcKCEBil2KvMQmDOwEoyoJaYQJ6bA1BBqYgi7aUAxwqnTePzR4tknV86djMcW0trC+5PNppAogKqP2o+2GLGkxcrC2UU3WsgGo2LYzwtilFW9N911ORtFQwJFQmIE0dALqN++Fi9u7ly4sP3+hfGVq9jb60eFKVVTN8jBAWm6851vvfmnf1q98+4oWg8kzoWcAqIQWLKKeMPJma/+tbUv/SQefsTEETtpw8HdxHF42K+v1AYtOwlRArEkMyNSIBC295qdSVkZomRKro3106wDdUSMeRIA2qmDCNCUTBVqXYlfZvJEHnWySWjKumHxvijYWNVoRjY/2IG6mPhtvye7UwbAwf3c0B3v0DfpDl7vO2UA3Pb3dOcaADf9w/mW7nB/79Segz84SO64LcOCDc7Eea5iZEY/Z93bXErVC2eOP7RceKgjYsblK/i93/3Wi3/xDmwgWV/3E0/olutlN7xuvidHOMK94IYMAOynmNy+UxGbjYYLV65fHk+3Tp09de7hVcDVZZ1n/V6Px+M4LcuscK6gJtbJQpH1LQo92EWA9y/FD8wAAABwVxelm6yNYWxgs9g0sW4IcFmROUSTkBq4ZqHfO3li7dFHnyzyxc3Nyfr1vfG4eujcw02ox+VOTJXL1OeaUIcmeB7A/GGf8xEeDLSyy+0DOzMHCARoCE3S2guKgrxT1SrESUy7J4+5v/7VL/z9v/+3v/zlc/0h1QHTMEXmKHN7dVrfnW5NU2PepIgmQYml41C2ewfNygt0vJU5R6J7CJRunbO+T/sPbA8HRxkAnf3WMlIPfDN/d08G7r2XDLjH63yPP/+oMgDu3Jg71gCY74sPmpR335qWtpXqPCPPurbcHxC43lskQ9Pg3Xf/4F/8t3Jt/ZHhKFzf7DH183w8GZPzRxbfET4c2pU6G7G1hVqRGFEsCJJ3k6bxg8HKyTNYXnYuU3EKRBMLKYVgakwCYoDV0Kmvz9eeMOpy0Q7R/wAysCZVMhaXg6gK2K3iNMUkLjIr8UGLi9Gxwm/FvWYA3KE9uFMGwEc3v9x+P7fff1sR6K7P994zAGAgYXax4SaMHB9bGCwWwglECZTQdgqDWLsQ78T1Dw82N0Y6c8QIRjRPTMFcC4HAYhBNZCrs+j3pON6mjqlbB1nnObnJM3NYjWetOAZvwVkjFhiREckSWWQkNmMjsja2BQCUwNTWW3IwhskNvd3YTMzE1M1enIgSt0/+Da5/6p7UtsLH7FmGPMikwtYRSV0KxOzeEW5Y2B6YpY3RAJ7RaHZ1Y/fqTlmaJOkFdl2XMQJUWp2L9iLdk30LMiJjc1BGtFafWz0ZNZPdY0u9h9YGKw45C0MBL8RtDZMHFw92BIMMnEAARBJ4E3hnt3p7PL1uwtInFD7VziIjKSRwnnAn/+Ed9t86NAkA1GDEUG6jTF7E6shNvZT7R44tP34sXwFcDCxzg2/OvGpjgK3H/eDh9eNK3+lCjrMqIoq5H5W0bVMCFBrASbJMyQPo5+gdw4nFc889fG5jY/Dsw/GDS+NX37j21vmdje21hOOuNxgMdq9cI/bkhB2rmLHl3kvWhyXrfFVKUIMC6lJ6eLAYAl+6un19d2t86eLOm2+tP/I9OnHy+GdeWHr6STx6Bpcurb/37vbVy6uwY6srYWvsity4ijEKSSQt2eqFwcNf/iIeeRh5T82kzR1kTQDTTWUfP3q0dNF92bnueKqKyAxCE7BXVWUTIDnMkba5m8D3HYra3RIzzKCwFIlIyGWQRFhdHG1W5fakZMATBSLT2FZ1OtST/bECGQSt+1MNSoBYGDo6szwcESxE8pkCb79/9a9efPP6+nRl6aGJNfdyhIOs7SMc4YfH90skMzB7H8298toHf/RHf/XY4w+dPttn6oUm5plbHEqVUNq0CYQUnPOk/seMrs5tQLx9T7ZfpCdFK3yPTbcmYTq5tjjon1geLg8WHEpCAnD8GH7ll18Y9lf//ejr3/rWq++df2m0srK6UuxOtnd3x72+y4uRY1hz9LAfoUNH57J5Ham2tykAYisy38uJOFbVXlXvOk+LI/pf/9f/1bPPPvTMU2sgVAHjeux7hfduvWx2p9VOHevoTJi6vM52p/uks4PiuDfVAECXznhkPxzhCHcJ82Teml7hFwk9QFIEA3u7G1//5vWXX3sq7+cuNTH6LB9XJZw/eryO8KHBCp9auqFGZiU10kQsZmtZf/Pa9sVvvXT2yefyE2ewljMSQZYKSVXeTGtLGmMU79Wg0SAtq6MTpNLbJaAfBlTVrBOiV0PdaEhqYAVr5+tv6dKzOYt+ZJjNnzwMSFBPACCmPXYLuS8c6iqI6yIMStrWXmzTQdoaRYfbqgND4o2c2BYH7r4B5Mu63vPVQsgKj2hwqhDcFAdvNXIOuz8rEBlx3jTM1KoAnmlDGIMAmTlmyCDU0nw7L1xXua2lONx8AL7htOZ/prZGpBoYpAQW6KzC2IM9wdBNLH/qvrz5RwAAMUisVn3x2LH80WPLr12bbtcV8sb3inBwN8ZsXR++J713IyQmAF6ji8lBIrnAee2wDvfOZPrObnm26PWAggQBxLOy2Q8sHvAAAMABmmA9qmCXU/3a1vX3yirlQ+U+qeQxeFVCaJwmzsCMeG8UGgJYoQQmpAPMy4zJYiiIziwvPn7i+EmHPkCxIuF5HRW7w2BKhzzCHjyQawNi0NatiY4SRnMdaZ4VEkmAgHuLPW0wbqpUB993GTl38gSOLz/x+MM4f376nZeuf+d701ffnl68+sH2xFfV6uqQNcWUQl3FphHh/rA36i3s7m0ruVZZyEjb8pJCDgsj3+iqQdNk99rVemdj990L9WAQ3n23ef6Ztace293a3Hjpe+n69V7CcNjb5lK9T6lKQclxQAy9weDcaTz/DE4dgxBqggCKSA1IAJbDNCBuY9AfIOCqamKe1rGs6iYpOQbo5kTLWyptzj8zgb2jpGSKlgZnBGNWWih42Cv6ZRVMWY0NDLKbKzwd4YdFxpKSCRmxpVAVDmuD/kofGRBMDdiZ4uXXzr9x/lJdS+4XJs32gRt4p+d6/w4fdvuP8GOAeS/6AfOIEqZNGC4dK6dXvvXnr33qU8/+nVNPF0LTSQCwtOjI5xfXt8eTmrKeRz818nFWh/vEYbRfTxntkljBABvUSNgTS13We2U1CcFyuB4W0fOoQ0gxycoafv6rpwcLf+3c46v/4p//d1KfXB2cXO0PNzbj9tZeb9BfWz0+rstP+CSPcJ9hviaZJ34TUpaxsIZmUla7Tb29tDx4/oWnn//Uw7/5d36OCCliEhHJOO8nxxPg0vZukyhAkhNiIkCpdfLsJ43fKRtvP8z14/SwH+EIPyQImrH1hZfybAgUSLkC0wZvv//qH/zJWsRq7prr2312GcvWeG8wGFj8mNZ6R/jRgxjngQ0cJEbRIG2JSyXjJXKjMm69fv7yn7/0yFPPY2HZiYFtyJSyvMlyDXWVTMlUENXArezIAduRPqYYADSBPBGFiKZpQkzGYuA2XX7u8uTvk8t6hA8L61zOlGdumGUFwymitTrYpgTuii4waStio4d6C4y+72L4Zm6cgrhJWlb1tI4950QPDKe3dF2jwzZpWMF2Q/GMjiRss1VEm1OD2cPFaMvctufFwOwcD2Z43OT0n9+CfTF7PeBLVDFg5uAmeqDTtYEZvxrA3Jm172RrhZ3mvYK0iBX54qTDoyePnb60d+VqVYcmG1BIM1mLeeHF9l4Y0j1lEDpKqpJCFpOBAnN0PjIjG7xXVa9trT957MQaZd7IAphB+YNtRD/YAQAYnEEVCTRFurC3/cb6tUtVhuExY88RWUCmyTgGUYhCGC0x/a7B1j3GaR5sMwZUiC2lYZE9curUubViABSIIAM07ourqh3o3zdG97pMl0PtPWLIuhYYEXXK/wSejSJtKMDZTMvKIshxBic5KEXSCCRLEuNCUeDxJ/rHzjz8/Gfxxvmd775y6ZXXt97/IFS7IzMPR4FcDcTU1KXVdUbSev8TIRGIoYTEvDveEZGYxwWWQfLJVCfjum4u/ac/ac6fX3/odBXD5Pz5/ta031CwMYlrhOtGzUyYY0xucXD8s5/CyTXk3hJaBU4YlIOBDtX7fxu0NR6gALMAiSZlGu9Nm5BAQiRkXZkWnk98dkNY8mBEQQFmImMIyJQBNaUUmX3GWBoO9pq4WTWxKkl6GUtMBjvi8H1kYMARNXXpCibRstpd6WVnjq3mAELyxg3w7nvXXnr19Z2dusiOpTa4doQjfDxo6SW3+v0p3fizeZ/kaRMWF0Yk8dKlrT/5o7/81LNPP/kMMilinPYzpoFsjqObRjViZCm01uyPkc9iLsvFUDJlKJuywTmXEqpoJL18NCKha3sY7+lpv/voqaXMQRPGYx2O+Gd/bu35T/9Cfxh/7/e/8corf7WweGY0OqExj4FjU8DukXFwhB9x8Kys1NxQMSN1zFU9qaptQ7V2bPFzn3/ub/zNX/r5nzlb5IgVqpi4kF6PAujyJF3b2h43DfmCnWN2pqaWABKCmXb1nWZPMVsn939QDnVfJuWobx7hCHcHMoy8LHq3lLsCyFMDELa2d7717fXX3nh4sLSglsbTfpFbUlOQcIp6RPo4woeDKIrIRqTEQTQyjCAKp8pVfSrrh7362nffOPO9N/2pszi+wN577wcei1lelSEkM01CngHr1omsaCXG0cWMD/cMTEARXSWAELSqQ4yJ8/5cOePHyNb8JEBEKSViLOSDQb/PihS6CpQ6k5L/2GC3o77u1yg6YIooAcYEJhIjCSGN96YFDxZyYmagXe8oDrv/3gIx7mQJAdrX+AZmWlo0r2DQncl8+Jf9LXH3i7lukWnL5p/rc6W2LFnnGUerQy5QMeXW49QK5wg90CTQeczvBmkUdN90F3eeAQDNoYQwgD+31nv41Kk3dy7uxthWEW/3wMZs2oZl7rlvk8EZklITfFJSIcZUGMQYji6Vl99Y37twKn9i4diAIIpOiepB9gA94AEAAAI2RKBCvLS39c769d1qFUsjRIghU+RJI5RAkDYb5x72zQYybQuVt1qtbeyPDM4oaFoc9s6dWj4xAgFWTcndovJzwPM7y21rnfCtFA9wmILLBLhkLeXLhJSQQAkgkBIIKmBnSom7qYAUWkNcIQzmBA6IqmKUTcpmIA4LixiM8PBji889g3fPh0vvf+tf/bPB3haXqZdoyRcLzrnauNKCMzZRsBIFQVSOjCj4QHYo56LgPlsvWj+Qj4agsjup3vxgcnUjCa2FNELvWGhsa2wLgwZoYhCizHlY7K+tHv/iF1D4hpwlZO04qCn5SHD28RRHuSV/K8XILiOi6XS6N5mqQpw3cFvlBphngQHU6kodjGUzgDZxJKoKIAAzMxQgAbXr+sWBn8TF3XJ9Mi3zQZ6xV01H9tNHi4yxWzd+OCCx6XQ8OL546niBiDiZuNEwRLzz7gevv3U+gkejY3VlkLk5glnHO3hPju7PET5y8H6/mumP3fD3eQoaVA2Tqu4Xi01dffvbr//e7/zZ2tqXV45RoxkhEOLiKKui7FWcGjCJWZet9eMDo3ZB1NVql7ZoO7Eqq4k4D0EAmhplqYuF392OS0uOBeyaqN7nsnYC/5v/3S+dOLv0b/7fv/vuu3tV2Qz6a6HJpnvK5EA/ZoWVj3BntOKut7rdy3LSxGo46j3x5FNf/InnvvATz3/608uDPsIEUGQixmgSthts7pVbZSO9PgkrQ6DtU2vJTE2IZxmHM47YbGmtdEMM4Haz1RGOcIQ7gqHDLF/M/YKTHIqqRIy4eu2Vr39z0KSVvOen08WsL2bltBwOh00dHnSJhiN8ghCDjwRwI0bGiUy5zQBA2BmfXTkV0/j9dy+9/91XHn/uGSz186zghJ6gn2eFk2lISsZCQp1uyQw6e+GwXag8q8+pqiHFKjRRhZ2ome1PQHw0DR0SjCk2kZ0bjQbDHCkoELKcAjTtu0q6e/QxOJJbL8eco7Dvve7kqbuGcPcNg5jEp1jvTaZ9T4vFkIlSrEUO9tuPaYwVoyI46hi1+8z+WYXtztaiW6WN6KY3dHM9QALARhoEEaodqXXuS1RunUIAYDCFzuofPOASNCA9UM9YAejMXFW0aUs3wDPV0zH1l48Pce7EysL7m5d202yS7YYRMrBBzO5ZT4wAaWUxzam6pADEkBgoRuP1d99Z37i0t1AtLIO8ox8FQYf7LgBgXdIH0HnJu5owN6UOdY9WG35xKIEt5Jfr4tKYUAk4h0FgiUNjIbAlmpWauBfGUyKoM1E4RZbQubNZGYHEhKYLee/kCEsABYSyzkZ93HgQ7jY6C7obzZ7iD6sGriCd/UM2Aoz0hnohxuisBJh2gUOepRJ1UV+aJd2otWlf80CWeDBgFmMMUCNl8SxZbeWepSyGjIkKjyceXXz0UTS7v/bC6fovv/VX//kbF159+/pudZyKFZ8PDGzitUuekO4GAsBoMDAHx8lSlZpQNxEJxNm548vrobHxDmf5sWK0vLiAtFvv7oBiMoSklOVNsTThsLR6Ck99CiQNNAJwlBNBEycSxx9TWYX9e0wgGEmDJODEmMY0aWKSgn2mLBaBrrvebOK0w9W8FnyLlAwgIiYxtNl5AiGjgFGfFnLvLGpVo4iW5arGXYFnzAJL+0c5EFFvAww3ZB7c6oOg231P1jks7mZ7r//qYwMbjFou5M3vD24BS94anQxp6FXqSb1EbokRmxBjNaSFFHDtynjj6sTJqD8c7Gzt3m4EPaD39yMwRRzhfsScR9w+SLfrZm2hKMH23naRHyt6Cxcvvv3NP//eV37+J5bXvIivMY4pDPu9RlE2dayarNdr2sSj2ZwLQOfLAwNIqXMizqPa91cPv2HyNehstOn+at0ErAd+D1PCfnF0I7RF88Q7sEsReyWSQRx6C84N3cXd8bWJrh0fDQcFEOtmN9Qpc6N//JtffOGZF/75//3f/t7vfpepGg5PN3XMiq5RRjozdnEjb4RnovC3NeT3R0nqkrkPbI/wCYMOKue2RZ5sP36mAM+nOdr/so02KVFrICWyuDddz7L48NmHfvGrP/Grv/qFk6dhwPUNXe53VaW2K1y7Vm+HMjo3XFo15qApalSoI2HmlOqUtOdyJT2oOjiT+p0dvlsU3WgK3N0cT7A2tZoO679Duk33M36g82uuLjC7CfcT6DAzUOeX5u7tSaN9u/cmixS4zRDb6gPwzCc1OyIfEOhCyygk0zzpEmXL7D0ABIQpUsTmxrWXX386G/Ynkcf18MSJcrxZVtXJk2uXrlzuZb1DuTRH+DGAdq7E1K76xcCKLCFLqLfH7uzwVE3nL1/aOv+eXbtKj592o15KzA65o4KdpJjIGMrsbiRftykBnT/i8BZiZMTcqv9bImugtaVAnLFwimzdM9aaXgow6S2rp4PhgZu/NyAwAxDbD3KnuTS7td8rAYmQOl+tAXTb1V/Cbd4fKlr3iN5WyuYu/u2N/+bg+7lkCjKzEKNzUvTgPUIVVeui1yOLYvu6+W09hnR3h/5hMJ8vvq/8lALcmuFRhCkLKWlTTWNKTAlIoILo46qguQ8yiHaee8OsuOdN+ZSE+VICuHHGOUB1v4lB2qrctA+p3qIJBIDBszUXHdjeG9pbTICbH4OgjNB9mnFPbX5igLZhDYqEBGZAZjZtuzeFMuAMZK0X0d1bF2qT2o0xJ1iDOvWeG+9vNxayi5MJsa4WfHIBC3linjKVDKj5LEGMxVQJjSCR3dsjbIAylBNRzaYWEgdp+d+cW02XjS7X+Rb8GpD7G0I0t3VQkwG0/3wbHZAzuj8gX/va1z7pNuzDSBOiIRKMTMm6jqaERBxBqdPHIrL2pagmqZ+9B/z2B5Pffmv3YrmQ8pMemWumhHFwk2keq4wb9hYzNPf42EhCpiqaRxkE14viDSoRbgrbyOqrf+tzT/3yQ3nRYAnIikGclpz1Wo0dBrirEtEWiiACkc3+gnlI7546hCo1NitD0tbSiYQI7EYlpim0LCeZF0eGpgI7C5bgjD2LGAm1JUlgAmYwwYzmvEcjJmMxYiVWIWVJzBEUYSTOOe+9ZxIYQ6krjHBizT3zqbNf/PJjn/qMLB7bCunaeLJVT/KFPjKSjCUHu0A21TDGdLJQ0WLDQ3U98uxdncmuw6ZPuz7WLrmMCpirapqUPibOufFN8qCsv53chgyP/eRXzv3d38SzzyH3lSA5St7IJRbKKHNKDDnEiGh3vUBqaklTUiAaB3YRvgQ2JroxqXcV0efJ55HFDEZGMJDOZwalNo2kzRgj6kK5xkZCGUGMRamtMm+KZNAUopCHWooxMpmXmrVWLajw5gQsRAIVMiETVm4DRdQljynRrOERswwpbsvXEBERzaLSPG9Wu/ghApHg5m1rb920nR3NGAa6YSuEm75pq9nfiSElIszM3LVu1kbcqYo33WFhLLNn8IawvJkQMxGDDm5NkhXl3mTreH+ZNqbnfP8XnltZFvScNla5fPD6a+W//ld/cOHd0tPCdLpXxanLHW64YIRuKuNZjP/G1302ARzhQcOBPrY/j9z2xSAlZ0vLo7293XJaDQaDK1euTKZ7X/n558gByMoUCun3s2x7d7JxbWt5eSmlxsjMUlKDCGVZIg6qxmxERiCYQMmscyIS7A6P8CcEmylnGtA2efaRujc0+54BJhKYM3B7csTtulVZEiyZKSkL2IMEAbYdqh1tStHI5jx7hjflEIa9Pte0OnRf+MynHzp18tr1D9avnc8LnpSVuKzXL7LCkaRk0waTiCnnZi4YJSNSkBrBWI2N/CxRcX8VBwK6+AFu3Nq9pTQe4SMFm5B6Mk9gJTGyxJY4KadJPU4cs35e9POocTLdSynlvTxRhDOGQmsNlTZ72owt7jjd/Xu/8Qv/zf/2H//Cz5/r96EpeBeLoR8LthOuV9iuMVVElsScDDEmUzMjA6kiGYyExMHavsLtpN+9OiVLmi2H5mlD7ULwoGTQXW07K+bAludppT/MFgBMDdaWyJtN+mZ2p/n9wQZBVQ0EIwJTy/xoCSDSeTjaQZfYiDpLkW/3usXO2Lff7unVRUNveTHh1le3qrndcWG32QnBuLW7bnNcu81OqLX3jO96C+1CuWSz9bkBBt8alO21mvUrBSKzEoESURIk6mo5Esgn46QEEKs6SznSkuJh3+v3eRrLMu0WQ46vv/Kdf/mv9ZW3HwluqdI+S6yqhpP0uKz3vCM2+XDOmiMcgWBKKUhqJCkZq2ZJi8BF4KVsmLb2Nifj4tjK+d31bVRnf+JTKdayuDjRtvRopsEgLjJvTMdUFIlhNCMNG4GIjAhymL3TUmx8UajzG9NqvapDlqMoIsTUxMipZmpiSpRA2rZwtk67wdohasfA/fkCQGLSfhGJqQaCWYKCGydBJDBGo8ymKUzKYVEk041yh7z35AR807qPiSwdIJ4aiIhBRPccHKFu1pqNbDPcdnwjdJT4m0ZRADNHw/6eu7nbuPV9MYjN2OAMYvAsjlhMHFiMBARjBiQFl+Jyv3dy1fd6iNGAkGWOVMXglMSIjUGshMQtAfewIkKt5+7ATaZZ9GdmyM4+KYFgykjCiSjCIkxY2Dl2TOSUWE3NoEl11p+B1ow/NBBIqF1dEQPSOvVuelnXcW68qcY33Pj5L1u3y2z+JiESsAN7cAZ24BycgRzEgaSdeJnRvqT1Mt5t8xOhARngm4TQ0qOoFpvCNjCpkYBk2ngGEEMz2b12uSeCrQ0MfUV2tdqZxHroBikkIYlMJaxBUqijyE1ESl0b7/6Cgg44QlvRJ6LOacNz9+n84sVJKEarDjRNWBlhQ7KXLr7T9DgReXXDwL3IDohiZS9qNnNH3SWM0BCSJtLGa+U1SDQLnBIrmRSgvKqsl2VnFvNlB57swnuAFZSIbnBQw0hB0FZty0iNosKok5K5X3DfZQDMMV+qtJb/fKXCM+mvjlXtUgDWgQ+mdK3MKxuIFtIk0cakrF1MooBDYpeIFeGeVLtpliGnREoumZqSq0lLpN1Tq/nxoRRAoSBNyMUkw2wWuREfkdePlFv1NtNWO6j1NCrBEQNwKYlIpoaq1KvXeDCi4Yprqw8kCLX/U4AmsSQiJyxgB88gIgWxKQOs7VgKnUvqtzdBASYmRleXnDx4AVkf+XI2WHvi+LlTzzy/9/a76eq1N77+9QWLQ0p91cLUOzjnBxm7PVAyq5tpWe+mSeMtW+gNFkbjyYRgWVSnEGMjNEJGiKlmEqVsShwGi+nEaaydhMtBiaAKTTAmAnMeGXZrztBHCTK0VTKNDUbGpGCwKAiMvRobk2mpoKyIkkUwzByhDUj+wD130FkcmLkrgQIAlrNBtUdYyLPdmLZSUDORfC4/04mpmYHU2rU9MQxKnRiawgGKAy77Wxtw8Ps5Z+q2vv7bbm99s7+93X4+BuwTMO3GLd3yDQDSxmrJDU2Th3R8UAy6Aafx/X4CPvhge2czSRoU+cCyyhoFpdtMMF2dnyNf/xEODXfTu4iresdnZNZGi6Ws9O23L/3+71/4+b9+NivgpGgnkmMrC9OdptrbgncgYcAYCWaqClIWAiVWsY4R0vJElO67Ht4OLHNNrlYacp5rdVMqAKAy/2qfynHwpA6sQgFlNC7XoHVTxp0pUsCwWM6ywShHEwHJCnnoIfzar72wsNL7rd/+w7/49htFsWjG07JUC8kaUIKAxMHYDADbjNOrBDMw1KgV+JytxEgB5S7ld87Nue+u/I8zFABUSbUL5djS2ko5Ge/s7Y6Jey4fDRfbgPa0DJlInnGChXrCFBYX/eKo/0/+yT959rlHnny6lxWd8J8hlRb2ki8NpaECAlGibnU179gthbnN7JR5/koXHZzhNuaH3u7jh/T+t0Sn239/L9sfx4Q5a8kJd0oCODj+3HfX57CVO+YJW8Ddbu/JrjSCESupqHWrqu5ZEWNKSQEWhoDR1F50kLkeGBGZJ/WCZnvj0ge6tb3CflBpFmGMyEisiUGYiTV/7ELVR/jRgBKiWJtb1jICXGKncAprgmQuY8rJepaqa5fx3rvyqWeBCDjvURRwnrVslKnX6zVz0nEbLGuzCQ9feIcBM4umkaxma2i/UqsopJuqusibkc0XYnfc2v7WCGVTsvFQuM/eMQe2sbeK4tbWlm+KUYOCSJqaKeW5h0NXqPGW9aDdukJs23/IeQC3OotuSlG9LfjGNwcp59YNm9w68ynGXFw/86oIAWAjJ4ZEBoaScuttSDOxlMNWlPk+EZUbr7O2yRzRHMDOZ55Rqm6MK+eGqzkUxOTVErMSEZHNlJYPs/WA3dUB2ujNXf1yttvuM9ltZ4uDs9zsQf5Q9yntH3JOYFeDFsgKWM9CPq2QDEw+lMuh2fjDP6419j/9xPDRxwdFFhMMqdXcJ4N2KQWqUEGCyj2r7tzy4+93gY1NHAgUrBDqAScHcmo1f7feJRJSx5Gdcmi98HOK9V0PcmTwiZU4eklCgEpCHgIbayNmRYXFa2X4YIp14BFAXAKUjEG3c1Cjy94kwKCHPtR+KNyHAQDqRiHbX+WStdlhs4DRvoAWW9argetjXF7f2t2bGC9AOCZjZgV3Hoo2pATcs8lqjMRQNkIgU0akFC1yTBKbpx4++/DKwAM5A1E1gvw95r/cI0gZOue7cNvJM4MjsCIXhHGZweAsvfLGO3/1V6vDxZUnn8awj6VFDHN4hqUoqIjMeQMnOG4DVmoURVXZsRGcAYAHt/nsnRZEK1LParOZQuCoVlaBZFg7ieW1waOPDS5cxNUrdmy5vnp95913rnxw0fb2hpDloreSFy5VFGpAfd+dzFeTxUk1nWxdXR6MujCgOZg0xFFEOWg0Ng6GmqhYW1577BGcWG0fL551X8G8Pxw6ePZcG2DszKxdgRuwN5ls7+4EySXvB1CKiYjudc122/5DBi8uGgrhpcFoN9HueJfqJisKpPk/mVNEu3JPN7fcunYe4Y4w1tp6rp/quqC4trZcZIjWZMSe8ouX6pdefOPqlW1Y1uv1jJJa/Um3+AhH+H6IQVWVSJjJuQzm333n4r/77//9U0//r8495gac7cWmcHJslIUTS1c3x1EV8OQ8MycgxggWZlbrqll1jPqPYe14/4GMkZhSoVHr0Gyn6FPNw94o98LJOQkNUsTxM/iNv/vE6UeOPflH3/rd3/vO9s5kZ3tPlfNev8gWYqK6TJwPFJ2iCqkRGZBUFDTLJSW7IUpKdCCs2K37AByN6J8glBJzd7OM9wNFpNKUkZAV7E1V1JFJUzZlWQ6W+qKIsaynW4Ly9Jnlz3zm8WeefujX/96nsxwGNAmSweANvqwxqVAqQkCISVWN7MaMOMy3Mw7Z/cQvOsIRPl58FJkineWsqkKceXDDITTsZDjsK4OBzAtI6ovXL7782vTq+rm8QKUghDYAQDCC/BhOkEf4qEFGNivhrkBiJEUiUkuZFw7JE4aO1y9dufjiS2ceewJNZOccw3ooBkWsqhhjMRqGpK0PZB6PavVnDtthqmAYJUNMZmYGA3UJXj88CDrwXlIahJCFhBCMg3dmYmsce019ordYULYznQbT0TCvU2D4j+TQnxRuWtW3YwzPVI+sY3VDSQ0mMKiOBv1R4TmhSfAgz4KU+Ia83fsutDyHqpol50jYNfV0e3fS97SSDwAoQYiY3IxD33pmjuzhHwAFVFp/qIJASN7iztUroyzPOUcdMamwsxk3r+5d33z5d/6QiuJMDEsnTq70R5UQpeDg0OadEKjVEcE8fnSIHckI5J3GAKOcnQceXhk8dfLM+29cIJeixUDJmFIbyVcHfDimVHsWDi17H8zGKRmcs4jtyeTqOq6fHdUD5HlBQJtYKzNfP90kb9XGWek+JQHcbwGAGYfD2GZrm/ZKSic+2s1bLYxYXbZtuLxVXtncHtcBgxXnspgaRZsdlWa3kz5MsWwDlKBIxEEQyBTJLIiFkemzp04+VCAHCgKxlXHaHwwOffxpAwA3rvIIyMgoUVY3iAEhvv+n3/yL3/qPxwb9R8+dWTt9cvGpJ/DIGRxbwrCfD4rc51OkBAJUQSkKIlEihcF32tHdwla5mx4IQpqYEyEBEUhABuTwqQmqwXuHPMeqQ8/j5NrZFz6F9z/Ye/F77//li9dfe3v98vX1admfbD3/0Emb7IVyamHSj65wsszFSr9ItbUBm8ASyUWSJAyAJFflSpMNhkuPnht+6gkcX4YFZWmr4xJIQAJqc6TvJBHzkaElCICISWEEVkMkBGBSVtMmcL9HLE0donEvLxDveR2gNI+4HCTUM6kK80KBhabIdndcNMnUSLUNa3XMwIOH4wNxr3Z/R9Pj9wMZx0ZGMrBp089pbZUcAG1YPMBvv3n5pRff2dqcZlnPeVaAJcLuX+PpCEcQEQMzg0QyPxgOl8rp+ndffPPPv/FSr/+5k6eRsy+ralAUJ9b6UcOVcZOoJf0Lqaop1ERyM9PWuCHAWKEfvwTnJw/jVCETyfORaKitWt8LZbnb93R8ZXnkoR6706rUYmEBn//i4lNP/+JwlL/88rt/+Z1XrlzaigTJFvJsIWMXmm6lBigoGCVqfUeUlGKn4T6P4xrPKunM02Hnpu0hpmwf4QeAVCmCOsEagBlQcwAmu+VwOCx6vimrUAeICfEgy1xCaKYx7GQ+PnLu+E//zPO/8stf/sznTk7LFBuNakaciWPBtMTmjk3UGlBKKZlqmw+7r4Y3p/t9wpfhCEd4MMHomDH7j1CboQqDqkorF0LGUO98b0BmgCZAUYfdN9+79t03/PWtRb9EmLYjeGToAfG2D7PqPMIR9sGziqkwIJG13Ywdg0hVKcSlQe/q5saFv3rpzJe/hLVTuSvYwIxiRLInTVXn6PMBkri25QQO3/sPdPmMIcWUkrUKkm0g4Pa4t5lMTDMkShWVU0ymok3mMVjIKHdrZ9bSpDk1WmCjN8+P61An4zIo3I9gRs687EFrEraZR2YANAMt5cVCD6xASM6RY0HSTmX9vodzrqwbCprl3ohDEyZl1WDgAWfkSIiMaUZKOsIPQttNlFuhfwKrpZSl5rGFFVQJV3dw/gJee/2d115+5b03t69dXZySWxhNT63h85+Vh3sD9iEEiENbj2Re4hsA84fOS7h7SCbTySTnvCDkwEMFnj118s/eeL/RkBAaThEMYiPuamvcW69gWCevNXcat4roRnAui8bTcX1pM1zeXNkejIau16oEon2W7AYHtQHUxW65y1ua/fD+wf0VACAD236TDMCsrDOggv3bOcua5wq4MsF769vre2VADudJGOLMkqH1DANwXfT7XnunAckhWSIxNhMDlMnyGM8tjh5fKI4DRYBngG1qmqBMdLh1HgiYaxQw5uV/zRLDWpUXXLm6+8brk9ffKLx79eXvLK4trj5ybvnRh4ePnBs9/hgeexQnT/WDKvtIXtkLxBGRA4vUggQ4wGPGYTlgz4oxmOdfKEDi2GcKLSkZlL2TpUW/uABVHDs2evSxT33+J6uX33z/xe998L1XNy6d/6NL75wcZKeWlwZGabeqJ41TFskkkoAgDHEqktjVTEw6dMNx09Tej86ePPXpZ/HEw8ipCtGTMOAPJvHR3GlyaNfeZsvu2Ret2k4wbIzLMkR2nsU1muqYlCGe7d4DAPswbrPj2WCqpHAMEoycW3BZE+oUQpRZ0smM/j9D6zmaNbvDESvp+4GNuZE8z1jLpaX+0iIYEDZAYHjjtcvvvHU1NjLoF1GD2sTQEIpPutVHOMId4X3eCqVBBSb9Ypk01eXmb/1Pf7i02D996uk+k4JNdSi8Msp3o04SogVuBak1aas2al34sNWm4dm882M1oNAsac4JmH2qsRvipNZMUiOTE340chitFk1I22XIfTZc5H/0j77y6suPnT2z+PU/eemdN9c3r14dDdxweDyGJGAjJY7KBksEBcXWiTSrIgRA0VpENxmyXSTgx+ry33cwUlBtnGCibdqkOQbBeGGwJOBYxlAFBy0y3+/lTvofnD/fG9C5kyvPPn/mp37qyS9+6anHnlgExSS7Ps88FVHdXo1pid09bE8qDLJIsXOazMRVO/7/PAOAZqTOTy4D4KMidR7hCD8MfogMAJ4VRGVrq10TtQn+BM289DKfF0gRHFRiwvXNnZffqt/8YGFS90cg08QI0tYenDEBDXoUnzvChwUbs7K2Uq5ohWQ1MtiQZS4hagqpmizSYLFJkzfeqr73evHos5L1gknKqChQDAsrq1DXzF6s04tr0VWgPcz2G7FCo2pQC0nTbJLoatfcePAP8ZiQWbWzMeK07Hh5MVtwWX/giuXCD/Ol/nBS1qs5NQFbOe2WdQjCeu+i/vcddB7yn4tVKtB5IClhxoI3Ipj2PS9k0mdYQIoqzI7J1Ig74aP7HOIRK9WUcs+ZODhfhrixW64OezOtlQM0YTriQ/wACDRBExk5Y0IypRR8E8s33s3fvarffWPnpVevvvXm+voVtcky6IQOtDK8/QHefR+nTiBzlCK8ISoSewIxt6NKq3p3qLQwI1VYYnVkYBQBxz0eXygeWRiVezE6C6wAkUFJEAGxe80A0I5aw4CAHIitVRgRR8JQH8Dr4/K99e0rK6O1AQpisdjmntzgoDaefeoa0LpN77cB6P4KALTXpxWJ664TdQHwg+nws+EPDWMMvLfdvHttZxyUsxwipsTMSKTEQDZLemMlyL1efGOKYGMDB6dgE1CuNqT0mbOPnO1hCBTBkBE8s3KC4TCTPYzQ1uwxcCJOxJ07BsoUnSb0MmjE1Yu0vXkmz1YcsVHYvH55/ep7L73YWztx4uknz3zq0wuPPIqnn+O8n/X6yAW+C4prR+3XVmQoI7DyvuQNGAY2eAVTZ+Y2dcydczkrXAlEJEPKiKp6d1Gy4sQJLK0Vpx566slnzv7E+/W1i9/4j/96Z3djPJmsUH5mcdTvcdgaTzZ2F0bLAKCOmBQwUiNWgJ2fVhUtDU499+zKZ57F8gCeGyOh7umcUbDJCEoQo1ucJR8pUhs4JQBmiIbGEAzr23uNKme5iWuzHZn5o8hH6GIAiInBFGGMvmC1P2hUd1NUsdBWkQRmJYo7tOGKm0T5jzxG3wdkJOo5ImccW+n1AMW0T6xKG1fwxmuX1q9Ne8VKnudVVRpNQOEo6fAI9y+MiaWpAiXHQF2lnndFvsiUvv3Nl86eWXv2mUcfeyJbKLKqqSCaiS4O8jBttIlQETYmKLUsdbWZBI3RrO4WcL8xGg4bmQMbYoOkiAlEmXeena5XcXp958TKaDVj8RKsqsIuy2C04H/qS2eeefrM5154/rf/w7e+9Y03r1+7Nt2rR8M1gxjBkAipqwzW0fSYjK3T/Gll8QTgG+j/QKf5djT4fJLQxK3yHsEU8O29g7lB1i+n4xSbhX5WZByayebm9VhNh315/LEzP/Mzn/lrf/0nPv2FHgmMdNLsuoIJouBpsq1x2tmzuuEk+b4xw2SzAqYH73lb4edo0XuEI9wr2vG286MZz/jKAKBqIiJGoU454qCXDfo5AeqQUpSq0ncvbL/yZr6+t6oidTBYZOokgBhOAeP7bLF/hAcUB7S/gUQIDM8cVJ0Tq+usaY47d+3q+tXvvPjwT30ZwxEo1o2zzBWjTLagKQiRmUvdCh4GZlPqlpeH2HQ1SkohalSLasZEBLNExLBuJusUa62tQHsPAWwGMsHqcPj0aPHhoVvxEFbNgiLlsKYnA6AUHB8W69PJOKTcF11BvAcWNw0p7bnYPAOg/QhFZ6enxV6vIPgEM3gmtlbyveUmPwBXggjMbCnGZF4cZ3mjYX17b6HXIwITHOZ0YAB6LxVof+xA7WMGgDSBIkxJocox/Jt/9s9X3ru+ev7qwsZeL1aPFsLHVpZGS83723tBtz+4tPfqm6NPPYW1lf0yGgBFeAYLJ+ZAymB3mHlFCiQYOwYzDEWw5OlsD5956Mz7r37QsFVMCYASG4tCzT6EYawEQFoJIIAULGAmSWYsHlk+DtN3r++8d3ztkUGPGcWMeXvwxLsnkbrrbfO/0v0lw3G/BQAAoJVWUZq5L1texoEcH2JuZVIaYBN4e7M8v7E3MZZePxLH0MbIObVnRwRz7fqZbb884F21xOCTAAhOTABRguUxLsT0xUfXTgjygFwVbT4MISAKso/6euwjEQeyBDYggeMs/5+gBYG0ygUod9Zf/97O5YsnetmILesNJxVne5Pp9pS2PxhfnVz43kVeXHrmSz+NlTWcPY2zp3D8GEY9ZBKJFJKAWTwZLBCGWBe/goISZF6ohFCbhXbqpu75TOAIQ9EbJ9WkfQDLCxiM+k891Y/TX/u553f//Ovf/oM/euu1t7f2Jg8XCyfWjveX1srtPTEYIZEZJ6LUHiKYTIz86rGHPvMCnnoCmdvTmooitcTIeU2TeXGEw05CmncgRjIkIBgqw8600qyA8woyIMtziAtB7zkadEvruWVqqDlhGDSgzzg26kdN1c5uRLR9rr/Oxrv94hnznZCp8ZHD6PuBjHMrqC77no6v5B4xpj2WYWzknbc23n1rvZzg1Nljec9v7W1Byjz3P1SGxxGOcMhgoyZq4Z3nXqi1DCHPRHjAGP35N156/LEz//AffnVpFZ4YFnLWxVF/t27KVLOwl7xhTcZmCWgn5m5eoFm2448VGMrEbEgGI5gXUC+ImlhEGO/tbY/3Tq6Mji/1+1kvywoH25tuLfSXF5fxq7/y+EOnHnrise98409ffeed9dBsGLyRN4O2zDxzAEilVX5TYhjNAgBsB5itBoATPpYU/iN8X/AssO4AR+oAYXUEhKq0UPUyWhxKCHvTySWmdPLU4Nd+8ReeePzs53/y2YcfBwjGmDbVuKp7fjCNdVU105qmjYvsqRDnkNpydwDQyvuStQzKA1T/+Vs+ygA4wo83PkQGABlImZBmbEFS4mTqnFCyuikzl4aj/qjPChi0YMN0svfue+VbHyzX6bjvY1IClNgiU2xVhSjxPGP4CEf48JgVRJwtyRMBrFWMOUm/X0y3pzSZHOtn063NzZdfffid93HypO8VTaxctuRy5N7BuUbNTNk4kaYZFZKMDzVyrIDBRaDRppl549pCAK1KzcGn47aF634gCp8t9HvHlt3pAkPAgUurgtZM5ZAHoo4JZ1dGl8b1pfE46+UP/HLtgJDILPBPdqAGAEjRFTNXQVzqFbmCAhyBWMQiqR60F27e+X02jYcA7z2YDKYgcT4E3ZlWlYEAT0hz5nU6yLc+wm3QCtsrtCsoAhiMkRBj3NqR3fFKrWedHzgKOt3Z3qh2dlZ5kWJz6cKFi6++8syVz2JlSE7ABlakzuPW+rgSc+qY84fYhwIiBCBFirlSDHLC4YuPHv+jV89PJdbODEBiTeIjhDTwXdZt7jBzEbcqQB6ERMJgADFGc3C9/mRv+/zG3tub0xfO9AogI25VOvYL/RLaSpzW6qfMgq73oTFwnwUArPP1z0e0xK36vx6Quu1klQKhBrYMFybhyrSu/JCz3JLFGHP2s/w2N6twQh9iZGAjUgOJUZtFYN7S0HSUmqcXsaTIGgABIJACWjd1kR1iAAAt9x/cPr1p5gB3UILFUOfssbn+3suvbJ5/d0EKJtvdq5xzJ3tLvUHukkynzfZr721Vb/7+n/7V4OGHTn3+hdNf/Kx/4VmcO4mlYeF8oZKYte3PYEAjIRFzGwYgpjQLxiggyPs+EGKyxgIYwuSJCOy4z2zsLUZ1IUIUyaA9nHt84fSZX/jSX9v+xl+89Pt//N2XX1+K9dneIBv6PKo3JUvGClIHS0RTzccsiytLeORhDIoqNTspjlyPOuKCzUpvEH08EW3tilG04j9REQwJqKJxJkQuGCCcSZ6MYlPLh0sIuUnKH0pqzrEBMSF3WMowqbyHtgZhJ010QOeK56lwRvMiP+04daiMjwcabPBGHFKeh+WcBNMUKpIlDbh+abx+bRqD9AYLzocQa0YSKWL8pBt9hCPcGcwskCLrZb4X6knVNEJeOD956vELH3zv6//5xS98/vnPfu64+Mw5hYOCMwZpZA0E7whqRjC1GzRD2+n1xy8GoEBlROIzFmLhoKiiahOKXEyKFPX6buVY/OKQCEmbvN/bm+6SZcN+8anPZCdOfOnM6dW//M5rv/3bf6KWw3Jjz+TMxIhhGUBsIG2dvqwHQrnWibwlUNuSNtzLhys5eITvA2OzTEnZhMx1964tG2Uq0njRabm1sX4+pclPf+kLv/qrv/ArX/3i6lqbKoCdvThpxoOlwcLCqRI6qad7kzqogxf2osliMha0WdVKoFu87O3UfzSnH+EIPyy6aCu6BaaZCEwthsYIRe5yD9JInNgSplW6ss5XN1YCLedZVY+R50rc+hrIQMZd9b8jHOHDQunAwN4JI7CRGrhOwTke9HPeUi0ni71soY67l66ES5d8WaPnNNYJYEaesRNnZVCi/UXiXKLqcCcOTkTRECFqB8NhChDPRQ73RWzu+XnZm5TjTKa9fiVYFDitC9KMtKqqfr8AjJlWFzEq+tjZ9SIPfABghlb8uSsWCLQ8WYKS6ax2ZRKLA0+SDJFcBiekEao61yifJTwxm96fJkRsgmRexGmqgxmRM0SNqWVeRoUy1MDaRj/uSyfrfQMyFTMmGCgSGZCANubz2LmHVmtZ24nDpEghs5hZQ6zQQKGZbpZ68b20uSGaWMig1GovzeiwQiD+OGa7uqkzP3f1WdbIkuDpBYy0HpuWlAIpQKYgY6gxWbqHHqFtUDQB2JfV5LYQi6YIZ5z5it2V6fjCJG4Bq0BO7A2A3jDj0yxYO5MNp1l6zn3VQ+VrX/vaJ92GfRCItCv2212+WSiFQGginANzo0kdJ2ADeGUP/+Ofvf7etClOnBpHgkq/N6jGE3GS2oAXEYhax7mYGd1DVggbOfiqLMERhaDeDTvrzyz3/+ann/3JZbcG9NRACopgGHkvOYP40O4wEdItHC+GeaRqvLnS62N774P/8B83XnxpsDNemDQLxJ573hyXir2a9ppeoGPZ8MxoKYtRmnrj4nuvvfjtt779jen5N5ebsbCAco4sSmLmyBylecnfNmOQhSgpmoSQoNEKqqkhU880EOmDfEzcNAMnvs28YDIvljsrHOUe+QDSx2CpeOTxhz/z2Yefeaoqikvl7lvrV+qMZJRlC32XkcWqnuzulVNePnaV5dN/62/kv/rL6OUbzbQ3WElQB3WqlLSr9QGKxEqtXtdhgTCLMwtDoIzKsL5XXtneNZ+buAQ2YiNu6zY5IlHciw5Qq7fU+dWMjGAwiFHuci+SIpq6MRbJEJNMmmpzMnVFnmdZ0hRDBBk7R0RqREZkxJ00sHU0EmFimmkJzOoJAu03jIPfE907n9DdsOsfDMx8Gl1hw7YZfEeXFhNuv5/5FSRi5vl+SG9/8W/LFHNGRcNZGD/z8OK5xSzDZOB8ZoPxFv/f/q//dn3DgEECsSRwDVQiYlrA7rMw6hGOAGAmOOhEUrKmiUwucw5gwBxL5uX9994pp7tf/IkvLCxisjvenY5rpbXlBRCXVT0cDSdlubW1tbS8HFNXbobIOoHjTnL8/oKp3lxjbn8wo1uGt3sb4BhRqCKqojWNxVpTMFMiiMQEl2V53teoe9vj3b2SKOv3MoFzPjciVWKh4QhPPr360z/7dG/g8yJdvvbeteuXYeiPhlnWNxWkzHEvl4GTPqNgyoRycbkqiNp5QUERFBNFQiI6CgB8TGi7FTOLCBGZWVKdlE1RjJYWVvvFCMnqskJsGM2JY4Om3ri+/nbdXH3q2ZN//7/8lf/F//K/+OovPtlfBBhlk5oAV0hvWATIuMH7F3fHtQV1AdRYihYiGpVk1ipwmR7o1bMps9vMXwBMtSuzeDi4E8P63mb9O4LVTK271POZ/fsc98FGa/60fjmilsfSDrMiTESMm0YstjsU2vuIrv8dcacMjzuZtnfaz53M8zse+A725B3bcy/91mZTGHX11KAEIzYIkQCgpDnb0sCtDv3IUU6a6kkuVH/9W3/5b//HwYVrp4xpd+wJ0XEQJCYjENSZOVMQGfj+mySP8GCAQGwwIuV9UYTWn+RJAAtVnWcuA8W6HmaZenfdsHLiOD96rugXl6Z7g6y/tlBcvrQpEIiLzLXGaMkBBcSDEz6MSsatEBFmbhdu89EbThLJ5rTcHk+SsBR9kKSkMBLwjCMLZbRuGSXiH9ScGwYTApisrk70+ueWpA+wRnFwUDYTdkiuLJlzvH29rvLeZtlA/G3rct9+PCGIyPyQd2rGXY5v8+3Bw7UD3K126WwlfOD79n1XEboV4GwdZgyY974uS9PYLwpHlsoyFz69vHi67/pMvs3ZNWUCc1uatBWd3JcpNzLAiO6jQAARiJ3BoNrxIMyYkWVZOa0YGBS+cHCtXZwU1LqiP+l236+gtmoVjMBKlgACexHv/OnIl77z4vj1N1eJRBtFGXtWa4iTenR87TqFt3bX6eTayReepcGwVmUSUponAQBIDCPIYeZgGJkT74gdDEkBERZypIR6cPLyeHp+fQvi4AuUdSpDluWJ9O7HNzESJSUyaUn77bDLYhRCyHs+NXvmsDgcbF+9FsbTF548u5JhAICg8f/P3p8/WXJl6YHYd86515f3Xqy5bwASKCyFKhSqq6u6u7rZZLNblDgiR0YjNbIxykykSZqh6V8YyYx/iEwySTaiZGMzJMfGhhQ5zaUXks3u6qrq2rAjkXtmZETG8jZ3v/eeox+uv4jIRGYVEoUEAkB8FfB6+V6EP3d//u4995zvfF8SFiA3rRAIiUiJsisCG/rQ7UNdN58tjl7qSvsL1Fc4oSCVg9oSg5AgCWiAXeBnN+P95LQemi8REiyJKvdyurxoiQIMYkoHUkxPAHZOnQEBsR1xOlv6S4NyBNQJoA4UwQoIg+1j9Rl8dJBRmfrKbSIk7itwDljxAwTg6o2d92+Ezd21SCd9tV4OpwmqxGQi5gDEFGazkLqTy0uttwGlYjrefHfz2o337vyHP/SrJ//qf/Kf4cQZXDiNc6exPkLtK0+tcAMElmDcKArjqvCoPQhKgaBE6s2xEgwe7EkQElHvZZhLCBHsmL1CuMSgwmgVJ04Oz579xovPt3dv/fgP/1A37t65ef3m3TvFbHrCu1PrS0vLJ368M1v76qtLL74IJwjBFSUAQzr4GtGh7acAAiC5wh6BJqFVBKUESeQUYmC2hVzSJ2CzxIAqoYuR4XPMZGZiVDlaHlZV6LoYkiUBOyE1ICk5eWhptlA7tccv2Y4BNrVufmp5cGZlKDAgelTtjG5en9y5vRO62ldenHWxUU1EnlAcqy8f4+jC+EBxkHLDEjNYwdOmG1SrXZi89cb13/+X/+F/+Te/O1peGaqvB0MDKiZJnXbN6mBAEKQoZgpCLyb2ZSP+78OMW0UyiHICvBIMDmBiZ8TRjKgkw7TVe9uhaTEodWlYjLwwMI0zxFD6qirLv/m3f+1rrz97+cXzf/jHf/HTn9y4dn23rtZHg1MewxQ0WqNGZkh9+sp8LYAZKzFASmTMysZPpml4jF8Cua6sqiGE/M+iKE8vr06m05vXbyFpVfqluiwLJ9z+2ff+9dmzo1/99gvf/NZLr7/+wstffeb8hRNw6MKYmctRpeBOMe2wO8WsQ6ClZFBSpagUjKNSQo4lHizw7C/QD/vd7U9ChOMF8DGO8cQwYrXMhmTLAgAGQyKyQlAwBOYssCnG83B3w+9NBzEOSbzP6bNeWUMMopwZQF/SSfIYnxys7/YDwPv69dz7MLGRkoFgXkHQYUhpc4fubSJ2riq9AwEOGHoJXYoxQsSYgCwCYp+gRNXhBPqhZDdHQzJOJAZSo4PagD3Uj85KH2OlTAqLoKSUeutbhiEXE5AAYkomoFPro61ZujnZJP9JnO1nBs1toIpcp9xXAWJVJSIhZlWk6CxW4gee9zOPC8soNeBBs9yco+AsZXi0YgdjIoiizyrn+59AhmCpVTQJAwdHWfxQcBwN/3wYw1J/VYmZst8ng7g8c2rt0oXJT9/Zmc3WvQbVGULyJBXmFEvPA2By+268dsutrAux5Sbw/eWlQfQpWwD3cqjUZ9VYYRFAncqRw6VBebb0I06T1MICHLP7OPcyQeVABQjoU2fqSB20haqZucKGo+3kf3YzvfCSrAIVILklotfjNmNLi/aazEvuKyVPzyH2Y+GIFQAWNxP1GjNqUIImOjQAECJTACbAvQ7ff//6dgSNllQ8KAHGpI4PlTH7nKcRlAGyJyDoK8FIuRR1hjCj2Jx0dHlp9JVV1IAzgBI4gckIkm/Np5kQJAWFPh5wvM/7IhijYTST5v0b81ub1TyN4IouWjMvzMUE1ZSEzZEJdWRdslm3JyRVJRe8O2PcaUqb47TZvf1//Uf1ibNrz18cvXwZX7mE5y7i4qlybalkC0SBoIxAUG0LUWEOiIYkqtkJD0ZIAKjPNeX6svSfZoRLxN6TCMQB5jGq6MKpqpl85yuXp++9dePP//zOj3/U3rhxfz4LMaTp7t2i/K3vfgff+BqIuy6V1XLmQOa36p1s6NNLwxqBCCRIQKOYRzTRGqWFblJuF+pbQ+2wSAAAgABJREFUgPnJOyzJwKT785gCRAxDSiH1ZiQgU5iUHqujeq3pttqu68xVNYtv2pA0FuzNDrQCD7yCjg1rfy4Ipu304vNnzy2D0Vhnvqh37qef/vC9Wze3uDhTVQPlLsSZmTkZQp9qwfsYx/ilYUyZQwwYJQIrCRuSoqhWyjR/+913//E//Vfrp1b+6u++OhwMOyACZ9eWUkrb845YPdNkvOeqIS3UHckOrxa+KD3VHwHKWfhNF1w8ZoIaDLnpCmokVJt3IaTtmY7n8+EAc0VYKSsBKLGLJk1CWDvp105evvzS5Vde++of/Nsf/smfvnXz+v3xdOPM6jNIwuycL0V8Up21zbxtVJXIzKxvmSLNTV3H4/mnhn0aoKpiwXlspg0lDMvCOyocWKfT8Xbbbr/61TNfe+253/mdb3/3t7558dkBACA2NguYiZQORYDsddgdY9KijUjESlBiIyglkBmHbAjx8w7pQx//8f1wjKeBRzLoAXzeR6BD7VN5imTNdnGCFECqTqgqCu8gCBwbVuD67Z33r2Jnt1IrCmaSYCl3q4v2yiqUnQg/s9M6xhcBRmp0oOkK8L6kxD4zrI/EDGIoo3Y3brfXbtX372N4elh6AxywWtf3pzMCVAwlg8USVFUzZfeTgOpBHHiY594lipbz1m7/VYZx5pMc9mU0tiesAVhWdjCEZNGQGMKekELqprOGysJXbCEI/NkT2BDBzTnZCB9PlfcIgwwaowN7UsTAXVcaLTtZ9h4EZeUsUXLAHuCHmIl0JMN4Qp9WRh/Y5JqHJeJGtYk2j2g8PEMEUJgdsQLGEQT1nH1W8P73QBTPnD/9tRfHP/zR3Su7UggSj1Ooh4NAvktNVfol6O67V2//6I1L5y/6kycjaWIVOSC054nvqX4AZOzJcoGPBECCkjPUwFdWcXlpdNJtTkNjvoMbcEn6pHc1mZhmrbXDtBuCChmTgQjQJMLD1Z3J7M/fu/Ybz10+UYABz9TrosMAJIKhz+PxInvdb4/SPXrECgB4YAWT+gKA7VvO5tcjoQF2gBu78dr9vUbqVNbJDGxM5Cg5gEw5FwQt/7+KqRxyEfiI6DSJZxK1+bwK8dxq9fzy0qUKdQIsQCJYE4mBXc/V+mRa6h4LXTj/6uHGb4YCG9tX37t68+bNpen8JDt1iJ05BSVrVbvUJTUUjirxfqgIqpFDx52WhmVTihrVtm9fm9/cnL7/Dv3FD+vnL534+ivD117Cs+fx7Hk/rH1RgBlCHVLTjqNpPRiwGhmTGVLsu2Z6Xf6F9PyBN4iaSO9ekKCWhKx0zg2X8LWvDs+fe/nZZ198/fWdt9/dePPNG2/97Nq97bXv/Nqpb72G0ydgJuJLkgg4OEbsRTsJ+yI7n0bETWQCJbTANGDStrMYg8LEKeWOxN4SRBSgJ60A9Czb/I99iW3rRyQSEDMHJFVix8O6WB0OxvM2tF3hSxNq1AzKlFXMvrRE3Y8JRqw4nllHCYSuG6CE+a27e9//3lvNPI0qFh/bNAux8WXhyKX0KZaejnGMJwcjz4BRSUFmRDCXSFxVdwr2I+Wln755/d/8wQ8uPvvMq18fNfOOK1RcPHtyNW3ubI0bYe/BrDCYkuY1W68b9mUTHzdWciCzXHSnHGYkBYQYpmYMgis9vEdAp50Ad8fznfl0deTXl/ySlIquRZxPdutqdXVt+Du/+/xXv/78t//8xh//8Z+//bMb7/74qgXP7ItqMKiXxFXCUTgKO11ILpmZpcxqOFLB5Bcc+zkO5xwAM0shMFFZOycSw7hrdpmbtVW3snLqH/yf/nenzowuXjqxftIDCGhjCorEftAC2+18Mp/PGumiDyisQExI2e6RuO8TtuPq8jGO8WkgZ1f3/2kEAswUlkonVSklkSCia5EkfXBt9/0PaDovYMxkjDamSAKgUJAxmRojEhL3NOdjHOPjIXG/klsk+nsrYKC3llQCm2Zul1Oku/fG731Q37qNCyeHrpggerj1up5iNo+qqpkmbknNDArIJxZBfFi3LSm6kGIiXWiXpd7JftFLup8Wo8MmwE+QtiM2DbGLoUs+B0gGVsPOzjj6dOrcuoWGol91WKtQs4Ujmen+6FAAZJZ17zPj2BhQDVYIe2KOkWOsHa0U5bAgDmr0gPFBvsTpc2LflRuqEud+l1zyUcCpxlmMk7atXFmUEAIL8CRy719CZI8IArOCEjkgCClITXntxPLLL/pLZ7dvXlsiFEIxEpwopA3tqFg5ZXrjg9v3fvjGpdd/BeuniZBYhRdf4HxX0aGv9FMA5SwYmRIrJREFRaRQJn+pwvPLS+fq6u5ON+/mVFckEkJ6InlmMjBMbF9fpGfxiikseRIunVpqVLWsmnm6en/3xm48c8pVQFaz7hXaYNZbtCoBBiYcUW7OkSwA9CldNWhaeJiaWS6AJyAyGmBjpu9v3J/DaznqQBY7iHhmi0GQgCQqaX+fqmK9iP0THAuZWQCX0IjQrjI9u7R6ecmtAl4BSlEsItvwMpIAWbfsaX7U/GARaf9BVUN1czbfaJtAtl5IIQxng0a9Z5ECipmGlgOROlbvvbUpdlFi9MYFiVMxpeUTa9OUdpr53rXJ/Y2NvfevFD/4Czq9/vxvfIdPn6BnLuLCGYyGhXBRFQCpCciT7KvMALxQvVwkLMjgCVmVptPO2DEzyMhIIVHYQREYy+t4acQXv7L+6rfW33178OOf0s1ro6+95F94Bt6hUalGEhBjrAYu5rlw8WHqItn9VGeATMcgRgSaiGkbJk3bJlUWEAEuz8c5+98bfz9hFwAblJQsFyA5kzyV4HwB4lz5NGjUYObZ8fKgWvIutZ0zzTe5GufuTvuQHpWxPuUr9HmHrq745RoOiF2sBsuIuHV1962fXh1UQ+/JaBbiHgjOVazDLkSWeESH9mN86ZHVYkBmrKAEiuj7gNTXo+29aeHlxOnnxrvX/uRP3zp/8fv18LvPXCp29zaLwZIvynPrq6DpXptEuElq4P2ZjXOTE5TxJaoBGFFCmaMm6wWeGVABClHVZIkTOyYigTGSFhPqNKmPFqwDuTSggZSsTopi3mrbhuHQnzqD3/1rF5994dSNDzb+yf/nn23d3bt18+727p1pUw4G64Ph6sqgns07g2XRcFNRMoswI/d0RQeP0YOIUkpm5pzLBYAQQtvNl5cHXbu9e/9+6PZWl+W1r73wO3/5W1//xle+9avnxUEZXbTJfAqmsiwZoxl0b95sj2ezVpUKcs7IolHqHTbyRoCKtAAAkwOdn8fMM4czjHosOH6Mp4AvagfAPhak5b5B3AxmJoyi9FUhDjALSBHTMH7/2uTGrSJGJ9RZCBwaBGMSJZfYKQiIxp1YInVfkMtzjM8Ami1/oGxMMDHAslYVjAiwHHpluaosP+Un7eTK9fUPrrrXX/aucAgc3WqFLZFZStBo8GBKMFX9ZAUpHioAqGrS1EZtU1KDEpNlBkoeTPIX4zDj7Yn1cslMyExDF2ZdN0iZlUEO5pqmaffmp85eLlkRMXBY8Ti/Xt2Ypc/3Cjh7WC7KJpkjyAY185DCGCF4tSVfrPiyJADRFjLo+byTMXqlgbw/4FAIcaSCec7uvgCUsa92Sc4oGkubdNK0teNafOHgGab9SR3jkUiEjonNSmVSiMGMWicBVgrhwoXl55/feuvNvfHeCE64dFyqkM3aoYDJ725P45s3uvdvF5e/IgOOzElUsvkvI/Xm4k9zPZJNQ0iSpAgQwYk5TaX6NcHlJffs0uoHe/fmoUUZE7NahyfT/NL+i2C8SOqoqDLMNBGscNIkNF1HJK4aztL4/Y3NZ4anVwYsjJTgAAPDTEEJSD01W3tt+KMXDBy9AgAAgEwBNeRSJ/pqJ7EQEiEQpsDd8fS9W3djMUpcmHZQEi+conbRE0VTED3Yx5HkSe3y8kTGitRxCicH1VdOrF8cos4Dk8QA7WCA59xEZU/5ihIe4bLRK08pzp64/KvfkDQr7my4jXvX37tyffvemcTLTsq6QuEckcESJU06mU3FUJCUxaB2hSPJhPNWG/Fura5GatM2jG/c3r12eyw8/ul75cVz66985cSrLxdfeRbnTmNtGc5xArwDEVzflrDYGhYHm8dxNoCUXCIxQBw4gQzEhkgsXBIL2GFQ4sIQ62ef+eq3ngnjm2nXTi2TJkh22IDrElVOgMgaoHkiY0CyMvXTzocwZfX/eZcm82YeQjQ2YYCzvjYtxA1FYZxN3j7yvvPfPljJztKiYFbAVLOstxmiBtVi6GV1MEhBQ7SA6EBGmZPKh/MF9rko93/WIOjZU8u1BwDH4sg3O3jvrRt37+wM6hMm6HQGnjMVACw5SwwGKHzGx32MYzwSRmwMJDVjiomC5WnKiiaGSdOW0Z88uTpI3fWb1/7tH/750or7P/z931ypq53JBEsy8O7EynB6d6ebN+LrtN+CfuApgo+xbPscw5ySgyn14qu6aJ1Wh6RAIFXVFg4kpkjQtm3qqqiKokvp9tZ8dxsnl0bro2pUwAQxYd6BHMjj8svl5ecvvfLi33/vjav/4d9/7/s/+NnN6/e7cK/toqNlMxg5KCsy7c335kbHBYBPCx928GPWmzfeLgo9eWL48suv/fq3X/3Or331a6+cHi2j7ZTBDHhH7EYhd6ECd7fjpLVZ55Thy9KE29jOQ1sUpaH3cxZ1pD6vGJTwZIzIp1wAeJz56jGO8XnEI+JiYxCiIVf7qsp5h6w8ATNsbe2+f63dvL/mnLfUprah0JI6ggBeUcR+YrDeT/g4I3WMjw/lmGcANpD1voiJOAGW2e4Lwdg88K+w27t95+6VDy6Md2UwIDAlLYVHRbXbNmRKDOVeC5aZ6ROSTcl5/8NCQCmlmLQLFpMlI0LPhu3f91Fy7U8umKteoBZiaEKLKICHgcDkXXnnxnW81BReskLAktPnzqzdvDL7ZU7zM0ff/LHINmVkTU5HLAqNWrIsF/XACSWANJHR4T71hWyUGhiwXmT/iDb1yj6NMpPLqQ+AhV3Udh7CZE4jxwMnQqDj9P/PhQEtgYkdwQGkYMrLCAcoVtfPvvTi9k+ebX/2k4HxsBhKJACiKOdxIP5c5/aubez87Mrpr38dz55RQWQ1UiY20sRswFO32Ei9Ik8HZgQDOYqcUBkuDvGVE+s/vT++OwuaOhP3pCtTBtiiEWDFYf0SMnUECw07gxOEziBW1V3bvndr46snh+cGSxUhERxBiUHJkCns6L9SD7YYHh0ctQKA9XoupIAqchmgzykLEQTKyA7Am3vT63fvzXkYhUAEYRHqZjPMbbVaSQm946ll0RztTYCftEglDFJoLIAzS6PLp8tTNYoImIE0QkPWowcf5L+fGiKjLQ4b4PZgIMynq2fWzv/ub55/6QLubMzefOPKnwxn770X7t2bzppJ2vXRDcpBLYXGpG2qVJgdQWLSzbbtYogxdRTiAEXlV8tRRX4Zrk663KamSbOfXOmu3bv73s2NH71VP3dx6cVnV5696E6fLS4+nwbCwyIJOiBLSO+XQjxQAJVZv/wldUUCQhYtFHWaOCUKEa4WkAM7MyU/QL2KU4Docnc31s51WXkHMHgIWqUSCkTAoALGp+Wuke+poGhjmLXNPMTkSvFFiLxfmc8W4mIw7dtCfnkoLMVElkyYvBCrkkJjKX51MAgh7UznbRuExbyoKhEfi9M8OezsybogmIZhMYDh6gfb77x9rZnbqKKYOuPGFzBNMUbqhKkE4md9zMc4xs8D5fk0dwBQrqbrZD6pRqPQhPu782E1kmLlvSt3//AP/vR3fuvZ559bWR0NJ23j/Kh0cMyeJRkOaFs9/f+ptnseRRic9p1ZIIpskRBAkc0stGDy4pKRWgpmRmRA9IhOAvsUWTuLMXF02qCrMShQVgCjTSlpS85K759/vjxz+vLp8+6FV07/5C8+ePud2zeu727e3x5UJ5QqQmnMBBF2RspE0PQl+xA+G6iqc46IYoyz2QxAWZbLo+HK8qnnnzv5ne+89pd+61de+1pVFACjmc9BUc0LCoAVaGa2O51PGtqJrsNAOYIVZAlt4FZ9lyQBxFqQeuyTKbLh2UIZ2Q5R9jKO1UWO8engaReWjgYO9FVSAgGl96XPtL5IlsCEu/f2rt9K49lwNPTWzqfjxpl6EEARPvUGZWwwUKInUiA4xjEegoJ037hNrNfvzsmG1Cui5Js2ARDVtcFgc2d36/qNC7u7cuaMg7EqmEdVWcZw4E1tZmaHmPi/LJh5sUPkSoCqdhEhIhoyCdDMzAy9BNBhj7oHFLefCIUgWNBuHrpZLAeWv4lEg2G1uXGnu3evWF4FxwKuStPTy0tie5/E6R45CLEjZjVoKpwMy7JiaBfEQUkXuhe9dJRSr4ShvUBZz2IBcKTSlJlJSQYziPW0yDw+i3epbeahm5I2tQ8qxRE68CMKzak3oCI4AxQCZBn/EJKvB8WLL5197vIHb76lIS4Pyq6dclEQxI9bX5TPYPDOvcnWG++fvn4Hl84AGoly1hvQxT3ETzERZ3361sCLtEu2trYi0qkal0+XZ+6M3pltNxrhFMJPukbtG62gMEFPvlECvGDazKITrpwywziZm0W7fndjc+90c2Yp5XZ4gJRSbiBE79fdK6L3Q9zRCtmPWHxCAMds8+2AAhLBABLAlDKbMRMOW8NmwK1pM6lTcgZmSMEsXTdpQrJlr02w3EBnOWGBSEzMin3biv2W64Ml1kNYkNhVrF1COFvQ+SGWBBZAFAEGHIEZrs8/P+UxaCEsdXC1sBAEmsW4RLUsj/DCCzh/YXDx4tdeehn3t+7++z+YXL26ce2mTuZrzCsihSKGriLvAGITJivIVTV7ZyVuTTc66nbbvSZJmbhgv7pUifONynZo7l75YOvK+/GH9fDiudPPP1eeu/DS3/67stxiZehGhatE3cIYAci9dlkXqc/WE8MSKCRjJiJHIi6LEE62Q1H4ogRVDCAmREPS6IcrBjMvlL+QDoDEZi5lwQsrGwLxolj3S13en/f3+cvMxpQANYSkIaYYAHGOXYDu+4kZKQhG2Svy49BjOc95UAXYGNCUTFMAIGKevREK02jqBMuFm3m/i1lMnbkBMyeFMNB7dSr1GosKLKxaHneS1L/7L7oajwY9SbtDxoeTGo/d+aHHmafwyK0dekyA8kHzQ89uMDLirI9EliWakpgSYqXTk6PVAmBD4QpE3Ly9e3NjO5A1MSgZF1y4MgYKjXLsvHOP4LEc4xhHCdZLhQrMIY+WxqFtz1y4cH/z/s7W1uD8+urK6d29u2++dev/9f/4H/7Bf/m/Pv/sSelaGCrCyaVqfXX56q2dCJfIKdiIlbMX7uGVwyNxYGeS8bQ7kX6haWpumrYHhfoeev5xWxzWuuzFIjiPz6HrnPeuJBEXE0iRDGDyMkpdmE7nhbmqrNlj3Kbdveb06nBYYRBRVhAvzE6gDN3Zu3Ni+cS3fuX5b33z+Vu/0/7hH/3gj/7wB2++dePu3U2jAagGBsQ1iRIXDLLUsn3o+h+c20Mv6aOuzyMX4YvggmIv9LQIvRhQ8ONG4I+Hx+ztw++bj/YxYdaHkwikjyrQ8iMf5/c18IenJDIYkjhxHmkya5otQOvB6tLK4O//vf/s0qXVr7xw6vQpMGHeWhemhrCyvKLgWZdmXZi1OpuH6TxOA3VFoUIgrxq6Zm4S2GNQViklmBCUD697CYCRPXQNOItC9BwlUtjBlk0eeuaT3ZqRkrLxU9p+nLvnc4u+NHvY96lfMOacWR+wHTz/kUeq/e0xfj7yrZe7hyMjcWZcg0KoLAytGnIuACiUoIR7W7yxUcxmg5UlMUlGMBLmLFWRGM503/rruO32GL8cuB97gVxIXiguKih3eGsWRlejRAziUV3b9j29t4OdGWkqmZQY4qQimZOYieYcAisRKLsiPtGo28v057FlwaZUZr9P/zdwIgSi1mIAqfVr4yyKm1egiXDodEDQ7GP8xJAikTRGrZomUIIwxHhQFPe37+1sbZyuKsQBkVI3G4yGhTWlzROcESfIvkyu9X5O2M/QKeihlWP2K/45a8+PEv/YoS0ev1zmQ7LGB8/QvuyPE2PqDQCYDSAytkSmMBEqnZSENgRhJuKH3ipHF32Y0dtIfIRL/emDVAkMRU9nzGt2BliE1VwMbeQUkqohAcJklOMl7FdzPxztf2FAhhyzPiwJ/pi7iskEiZAWmVTCIqneqfqqwqWL5YVzs6IYhMa7OoxnIk5gsWu8C1XBmOxNbn4Qbt/y3ddrcZ0gkUOvw7G/GHxqaVDqj5rAAp8AgyVikZjMLwueq3HJhzWb39MqyhAFQx9vcH3ITwWLZH9kWjgAAVDoop+vKNrxOHbwda3MUOoUk6C3um4zoO2LagCgTIk4gQDJCigOICRIArJ58REqVck//If/8LM+hkMgNQkQpSRi3kFALoEV5pm8UJoG711H+JNr4b/7/o9voA7DU1EGIEGw2CpJKVXdqAXmyAuOohFAyhzYRRZko1rq5VZyIz/DGObMxIx6axVTMgy9sw6bt14Zyn/+3Re/vYoh4AFiAzGxF1QOngySu/Dkl85D/5zLQxBQAXz4Z+ArMkCZUMBVWFnHxefw4ouj3/2t9e98q7r8wt5gtNHErck8BBSu8KCCUJM5dGytpWkKk9hNEeOoqJfqmgs/pzTWbuzi1OuUW3NW13KiKk4Rr47n/urt7s0rG7//x9Pv/6i+edO1c3AqCq5LGHSKaUALmDNXgfoOAGMkAhUsNUkJE9W+xaMsRfarURThI3zHzgRO4HKtAJz7bIkrB8ozmziIgAXMuc72hBW2RS8dGUFBBsrbfLwKVZjC8gMDghIzTTrcvLM5nsZ6abWoRpNpx1xQTgyRgiIoGidjNXoCp0YjEEypd7thMzITA0OFWIREmImgxglOyRvFSVtXXsVtjsc7oZXhyNcjVeLALqFMJArJniROjcFZhPHQT//WfUGMQCAiEBEzmB6n8crM9CEwEcGyE8yHfh5+XwJAECFI/1lm70OihcLI4jocXI2s8YjebObwlkFEtP8q+qWymiUgsUUmZcoKyWLsp/OwvFpo4tjMVkoUYVKnyatnB99cG0y2bpQ0KJy7eg3/zX/3+z/82RV1BZeFCauxRcdaOlSexBCI4rG80jGOJrIde+asKxyZhxVsntVXvuyamRCGo9KSqpp3lal786fvL6+d++qrzwyGbjIZhzBerovCOUTXzNJ8buS8OUwtzdDAL3ZPCjLG4S/sPrssD639ooPo6WaliAhMdPgni9Ka7Q93++uhfHmoV3z8SFtPJGRCiTkxjIjBAnKOvZFo4hQVyUiVDKwqiRy4IGEmI1Myc8oVxt100s1nXVBj76RwInCIbrUeWdLUBoFbXnavvXLx29/+5l/57W/HbndpVIwn2xv3bm3tbEbTejRaW1mN0yiJLcJCZvSIY/EiS4OhEMwSzJiNyUxD0lYkEuUfJUoHn5cdGqWNCEwgokTcELeEQBwI+3+b+sfY34kSKUH7Vz/6z4f/FoEoEiJRWLxdfvc82NJilt6XG0Q/fe1PHPvTGgWjGbgBdaAOiKDY23NSIhgTCi+lL4RJY2xDS6VPbBGIKYWYkpkIO8crK/Vkunn3znuT6c2z56vf+5//yt//+3/jf/9//Ovf/Y0Tly4NB6Pe7IccSVVIWbeJ9lpsj9P9vXZvom0kckM/qM0ReYioiHkWx96Z4+REvZgTc87AIO5nUyOOTMZED29BBMt39uGtMD/69z+hLXKqAfQ0trkwH2JSVRFh5pT6x09zzPgswXlggFEOb5gckXC/Os/t5wQj0v5LSkKgg2jnF22fNDT5cFC3L+r96ON/cKz9hT9Zvfyj/8AeCAIPokHCY374ke/7qIgURtm1HVUEG3VCrUPrjJGWY6jGu5dXli6skMbkLHl2uLOJ/+FfTP/kPw41nl5Znu7uxZBWltacOSQjUCJEsdZZFDVAjOhYA+gYHxcEAoSMyRxASmRkibOgq+YFa55AGQCREUV2DdE8tMOyql54zi0NGkYjjh1PYpyG2IESOSJfq6N+WPnoBQBm67WIEpsyEqtlpQVVx0RGXdJIpF6mwG4XWwi8c16IiUF5qQc1VcuWpHngywMgmxEpP3r9+IgfJZqrQsrQBJ/0K6tLSw5oAyyGdjodb//Hf/Wvv/Wrvw5fYndcr5+YAZFob3cHmtjJdN5xUddLMp6pE585MpydH6HIwrmLtST61X0/rn54BbrYHoxR+crYYjHbHzSD8gSfJ1SzfamKRa7KCAYzemj9CwPYWIi8Vym1KNWVygISosSaEJVDXcnJ5cH6qBwKKjKYEShzdjjPrwYx7MfqfUMI5ZuNjpT+D5GCkrIm1sQL/wiAwN28WarqgrnZnVjolkej2lOK6sSIdBHOmsKIco29v2tykignah7MnX/+QEa95sYiXdVns+xRaTCDADXFGp1oB2tArYmqgzG5spxOdyrvKrMbb7/Rbm+d9D6NZwWPunkqB96tFHsYb9MYw2Kq3cnXfxXlkjSUgpVFAUM7Gw+Lig+WWU/hfEmBDpTIROCYCqAI5JIoJDDkZEXDevDe1es3xtN04jSqAUJw+ojsLvWL41x+7BNLSpSIIrPuS/abKVli6sysLI3LFAiJYQ5gX3CydnJ/67nR+VdXedmQpkkGkth1EEBKSGVSaAIi/FwlgtynJVbykXC0OgCMNEIJ7AEkiMEROmIDElKCOabMgt8ct9vmu3IQ2QG5mMMADIgP5TV7cOzTgw+VXw5kfPeroItaLpOpWaTYrHA6M3CrDmVmoEnK5GxRh0UpOzIYT9eEhCw3hz8CuuizS4cZchRUyT//lVOnnzn1+nfi2+9v/fBn2z/62d616/fv3B1GrRELscLBVUUhqJhPFIPpdDrZ3AmmXJS1d52ldjquqoqMJHG2Zc8a94nCeG+Wdrdv3LzCP/7z4sVnh6++MHjl+dH50yvnzhpE4VRDbNUlhjoAcB6aECmRRYYR9QbuB6eV1/bJepffgvYrdQ8uZ8ge6jb6OHnYviBPD/xTDz3OT9D+M0ItMO+CEYsvzEgjOXJ2wLfK3NjUEzfsyVTR9ifgfK6Sd3jQpte/JIvjI2YApfBgWFVAsIQYHTHMnPaUikR9Ld1yDekXXSc7VEb+dKbHw50HH8bh5/dvgf2YrN/Sh57JNYC+9yRP+7z/mhG3AblVQiyyNsvcnaxQIAwdD+sShs2tZnN33mgyL4mzpUMBECvDmBAZSF8eAfRjfA6h/ReGsfD+OgQD0mIEZKAwgPjkn/3ZlUvPPPNXf+/S6tLS3iTM97br0cm1kes67lJsuqQszrskPiIJERYM9J6t0xOxVYlhMFLtyThMH+aqf9L4heUFPrR93POP3yqhW7zTA2+pkH5AXjwtUIDFAPTUZiNNpApTUzfwqmkWU9ybTKeyXFUrw2JYIijUHJhN1TOTw8nTfnVt7e/+b//GnTs7P3vn1htv3Xjng407d3bub767cY0urJ0XV9WDQkRSSvO2mc6mXdfF2DnnXOnKsnSUYyQxHE6aP7LvPpPKbf8zJeuJQqT7PXbcbw2w3mmmnyvIYPxz+HEPbRdvgUN7zu41unhrze+9uG8fNJzow3R98KUFZfIBgk9+vj9DGJr53LmC2Zqm7dpIRIOqHo1GN+/dLqpyMBiVg4KNUwoptiF0b7159cyZle/+xktfe+35r33tuRdfvvjMpdXREmJsWJLAK9jgEiEpgmJjc5pUQkRQl5iJJJGYwTjmw+vnd6NHrQciHgwDHmzS/3nbRTvI09pqP6I8lS0DR2p19Kng4GZY1K6y9lN+IjcE5E+2/+1HxjmP3ALHfQA/D31DjaloXjxyZI2s3qLXMABGpqVKUvWOkAjjeXf1qh/vAUDMMm9M0VIThAhAFI2Hdn7E2v2P8fkDLyaIXpmqJ6ouXn3wlxOBhYVQzVOxPcXeFGcTO2rRidTM5gleKRjUSJ+Q+X8Y2eIiEUCZIwvV1M/VuQ4BdLAWmqg3sX9ocffgoKQH5/JEXxljNQ+mVrqGXLe/bletCld7302n2LyHwRpcSVAPWatlyYXYGqwU5qjWBkqWJx0mJDYY1BaEc3vsuvKxz/+8411cvX38nLH5w8VbApSYjcicKLsEMjAjCIQ4pBasri585bMQiQCq/BHF245U6j9DAaJoBM0i9egto8kg8JrAKuILI8y70FSFd6xI3Kf1+3VHH7ssbsLPd8r/w9jPaD5UHOMHvmLU/6dkCabIymFkoJSIA4jAXVGgqPG1r1781jc/uHV9Yzw9WQ+JHJPMtbU07WjOEprxvfvvvIPrt1Gvox75aDAIS+kL6n0lnhaMVCWSsaSesR8FHVECakRGN8ToNLcXKlpt0t3UwlX7f7vfJ51XH3kVkp849A4c96dtW/xHiP1gcLhBCAAiu65c2rbZ5qRNcDCIiMESkEM4p/AKKEM0ISWoO2K339EqAGDhpLq/WhODo5hghKhwKOrAuD3F9a3tcWe8NLQnE49brH4pPz68EOXDI6ABOT50MfjQrg3qi6fWVwdwgCVb/I0uurCPaKhHRl6G4ALLQL3qzj5z5vKLZ177Om7d2Xz77fmtO9vXPphs3KW2XYIs+XqJ/d71O2XSZe9Hg2UeLIFJp9PJbCaqSlCyREicIiM4KJTFd9Pt8e6d+Qdv849/MvzehfWvPF+cP3P2279CZ07JxXOyvISKwDbRkLq44oZQjkAgJCHKdW1AUy+dD2JYAVOBKh3o6jw1HNbKP0gz4IHwiHkhAaTA3lz3ZnOIc5V0sJgi5CHBfQZ+USzwCcF7nwzeYX15aQq+P0/J2sJVumjFMtLEfa3/GD1IHVNoQRoKcdAWKQ6G5drqqiIOBiMimOHq1et3bm90XayqUVQG8YNR7NNsdjvGMT4LkMif/un3IZOz5//z17+5OqzXm3YrxrgydAncGLrxJAbvy1rINUHBdDjmU2DfltYWBIv8ynGfzANgImIznTdtMwtNMwtpuR0OBkN4R4UTAE0A1CpHhcerr51+9eunv/76S+9e2XrzrQ9+/ON33nrz/Tu3t+9tvOWkrspBXddFMXC1rNQDYNiF5FxB4s0QQmqb0AZNiZZk8GhVuoNPKh76J7PV0EF+/MDvP2JeZkC1VyT4SFsslmSHDuNRolIHt46CwyHG4uEI/pEnxabDfWGZxX3JAFjYF2VdDb1zKaWmaULT7u3tXTp12iyllMJku40dKBUOzsW//te+/cIL5371O69+8/Xnzp7tV1ldNGMxOIUzIABt0LZNTdDdydSoIC7AHsJmrLDYr0mPcYxjHC30nEAAi/GmLJwUAoCIhAWzObY2r31w1cVY17Wqmpn3PvuCeP/U7Q+PcYxfCBJ2zmnX7t2/P9jcxuWLzjGDiOCc8+KYjHr9no+5JGQ8wsDXFIkVYBEJTDFZjDGlpxvzESDGTglAZ2lqMAEJQOSrerkahJ3J/Q+ur198CWXRtHMql1dXlurq/nYTGFq4cp5iaAvXT8oLIktev/fvcLTwyDoKmzpG03XOpbocjuqC1WIM8kUINhgfStQaAcxdCo7MlwVY92Zz53h16AqwPmphzofpOb0oEB888/mEMlL1iKoS8FBKsv++M8DJC9wi7LZIHCAdOMAUDuyxuv7M11977w/+6Nrtu6snzmIGMKlZ10XvZLms513avHknvfGmnLqA4YpYsggUcEXZpFCIe6oLvcP73uepZuUIVfWM5Xp46dSpE+3u3dDCRRxU3fiRO+mfOFhTPMHRG5jLwXg8ub51//Z0eGKAwiOpEkeGl2yHkCtOxLkWcNRwtAoA2vep7N+/ylCHxIgGTSmZpzlwdRNX7+1NorNypM2TfoMPTV6ZEfb4HTDMhW6Q2gsroxfOnl1xIIA1gQxmPU1n/88/0zLAI7t0KdMS25jmMzGFc/jK83j2Epr25OYGrlxd+tGP77z59vjG7d37O1uTiZ/ufu3c+YEZhdSOZ93922IYVYPlwQqaaRR0rBBEQhRERiJ13ldJSq1CF+N4nH761vbbV9qy3Pq3/2H5xefPffsb7hsv49I5rI9GWS0pBZA4ZmJqCQlIBjMUAlPIfqucMojlQ6z/Txz2oXFzHw9S0foyawfszOd7TROlYC5SRNTARZ01QqVn6/fienj6d4RniVGd49W63Au2N91tQsODAujVh1JvHMUPcD+/XOAPn3hR+hSig3rPFKKYLtXVciFNmAz8AIb7O3j7nfc3Nu6lSCI+6uEWFTAUkF4v6hjH+KIgwbZ39r73vZ/8s3/+R+sn/ualS3TqxInNnfGgrpaHOKV+HsepCy6KsqfOqJD9rxZD7ecReHt98y87jJQQooKp8IUXhxg0xe35fK/rXFMOh/XKEgqAHSxC1RyoFDBw8gxW1k48/9yJb3792evXbt/bHP83/+3/bzbT3cl4Z3oP06KqR0tLa2U92tuak0aCV2NNTFzU9dB5jl1LtgiBDrLttvjnQ/l3VithsuDsZ632/ceP4PVn3sxH3fbWYQutf2N9hN9A3rOxkXKwxQz7IA7P24vlH6mBFc7M7bPXsaACnTl7Znd3d2NjUzUO6rqqKimk7NgjhGbazSZJ26XlwaVnzrzw/IWz59f+9t/53cEIy0soSoDQdqHtpm2Ky6snE9ACIVnThvm8mzddG4yqmsgTCcglo5hMVaPpU+0QPcYxjvExkHV+dcE5IxhrKsuyLIFeSA2YNfMbt3e2t895X1VVjDEXALIY5md9Bsc4BgCA1DlnXbd3d/PUnQ1puqKupzBm+EJKLz71PN1McnpC3neehx/1gqoaMzPEAehSDCHpUy54s6E0cpBE0iSdmM2Yhk5gAilW65FNmttvv7/+ze/CD2NopaQlwqiqHJoupcJxG5FC8oU8tEC0A6vIo4nMtNiPJlSYWJMnjKqyrkBzSilkKY3PL/qcizFj4QC8eIkcYkhEVpVlSO3ufM6eh4OlRCSfhB/k5wKJrIFl0ZRFHjynJnoC9f7lyhE/g7MAhCNgn6ljSIQ2aMHFvAk1WM5eXLv4zK0rV/ZgpcZaWExUOyZaLkedyDTZe9//i5de/BrOX4B3XTt3RR1Bga14qidsTCQghvZqUNxrrhODTQlmy5U8d/b8+T17t+u6toFlPZ+fk/h66KUnGLAUZOVgssNXN3eubl564Vl4j5CCkXoiBrMtEuzmrE/A0ZFqcT1aBYB8DytyzSQCSggeKUHVLBm1wL0Gb9/duTFuGzcC1/aIavTPQRb82SdHH3rlUUxzgvputkLx2fXTl0/LEsCAz+9ICmKlhfENMZs+WBD47EHG6Cy13JqHp6IuxAtiayV4+RmcPrH60kurG1u4enPjp2998KM3tj5490+2b50oeNXX1dB5qn2nQdib5cb8LPeshMToRIPwXHeqolqWcq0u3EzTpEuTcRfH3b3d5oOb7/3kp7h0tvrKMye+/tLom6/g4iVED1+BvcBqoAHNu9gllUFpOYGUywAAax7P6OlprNuD/iCP+uo/8FwEJp3ude0kBim9CcWoESjos2mgYwMsWYxOyoHHSlluOopREUOW2k5M+2ubfRedLxl4ofrwwCqtKDDrkiPzZIhdLbJSDwogdAbvAVy7uvPeu1d3x3OWZc2sFyMl6zvx6VFVhWMc4/MMBSfF6smz0+n2P/sf/+jE6on/4h/8JggpUhe6whdrS5i20N2QQhuNfBL2LvGCOfXwHLrPvD6sJ/NlR/aYSjCYmqIQKXytMTRt2zZt04Wyi8tdvTpwwwIDTx4wYGN3uxAelcOqdOfO4tyZk6+/enLa4JnnT21sjt99/9rbb79/9ertzXubt+5shCSnTl0CCHAAi3im0vtS2MfWbD/vb7l+mXurc1RzcJiLTe5khZGqcZ4xD231oWfwEVSY9kEG4wQsegJUP9QlwP1jqIINDGPjXzju7t+QzqxUFPkcOavzwRhxb3ecQqyrgki8ELTV2CE1mze2Vobu2TMnnn3u5ZdevfzaN1569evnz57vV1cKzJtZ0lYES0vFEKM9oEnoOmu6dt6GroshalIMy4GCUrIES2YqZllc4AiFh8c4xpcdtAjnspBbDpa9QkCDsigqJAM0Qhl7k3tXrqamK8tSRJqmiTE652KMxwWAYxwRdDE656RNk417Ozdvn5hMaG0lax9770pfcOoIKrnTPn5i6QojJNh+VrELKUTVp8z2IINXOOGGqLG4Y3FM3jkuE8P4RD1aUrn37ge4fgMrLxEHQSogq4NBLeOQuqIwT6rGpUfXAjlDd5jHaXzUGCuHD0ezLCNAUDEqmIdeag/PgJrC1L5ogjcZShBQhBEsCauhDdGFbi+kupDsxnogg33oDw9fvS+AMp5CI2KAMrK16eGfXssms3u4j/LF9l0dF5JiOTkizEPPOunQBJw7/+Lr35xcef/+/Z1104ETMRe6oG0SZyPnTxblzTfevPz+e/71b8CzhSaoJGYjp09Tw3E/X8cE0r6akaivfAiEko68PH9q8Nzm2o9ub210U2Bo++o9h3Go1fiQzCYvpF8+4vFwlCq6wY1x8/bG/dfOrJcV1EwsMpksFE0BAKLYb8M4QjhqBQD0WU0okQIBSIKOgAQXIC1wbQ9vb2xvdUiry9HcL9ZdOwQCeGFH+8DnQQ+OE4sdimrZzk6N+Csn1y5VqIFC4ZgQAoTxgB7f/oPPpsDz6BjUCJrYeSm9ldwyRyA4is66vfHqsFpeWsbFZ/DCq6dffu3069fbO9d+/5/+15uzne0mLoFPjpaWk0wmrU1nA/GglEiRpf2TGsFIiVKXZrNujpbqhgdRBs5RUSZgZ3u8cX9r++132h+tbP3o2XN/8eLg8rMr3/51jJawtITRMnlfsysdGuL9pjsjwBZ5Cfo0vi+HJ8mHFFQBGNHBLcbYmc2nKbVMQjAzJRCz9jY+n4HAnJmJgZJ645Gjtaq20LQxELxBbd/n8dM9qiOFhUTJgY4EmzLAUGGmFDl1K0vVqaWhAwQegCree/fqjRu3NfGgHuqh5JYC3Gt68xcxuDrGlxrJ6MTaSU14772bv//733vttW/82ndHpas0zeFDDT654pBod6pNaynR4aT/orGcD6uc4yD7j2PVrByKG9gVEtqmi7EllEXhiNQ5JSoHK9Gw3Xbzrh2VvFL5ULmatVoZsqaELlgqyIPgSgwc/d7vvTgPuLvx2pX3r//sjStv/Ozd996/ubkxjmmStFWdEyqWASi2XatqctAJu5/9x0ED7OKzO5jHKAEx1wyMkU3usDA+WGy5bzh7whqzkRIS9gdXWbCWFjRDowOihlHq38s+HLUeKgkcEjhiwIwPc/kYBoqENB3vLg2rauS7thuPt1Noh8N6dbX8+q9++5nzp7729ZdeevWFi8+gXumDkOm0lcKcRzkQsxrQBEqQje1pYy50KcYYTQ1CriCmeUpqUNUEMgJBWJjYLEUc4xjHOEo4XL8UBZuyWV0VEMSEFDtIgZ3x5pVrTpWZQwht26aUQgiqelwAOMZRgBG60JbDojAe39+e3r57Ym8CaOaBOwdfiG+zhsFBn9xH3//DJm0Hf0vMrGo5yxgUbUxdVLDo0/xqsLFLXDA1RjPVPQ0T+AFRKYSIuhyeqoe712+mN9+WV58vhGYIDDk5GqwO6+luUFUhIU0Ex/jwdThykeqDHbS6rznBMIQ4KorlQVnluo7laNue6vX/TKA55mSASWGtGRES0zTpznR+ohjlctdCNuiLnPnokxhQBxWwA3wWn1Be+AnBGAnZRbV3SDVCtH0RIAjBAzWjBgpXgAKGw+Vnnz1z7uz2/fvmALMc9McuAa0kqWrf3t249+bb52/ewOVnKqZp7LSoPhU9hCzKl+VNYJTzraaqngURpeHCKl44uXbm3tbObJqKKmULNHooPcc4bJfVMzuTPtaJ8lEgbpVcNdranr29sXVtb329gicuQILEllPNDhClw2uWI3RPHrUCQP/5KEMsuyl0UGMiAycudw3X9+KVncmYa9SrCPyEyjvaC/f3t8JCboj4gQ6ARXVILFbd7LQbPbvsTwAlUKqCCKGFlEYwyOKmyiQS+pSS1h8RBHghA7F1hABkO2rA6zJNzSjQUiQsDzF4EZdfLK37G3/jt/D2T9/6k+9d+9HPNm9t1JP5ithoUK8Q+ZS8KamWlsqo1mnr1FcUSSWkGFIXQeacqwtRIh6pJ/ASrNntwo+u3H/r+pVhceF/dj2eOrF25vT6hQs4dwHr6zxaGniP1CV2ut+9ZfsFgaebU7dFKLRIkh+m6DHyjHtIz2d7OmtB5spgSEmVOBsA7JsFPbj3p54jJlMmc6qIPBScHo1i1O1Ja0KJXO7VUCYlwHLD4DFtHSCzBEpRmJFaSfHkaPXUiBgopIJh8x6ufHBza2tSFHVdLU1mAZxvhv7qZfbrEfqmH+MYnwScc9N5xzwaDs+9/97WP/p//7Om/e3f/O1zUlbBxkZpyXtariVhpyWQtIZkhzO2ebjuy+oPuP6SsX05vzWPGHLNjJ0YIZk1SR2DhcmX9UjagNRWbZzHSTufTfY81WLnTq6KWVKNjA7GWRIx2rAYlQWeuejPnn7+5Zef+Y3vfOPO3fu7O80//if/fGen2by/N5/usJSFHzIXZAwuHnP9D9UADsutcgu0D/8O7dvt4ZBUTwY/CcldGYcT4ov3PQjG9g3OFs+bB/Yb2/vY/QEbgAdnYUGARYLljlJGABKhWz7hY7e3t73TzMZVXb788sXXX3/tpRee+Y1vvXZyDatnF3EcY2dvMpnunDi1yoUDuQTMU5xO2umsncW9sRWB8hKJmR2IRcSYQoxGbERGZAQiU1aG0SPjhGMc4xifBRYdALqQAFIx9Qli6j0DUO00dVDB7nh8/dYaMTOllACUZUlEKaWiKFSP4+pjfPaYd+1gebkmtvG0u3cf4zkSREgB8XBMDmBVYiXi1Puu/5IgA4gdkmbmXlQLUZOZ8dPNL+XmRE8MltZsajoDOkCJOST48uzy2gdv37j51lvPtH91uMy7aAXF6YGcHA7ubm+1sRUmS4ixfCA1dITRR1qUBX5z7GWEaCks1eV6XXqDdmCNEE5H/GQ+Cg4oKQD6yLPPtzjRZE1MAmPvW2B7PktrI+09GHEoiDzsQLYQFsr/93m+RALUYADOwLbPbc5dxpTbAIjgmEGQ/PqC8p9zlwz1xsghtQKTGXZ3sHEXd+8WSSsnDujaaCk68d6oC2aWarG6C/fefef8O+/g0hnUXsgSEGFP2+RKD/MuDwl1xS74cggTF7Be4rllOSd2rZvOi5VEfmHUuji2A8JT/mfivvNnX3n0I4IRCdXqmHev7Iyvj9vLp8o19kyBLcAUcCCAxI5U1v8QjloBoIcCRHlxmEc5AflEPDbcadOdJs39COUAs/YxnjQ/D2S67/HeZ/+BgxRvPwcooE5TGZs1rk/XqPJkgwRTi4GofPB47QlvnU8YjyWhMMAQJg9EWEKKSAQaYskRuNBQqG8SGCgEqGDr+PZvvPziay9fuXrth39x4y9+tvneB/fv7552xSDGQUxV1EKT0xwopzibUEWFK1zl2RMpReNkKs6BZUDFkCWCZqGdbU9mW91//H/+13z2xMXnLj/zylfPf/UVvPgiLp7H6irEiRNhb3B0kAj41K5fjwPhNDt4Yv9YFJh3MZU1PIegSSO7kvnB0pFluWFiMOjTSLeLkJghYeCRKpr4YoJZMAFFIzFi+0L0u30cGOHDAnCkAMXYWUosRjE4TctVuQyQwjkxYHcctzb35rPoihVX1GkSHmDOoh8lvqyqSsf4wkJ8sXX/fl0snTt3efve3d///T85d2Htd373HMiHaEHndeHX6jLOUssUlZJqYoXBwIlAdjDUGBh9ulMJxvblTP0/khBAoYuu8nU9MEsxaogdEQnT9lbnXOGYmJxp14SUQmrYunazcBhV5dJgOPIlAewgJQJMQAxUBc6fcedPn1KcguE//Zuvv/GzvT/+d3/2wx/89PrNO5Px1nzetZ0ur5wxeDIYOIe8ZGxZaI/2H+e+NzZKhGiUDp1OPvzDVgEPFwCe4FMmRb9qyX+SgIVG0uHlW4YtgnhzlLsHejM3NbLF4/zXmh+TdWyB+/AsEiIoEQKo29naHQ7cS8+f/ZVf/cu/+eu/9tVXz6+uQQhFFjEltAExGvk4WhsM1koDIqg17E3m40mYzUMMHMi14pKQiGNmZUb2UFYlcWBiIjCZWUJSTarmj7vGjnGMowFaZBAMSItUkFNjUzH1DgYki0gRSTFtdGu3Ysdsquq9r+s6NwEURdE0zWd8Msc4BtDFVpgqkMxb7M0xb6HKonmK9cJi6pQI9sR5kx5KBu7Ne7BQ/GAiySk0MyRFTBpB4KebX2XLX2FRcDJrgBbogAguQgTLaj20+Xz31h3MG2BQIBJiiWK5Lr2lLgWhAqoaA5EtxCQOq5gcOec82u9nJ2jOaJqSKVI38qNRAWfQLrEaEfXM7c8tFGACwAp6KL2WGRdJYSkZc+FcMp22s7Sgui9EPT7MD1ZAjmY29knBhkIJkD7CXfg9AgAJ6JBUMYMURHALgQ1OyWkLUzBDBdGwN8H9XWzewxtv3P/Rj+PW5hKxIHWxtaR1WRW+lDZECCtWYe2dW+nGB9J+G9WgYm5hT7vgpP1JL0D9YsNAMeWVJ0tCCZyusM5hGGZRQ8clABiDdUHJ5T5FB10oIuFj5W8JiTAczn11p9m704YxlcvE/SeS2cWklkfLQ8pLRwdHqwBwYJ1KmqCc06kGwCV4Ba7cww8/uLkLoaWVaJm5/2Rv8ZiULLvBIG5s0NoKw6Vm4ryPTessnCzlb/6lb704hCYMBTCy8R6NlsFMxIAs9KeMqR9tPpPBxezRb6sUYflrTjVQgwyOQIoIgGBqCJ7IgdU4KapVsGCgWDv3zEtff+b3NvHelZ33rvzZv/gXvLVThbgOWVEqQhiaGxQ1T9tKanAR5t0kNCpCVWWFNDGYJkN2b2EySFmcErdWDqazpvnRT97+8U9/VlZLzz/zwm/95slf/zaefy4llUvPkJg1MXVwxbCdTsu14dO8avQouuKie4zIokYlVxAIO3t6bWdP2QcjM2Lx+cPP3J9H0fqevuYXKZi9OO3SfD5DLOtKlgpfAMmiuBJMCQaQEBMLTAX2C5sC872Ut08qaEWPqUTt35/59X7L9Ljoqv+F/Pjw848ZQR8owxz+fc4VWM0lPQIRkQEphvW1Fd27n+azZ86fPrNaAxgwdrdDveZ/8P2f/It/+W9DGqyOVnd2JiIFAFsoZige44R1jGN8nmHgsizqwRJpMW9V/Chp+8d//Of/1f/51n/1f/l7o9FKhXLcTVOYrC8vl8C1e2nWzQbVEMyTaaOQsvZGmMy6snykHdRTlYj8OHjcuPFY2M8brz4M3d8cmiOM4H2hal0be1Ex8UZQo1pEkkGVAEjBIgQF4rhL1OnurPN7WhfdaDAcDHhJMATJIgFvBsvLWMXyEN/51vLr3/i92fT37twZ//Qnb3zve99/+92rN+9uNgGxjV1UNmFXVb4WX5cySAY2ikqIFBUWLZGxN1gPAIbUzwuSW3GJiImEcn2UpZl3REoPAkAIgYj2DTPNTFXNUFblYvf5mf6NyrJYPEP5D4U9sw8tm7ElVdWUQlI1jQqtqwK5Ey+n3AlkKoiT7duOIqBJO2ZdWh6cOLm0ujb623/n754/d/K5yxdOnYQ4qIIFJGh1sYxySKQKm2Fu4KYLs1bH0ziZaNuSWi1cw0sigxC53GTdeyaQ8IJFoKoGUgOIWchY6RPpAHgc4/ipM5EfxzN50u/Ro2DEHy8p9flFvuHJsP9N2X/wiYDocRHTY4/niff/JPt53H3yuPv2Sff/pDCNIAI7YxgltWghWNOdWFleHqID5mF+an0F98dbP/yLYtaWwjG0+UTats1HeJz9P8ZRgJFWgzKEdrWqTnaD7Q9ujH/29tLrL/N6mRAMfnmAlWZwf3uSS90787aSj+kT+xCl2ghlWRgw7TCZzZsQ4Zz4MnbhkX+e44cPI/fWPMFhkEzGMx569oOt3b3t1ep84VoknyKxO3PqdAHevHkT/+7f4cxvr/qlKdIceO704Mqd0XwaR8v1bjOpCt91XT9WErExgWDOCPoYiaTHjlcPHNvBUz9nPDy83H5omfyhnZN3PssNpqS+ECfMUbVphyKj0g0drIV10Xt47zWEI0o8/qh4pNGeLjSZTUQgFUOTqQIi5bs3ty+uLa8OxIAQkhcUlAkt2UrywwIvT6QgcsRgbK0SGMwLGTsAAAHzDsIoHBxAMEYixISq19qO4BYICB2mAU3Axs7eX7zx7n/4080336z3dldjOwwzaRswO8eOuAvREtjYA7FpTgzrN65ffftP//Srr7+K178GKqh2DHqa2S4sCnIPRaFKwHC41O3OinqZgDTDiyv4T3/rtTf++3871zANrasGMXRSjRRm27vu9Ok4m3341vpYfF2JysXS2u727Icf3Hjl1MvnTlGCF2phCaRGSQ22GDCPGgPuaBUAAIj1dzJDEyAEmMB8JLeVcH2c7rY6YR/FP2j18QTIKrzYTzAag5BSAguDLLVQdZSiBu5mF1dHqw4lIAmOAev5aTl3rH3/OVkuJX36GvA/F0ZqpErGRs5AtlgNEEHViA0UyZQp819KdU4dWADAl1ga4fQ6zp1efeXy773+yt7779//6duT96/euXHXtnYHMa1HO3P6DPZ2J5NxEvKDkZWuUZ01gb1Tyk60mXINBnyy4axbRSRxgd32ZH7nBz/6w7fenvz3//gb/6u/kc6cvPwb313/yium5soCDuXK4FNomLeDvJQ+qCbcV3WiwYA2ISiUXTYVUTAbKfF+08CDCn2fElJKLBCGz8ELMCrd2tKwnU6SxQQ2ZgKRgdTI6DFz6pcFurAYZ1NoRyl60oGXAaMwiGFU+6bFvc29GEi4MvKGmJNQhxkzSsasvanjsbXpMb4omM+bkMwBBsdSxORv3dqJuvcv/+Wfffe7L547t7xUVOMuxMZqT2dPSLsns2auRgPvlFwXEIGqKPqB0PZHmy/vmPNhUM9cy+VnBsiIFXAGpxDVRaczg2CQBIGDmkWzoBI6aYAyYCw4P0BN8LnTlACgCwghOSdscIyTJ3DyxNKrr/zaf/LXvz2ZxX/yP/7ryTRtbW1v3N28e+f+vXvbe7t7zbYNB2swTyiEa++quhj4uhDv7u/dIyLO/2Pez+nPZrNMpDqcuDTCoFw1AtTyVmGkMIIjDyYGgYgMSsZkBuvalLOfgDJJVrYlonaWiGi/XJRgnbVmnYMnEiIqGOQcM4g8sa6sLIXYtu18Pp82zTyENsaOrVmpuhMr1blzZy9cOHfpmfPPPn/p2ecunjy16jzqWgZDsCAESxqFiLxrqGdNAehAsximzbwJcTqLSX0bfNQqSQVymUCxL0WKPjZcnMyHQoHPdbP5MY7xBUaCKZsSxMiBPODyAAaQEKCYTmVvWrbdkVswH+MYhyEwMx9TFVG2gaZztO2+DRwZBORgZmoG2jcB+iVggIK5925ENFOQgbVnZz7FxVGWXVaGEsjIDKb5lJh8gQrVoHaO43Q639yqt3fcaFDD2hhr55argscTC23hKWlc+CEdsICPJMVLYdbnsAVKqjCzIIiDclARfIRGM5iQAEgw+fxLDi5uUO6X3QTFvsT9gWaLAQYXkrURITeiMme2BdlBWm7B0e0TAWxHKmP3pCDyiwKeHaTHQcBKkdtxcu+PGpJCokIjNMJatBPsbuLO7b0bd7p7O3/yz/8NtqfY2q3m8xFsWbBEiVnmpsi0ml4QmwE41SqFJVPd2cLtW3jpBQwGhUKfsuQX9tW4c67VFACJJuRDk5yAFUUFrDs8szK4vjeD945SVLXUspSJpa8y9otTwqKx5omHQmMwg12UYsL+bqvXx93WiXLIroAAEWQKTWS6aGM5anfb0YpnKBcAgES6SLaxUJFQtsDtXbyzsXNz1jSuVMcCJDE8oaca95pifOgHMLIQ4dgTmq4j67xRF5oidS9dOrdeoQRYFcYwgPNfkcLtjx58VNd3iXttIjbruW35nlcjUmIUgk5AoAgE5mCxNomCRIBnoZJGJ+XiCr92eXX3a6tXrk3evbrz1rsbb757++rNza37d+5vLZmOVobD4TCEOB6PjTAcDGJSgPfNtXp/LdOiayW0DFkdDNfL+kRZ3/F0J+IP/9t/fOo3vr3+7LNr5y/AVUqeKTfpfEaXlbJOM2XLlDZgEuIsJeOCzCE3CBwUlB9uAjBiffoHroCmjrUk4oLJYEJYLnF6bXlzNglQs8SAkZiCFSAlOnJj0NPFI1WAoCzQFKBdXchyVQw9SoUo6gpvv61X3r/Rdqir0tTB1ExIoFkxkw5moQMrrWMc4wsBdkVVCasQmavqmpa7Jly/vvX//Uf/IkX9W3/r133BlXdNo87TyQGmWt7Z3ZmHVLkVc+i6lsiVlTTd0VxBfdrYvwg9AWSxJGbjhXSO9sHnYop0lkN3KNjASjCQc85glhCNotq8ARpU1qVxOxKtqrKuqqKAELhA5UVyXBO1i5EMzFha5uXV4r/8L/76ZI77W/Pbt+9du3r7xvWNO7e3xrvdW2++HwO1TQhdaJpxM3dEwuRJSmMhZmImsLBjYhgq5+2Aup+3ZGYdS06DK3pZnlwMcCxGsIUsgMGQJ8iUDLl2YQfTPZGFlphFRFzfMZA0qcb1E8tqnWqKqUspxNglDWbxzt03icCi3ks9KNdPDAaD1UGR/hd/5ZunVsvT586eOXPq5MkTq+uFqwHsx32IyaJrATWRBJ5SjJAEixrnbTOdt7N56AJmTTIuiDzLwDLB32BAsS8d+SD4cMOvQT/ppebjmNFP+zv3hfMUPMaXGgKCQVkzXYnMHMwTPDMDiuQKAiLub8XN+8W8k+pILvOOcQwAADuBRkoYJJvMu7i9i8lEFssfJnjAwWKK5kt6EsPLjMfxpc0MRKpIyaLCSEDuaSvQGNAxBRFDIoAislohQeAEw6pcXnJlMd3e3rx27dKdDZw9XYhS21RudHpt5Z2NcdvMB8VgHrqsNbO/20NKhkeLuaKqMKMc0rFGTWLRsa0MBzWDExATA45ZyRR2tPptnxwf0pRXssVntbgRad+vCWhiOwuhDlJ7sBAZEe2LchhMHyCpf87HciWQhwKqUCDltggGAEcgIEUzVVEiI7bkQ4Am7N7H5u1064ONq+/eefed+1duNHfv13OsqFv1ZU1O5mOZTRGagORGg0QMiBIMLnfWMpRjtyTUbNzdfevNlW98HWvrRSQUIjkyfmqwA5luXSyaDKAENnF5eHIKAk6VeOXSmT/70R1G6a1urdOOqkGZHFuIMFrUTPYPWNk4PemIxSIGFddIeXM6e2dj92trp8+soUQplBJCAhIUgGS9+SPGET9iBQDLS0cAlvo1sBB8gAvArT1c2dy732moCxIS1YT0uJb8n4fe5m5/1CAQECKcJ1N0TcFaaOgsLBXy8qULqw4OYFIkBSmch/XyTrlKQaC+/d4WOz4y6MXogb56Yb0OygHPDWBIghJEQTTwgRGBAO6QDCowD2rjdFRz9dXnRpfPj77x0oX3r959+z29cXv6/R/T/d1GQeJCaCddM3T1cjmYjyeAKi2kyQiZ4TgsKg0hzrtunrjq6kG1OqpbE93eW3HF6nCJioJY5ik6bVKyajD4NC+XUV/JMUsgztn/JmEcsNu282hwjlTwKHWaR+zq6U8wkcwheSZhU02IUjos1ai976BkCnJkMDVKKgzlL2NiLudfAPQCGWCGWUzObFSVq8NqwPApsYka3n7ng/fevWYmTgZqBPLJDpcMEwAjVfCTx8/HOMZRBot4Yhe71IbGsa/qYVVQ28oP/vz60ugHS6PTf/m3Lw+GcI67DgysjyTEcmcyTWGuFj1IWPK4R4YsfpIdApT0y/Z9sUVPaZ5p+UEiElsmL3GWtmSADWwK2EIHP9cAsggiMYiy+G6ilKCKNtluShNteTx3nquiHA3LUV1VJWKn3lHpWCAxxRQDJSMW8YNRjdHF+pmLz7z+2jPTCeYz61r79//uz+aztH1/snF3+97G9tbmzng8bZq26xoLPpqpqmrewpROnz5NJMgSQBAiyirA01kDAxF7ZmYhAhETYT5vCDlJAAPBeurN0nCZeuGftFAaUkDrwTC3rWWVlJQikyqHax/8CBSIiFgBJTaiBEqvvnK5HhRr60tnzpw6f/7c+QtnT55cXxnJK88tlcWBbXDT6mRvHlKsRwOwQZhFCGWENhob63ZjnKbYzLtp03ZtUiOjgriAdyBHMjSGGbKupykKoC8D5+neQAcT7IGjoBjw+efiHeMYXySw5X4kKKBmSipEYlQYV85DEUVLFiDYvXvtxlbVRik+7ym1Y3xhoQRyHEJARLYBmN/bGu3uOvRKt45QCnuiqGYp9Qb1Tz4rfTiNpUYERENMmiy3x4s+5aWmEoIgAsbEidjAIcdanEREE1ZG1ajavTnZvHb93M1b7pWXUNecogNOrxa10Lxry+HSZNo67x+lBnzkQAYzIyI4UphaJ9DS88rIFQBHkKljZobCzD7f/PaMwzfRwcriAA8k9ENsZ02oqsoLHPd8hQ9Lu+TE1BcgHuuAZIiGBOjBAiOltvFmFcmAGRBERdth1uDKB7h+5c57P7v29k+3blxp72/ytK3mac0tLaNcgitCQujYrPCOimJKlgU9QaLMrOBsw6Vx5LCzfe/GWz9buXkb55/hwpfuqSc/s804LCIvlBTGUCBA2QkISPAMAtYEr1w6s/zm3e0YCg2FpjY2VA/hPEIEcy+NlGsJ9iTWZQdHowCxIrFP3t9vcGVz79a5E19bk0AF0AZEhSpUoAzO99uRuumOVgEA6NvJAE1AAjMcqAzABLiz093ca6YsVnrTiDT1oCcUOePcrXYo+y9ATourOGZVjtF74tDVsEun1i6cphIQwDFDO0BBBIPCpYPPkmGMT4Hy/cRgzgXBLE6bW1B4weNaVL9YSTjHwToLQUTEOUAJMaVGtTMLK6X35qAKYVw4Raujs195FjtjvHh57w///Rs//JHsdWu+Hq0tV4FS05TJMuXcACMkyv16ut3OCu+HfuhMzBADx/F83rWXzlx48Znn106ega8gBRK6jsG5+egzuLBGSLAECoR5wk7TTGLoYEbED0m+fEgl8MAP8Smv+Y1gbJHMWQKUUrQgROIdRsNy3nbzmHkAQFRRduQinlBk8XMPzhn/B/OPCjJL0Qkt1fXyAA7g1JGWIfCbb7x76+aGcEUkMRizt9hByHC4agZA9ck9SI5xjKOM6XTqvDeLbWwFQlyLlOJXidOf/dl15j+uqtW//FfWmCHemmYyqpbc+sgz7m7vxNZXg2X1NGuCsD9EpujLZvp51tv8eMirF7UD64PFGoYzH8QIRLAsJgZNxIAqOFfNcwcAgC6ACZRnb4EQkBTMKJe6WMTQaug4tkXX1pO2FBpUxbAqlmryEBJJKISMmHd3d5idc4UTXxc0PAGsE0AvPv/rKWFvF/e30sbG1r2Nre3t3eksfP/774QoTdNMJ/PJZDabzeazJkbd3pnlIIog+wUOGA2XRkogCMjMxKBkQmx17UAKY0OCMbHBmIHQbO9fKus11hTQ8WTPLKnF7G5AbMxMHMt6Vla0tLS0tr68vr66tr68tFSXlfz2b/+lspLRUr2yMlheQVUBgABxnswZicuFfefYV0MyJcchJyyAmDDv0nQ+n7ZtRzRX7boYOjP14krna3alMCdQTv33BRoBC2CJzAiZXWEgy4J76K8IDsKBR6xdPz6OOwCOcYxfHnkENkJiACCoY3jCoOCkUIkEgTY7G/eazfu1sRwxBt8xjnEYJBznLYwrJxLCdHO73tld7QVSwAQn5AlNimrpY3QA7LcqPvysqrCooQspJWMvzBz06SbVEyExElhI2MgFuFZzcBRMRYClslgapBR27tye3bi9vL0LVxcgAMseK8PB/b1GmFRjb5p6tKNTWvgeExMxkqpqFJFBUdQeZYBXGLJKjhl/zi2AARzi0OCRCdqH1Xc1qc27MG/a2pdVkYOyxYf6oQ/Xjvwn/lGgQEICE/e5ssBIrM1AUSohGKZz3NuxOxu2tf3uv/qDuLVx/96N8c5t6aanHa35eqWssdP6ruXYIRmLiXdWCDxR1sYkMhJlUdIsJK6pqcsSzeTe1auTd94dXX4Jp0YUAPdUFZEXN3Qezkj3aVIEImZEQOEYBgyASyerS6fXN27NOHTeEGJkVSFOyfpGkP7TzxIRTvvHTwCvMbVBRVEOp+3s5t78zk47eXZQA0ARERIUSIxIKI7gzXbUCgCLpvG+wYMFQuAI3Jvg1vbsftNZPZKiTLHRNtXlIMLsyT4zUsD2uf+5JZ8UWRY8JjEtmRHa2uHl559ZoezxC+8YjcISxAOc+i8eGLlVgXrf5yNGECFzRr1jAe07YBOynAkIClM1Us7J9pXSm5mDSuavGaNlJGB3hmaO3V1s3rPdvTSdtOOp7Oy4WxvN/Z0hO19yLeIM3IY4j0UvNaPU0+rBQMfYgw2rquJagpGSd26lLuaVDC5cunTxOdRLiArnxDl2kLymftqX6KEiMgBSM04WI4oATKNOum6WknI2e87uEwcL+8NhzuFJV59+DQDCipQMRMSMpEk7gvHK0nAXJtolgAyawErecfyyuew9BmQQssq7leFg5CEAQoRUd+7E9977YHdvWtdnTTmEJFKZhf3PUAmMzwVZ5BjHeGJ0XceOCi/iyhhSSF2IHlqeOPHixp1rf/696xcu/MXZc7/z0lfhXALPKxlWjmHD6XSamuBYk0FTIBJCb5X9JdfJOkyyI+uXcLxfGwCAfYkYToREbNRzlPJLgGqIjKw9xw4mqgQoYRwpEbuqprI2aJNSGyK3aZVcE7rp3AmMLHmCc650WFpaJYuWoBZTSyHLehLVJbHHyRM4cUJeevG00enYIUT83l/79aZL88l8Z2+yt723M57MJ7Om0w/e+6CLFuZpPJ0102Y8m4dm3kUNaZytUZJFS8hbRarLgSJBSZHIGGwMIXBoQWDHTI49E3lzRMZ29kwJcaUvymG5PBwMl0dLw7oo+ZVXXixLjEajlZXR6tryyspwOEJRggji4HyfoTZYjDFoIE6NktOCxPfWCgICjw3zgGkTJ03TdLFTjTEGsy4FYhapi6oQLhUCEzWkiARTjcZKlIjBQkJMnYIk14ENBlNGpggcWF8clgM6WoICxzjGlxtERDAjmCUjIiJn5IjrElAkVWNDTHv3t9qdvRViUUtHbIl3jGMsYIDGGGEFu0JCO76/Xe/srPbRhBK4EDAoJ48/CbNxBtiIE1QIqkgpJVVQAZKkymB+apOeESfmSCoslIiTcuwzOxEEMQzKemXJOZ5ub+9dv7V85w5WTtTFoDGUhBPrq9end1UjfX6o4L3BEDEtOg194ZZHA16UB4REYUk1WSI6osLUHxH2KFfWA3bFoVPLVnwEJpIQtWm6UBbRk6PcMNH/Fo5aeu6XA8EKEEMpaztnAjwChaYuCzQt7m/j+p3unasbb7yz8e7781v3JlduDCyVRbpUuVG1UouWEb7phksraBStqVpka6yZtPP5tFlZHpApILlMrmC2BDbtQsHFyMnt+1tX33jza1//VaxdQvfUM8qZZgOzvgPA1MC9qoMQOsDAOZ+DuAr3yuVLP9t4K4amlLI1RQxskvbNX4G8PM3s5yc9GDIrzKbNHJWIr8zX9+fjW9uze9PB2hAEieAE5T5VvF+3+ASvxy+Lo1YAAExhWdUKBk5wBATg1gbu3t8bd2rLJRUOe1N0ratLjkhPZj29z1ZjINtWc2+QowkWvKBgdPNmMCxevCweSJZd7ABTJIMQqFfWXxzz/m6P0mebvQVzu3quUNB+SxRMetsbMrJkMBM11iSVYDrGeIKQMGuxvYPdKbr2/p99z3ddt7O9d/feZGe7m4/Hu3vx/tYZklPV4PJo4Jx086ZrW7ZkXjrL9Wc1gpLmobxxTOunGnb3pzFOZ5h35spp5Tcq9/pff7W69ALq5dialU6pv+zFp3i19h/lWCmZBVhn1MY0D7E1g7hsqoveDkXz37EBpIfGDwZgfY3xKS75lQBhtRjNCnLOOTaKZDAsDaVuS2oCGcgscxeFHFl4esdzxLGftmfLSnZUFeVoUPocF8QAjxvXb96+dS9GrQbD2QwppqIQswORwf2d5T192udwjGM8TQwGAyM1Tk6IHYfGNJHnAWxpdfVy12790R/9qB40f0u+8+JLg8FAKHXM1dDTuRMrbtLtdSEkOOZEj2SKfem+L9b3h/E+2yhn/7OyjxJl/zLqw2tEhi5C0xyVkClIiZQRWVWSiqqDCawVN46svvDkvIgwiUJ8smQbe1NPqNhVzg2KclhTVaNyEILA9eSHhGQKTQobT2biXOG9873Ana/gwS+/WhhAqA3rGtF0CA1iwnzadcHm03ZvPB3vTvbGk/m0aUP33gdX1MwSogaNlreKtLczfkQBgOTsyWeZxAmLZy8sBXnH4PTKy19xhQxqP1yqV5ZHo+XhcFAWBQYFstk9ETiv5gggzJu5WVIFS1ZDTcRRIL5YNkgCtTHOQ2yTtUZBZXfWNImbqPMQQ4SJOFeLI0bLzCKFcJnjdVUkhRqMDBSZIkkHDiA1MFHNVi4WqgYo28PESlrcCuid7D6B++qodQAc8OyOcYzPD9igBLNcAzAAxHAM55GiqUWAoGG6N06z2dD5gOazPuRjHOOxUFhIHTCA8xKaZjydjSfITp4wAYQhDNXYK8n8MjAGHcirZsfRlLIdQC6sPV36ngGREa1v7+YAiSoKZiQvMKDy5dKwKIpuMtu7cw837uDyS25UdG3HVXFitSxuuSZE4UfFpYddfI4MhFiIdFEJMFLvZTgsLMESHMOBAlJMKYl93gsAWGRRyBY8mX22r/FCCx5ZPzMXAER8iE3bxS6mlJzyI3WQjtiH+nFBplDzKTooCSCmFuN0jOk07eyFW/dmb38wfuP96dtXmmt3urtbvNc8N1guxNeESlBatPksjSdhHsZhj1RYKiuKWHHnXXA1CjLwvodC7k7ONGK16MhWhtXtaXv97Xcu37o7+CrQKupPcYlnCoOiNzZVQqdaIEueW8LcY+nFy+Xg+7wzbYph6QWIwYge6FOwj+8zyoAjQtuCHa2MzA/Ge7t37+/dunfy8hAMl7CfKFZYBNxRazk5egWAhSa/AymgkAg0wM1xujObTxPIlWCPoEiJ5Amtm41ZGaDAvLB9jmIp97WZpc6EqSJW7mbrA32JUQHcdVIWWChFOpYs55q7QQ/ygsRPmu0l6+nxypadIiibRVg/uVpWqCQDIKZkDyq47zfELJaYh9RnFQCD2cgdUp5a1LoNWUVYE2JEjIiKpIgx/uxnuzdubt643W1th63t2Z17urXtmm6tKHwXw3h3Pt5zwqeWRpfqStbPFl2SlMLOZBaCc24wqAFtQrcvhZuXu7bQYptub1blqLJiOKyL0Wqqq064Q7f+you4/AwG9axtSZWF51OjlIrlp3uL5s9O9qV7sxEYxECB0ACdoVE0qtHYL1zOqTcheXhX2Z6eF/mAp00sYINAYkqmQs4JORhY4WDLBS2xDTR2YFVKlhJTchYNaRGx0WMO8sOdg71UxS/aPil6l8jFuXz41Yeef1IHFWNTJIaygszlclRiVUqUWo+0zLIiVoJI0YFKonv3293dzlCVxWA6DSkF4kTWEoossvdwx8gxjvEFwqAcjGfjWTv3XogoRnPwruDxePf8ubPjaXrr7R+Q237p1QvPfeW1kkvSGEPrfHlqrYridu7c69K8GK20Ggyixou0JyyraEEX3WcHeKh0ikND0OeHm/VoPDRc9Twa64XjjezBX6J94r/l/sS+ZmBF4ciIYyS1XJwmmMKWl5dnRhpSEyKpMahg8sTl0gpC6pJ2QSdtg72ERIJubUCVt7Is67qqK/aub2iriyKTBCJUEZGimSmh6zoi6eGKoXMYMAA+lRtaS2BZUx9NmIHwVxJAimgH2wRYRO4ISFA2MoYjYebSgQksEIE4iPRXKUSIHErx70N7+wAzhAQzBcWEJAUZiVJMAMERHHFh7GcoG8O86WZt13apiamN1il1CSbeuKSiEocEMvEQDOtKY4oBTdNFJYJnBhFE4JiJnbIxOIJUoyZ+cI5S7j/ZL8oS8xhPHQyk3vKjz3YwwRbjHvcCtaQH+mkfMRqzLC1GgNFH/d9ndhU+E9CCAkZmrOxInUEWa5VkJkkrITRRZrMuBSnK7kt2iY7xuQJxTiUw2AvmSM3cTVt0WpUxghkigCicIiZjfuIKwOHALNtaGjQL0+e2xYCYYMx9ASC/w0cesZ70dHNHn4mC+hwbRUYChB1SghNXeylcmDa0uY27W2hbQNFFVxXrNUZkoW28uIahxIngEzsj6kXVwQblx6x1n/zo8xD+sa2wDMhLeJCKcaEK0yFhWEAnyQBlNmJNSElhEPe5J7zvX1f+eWuBLLWgBiTxKXWNUkiqCsvRLWWBbsnE34N7+FM4gUVWqefbApTrEdZLfC6OI5uKItLDhaecz17ccX1/62LnDJ0jtpQSzGCJm1mxu4O98ff/6T9tb96bvH+9vXG33utOS3lpuLy2dtYFTbHr4iyO5wGdWSAj9m5p9QRMzFwwqCWyVIgvmHNqlEwAEjMiUyIQtUBBcoIHa7Nm59oG390E5mAGBgBS344AtmxxlrnGmsnw2cWZwfTkGkxsPV8blGdvMFj6fyBaZBZHYmYUQlXgJcK6NXtdQ0snErGaGJIQYBHgRAKwwSvUqwKWnszDVUkU1iIamMkV04Q7s/bmXtugFADwvfp/vh6kR01D82gVAIywM5ssry6Pd7dc6QbVaCfFRtxtwx+98+ZeMVw6sbStkjrD2kl0s53xHvzyR98/G3GO8VCAFZgX1pQ6BqUgVTPTtHbBq9269dZ3Tp/6e791+SJwGlgqCwJgxnXNC7K/owPfeCaQAOyeWO3ACBEgdAW1SIbkgCGAxEhe2w6jKgoiSKBCijzHZv+83AEDGCOZhRRIAIH4zC/MqcooWVLYlLqIrsF8jvkcXYNmir1dvXt3787tvbsbu5v3Jjs7tDOLVzZGXT+712ZDhVdl09oXDGUyLA9BCguYtQBP1QCQ9/C+g3Zdpv6TCOeDYEX2XAVQxHjK+zjes8TD5fVYyFu7m7eGRfGNV/Hb30HJcxdjOcqOy0NP4tzTdc0mg1Hmg/da+SAwJWYlbggdsN3ojY377KuV5ZWt7Z164BZC8AdpK10kufb3ytRz/59qAouMJThBAdZWtUXI46knmm/qy6uDsktX7mylegmlG6doRWqiAcZEDLi+GEpk0EUDQyaiHuTleeFXSQ9tVRc1Dz503z9uESny2FjkcDUC+3l/okf01DzxnaAqLQxl8i56Q92JJg5E00EZ48aNl7/y4mtr5FqYqqysbc7wL//Nj5Oum4b7O7Pl5bXZtJtM7o1GdYwtTLOMNaBk+XSOKwHH+OKADO28LagonM99eM7lYvGeUXN/b1JWfOb8mTt37v/f/2//02Q6+N/8nRckFNUA0SwZrS87rc9c39gah11xNeANYkmgoibMxAxoB0oPtfbyYqO5H5Og4LyqYtInGkIf98vyuDbBx9TsH0eOe6IlsxoK66X2gD6dnX2nLDvGHn5HQA5K+YdLqgYwkhlESXKeWqHRkIi1TZ6IDWABH5x+p0pMYGEvCSAzgCLKTSSY0hzcdoVD7V3huXSoS+5T8aRMIlIAYFhdL+238Bs0Wci+zlgs7AEIcl4BMAdamCph0e5qPUkfJA880ysc5cu6uAT9xQelzsxiIuKszJHdhK3P2C0Mdw1QeEYxjRHMSrVatiK0GGOnuHZ3U8ktulHYiDWXo4T7BClIGAyCRYuYx/5k2XOBB28PU0sKJUPJ5Bk1gaMJQGbkhB0JLEBVU/SOF5eBDbQfIbDpJ7Mo/4wKY49PXnwCUVo6Yqujpw0jRFUwM4iYGSSMTNzcjzA19wgtjKYs5a7TvDL/xVvCk2zt8S0ejzuFx3R+PG78fNzNz48k4eIgLv3wGzz69/f7bcwObx+3f1byIMRYFDzypU2nCHF5fbUTRKTTxQBxijevxDv3XEm784n4L9cteozPEUSBWVobrEz2Uk3tcHUV83bnJ+/gxj05x5UniPcF1pZG43Y7Ns1geaUL6aN3pB1a5yoDrKqU05g6HFabO9PtSZOYi6rqNDYxQvtxgAG1j7R9IrBCu9moHqBrRGRq8cZk91mcKoAKHhrAVC7XKHF2bXn7xz+5UpeXf/evQMPKoByrXRT6lQtn/+jNK0unT+8KWuYiCSuGgcXQiXakmsWeHzG64lHPg/q5Htgn2OXrtT9OPni1aX+ofHBAe+S4p4TtblZUfsDCXVN3acVXZwpXRpCkxDoziIKInVTegAijp+zD8DSR4/9D5kl5jZBfwz7ZAos5LBEiV4NhtbOxMRtvL7/wzNqScJJ9LaF8uy54NUo92fgpnkGerpVhUKXAUGcsSohFVjnP5wJWcISzJBR6iksOdbNECUOTJ4d8/gq0QErRWrdKEMLccOce3npn/oMf3fjhD7evX9em8aonDK4o3FrllKYp2Wxnreu8hcqhgbaE5EtXFa4oNuedxaRdY52yWiV+yEMpy7uTnUnXDAoeFexDFM9zb/dm01RVa9WS3Ri/3A02785v/qvff/53X9avvSTERGX3/2fvz58ky7L0MOw759z73vMl9ojcs/bqqu6q6uoFPRwMZmAjAoRACkYTSaORJoGmH/S7/gX8IJNMfwFoEkCTkTRRlADjYoAgDCFwBoNt9kbPTHfXvmTlnpGxebj7e+/ee45+uM89IrMyuzKyK7Iyq/zrtleRHh7ub7nrOd/5PlAwlARW+HGg0sMiJCbWBkhwAilNREF8ghwAw8qOHp5jrQ6ETr8BDECGRbclIdoqViogAP+73/zuf/kvP/7D2yN/4bXAhN1rVZ99qmHS8FKLPlCaMmlLSEwxPfKGMxH2JrvYGJLvpzbBsLp+Zp+bf/bOez98663zhCrZqvQmzcGo1mJlcLB3sLqydJL2c+p46hIA8GJAyV7IMUREGuDaCLdDu0/9wA4kpgwisENRAifbC7GxmutU3MFkymiAJOxQVmAXQizEbfSKCz5uougDbjZ2G/hojwqTe7/XjmbHkyDT2YDYiclrJ0lkYEjOmNUaPMcSDLP6buO4dM7BcTdCJGWo967LCbQRoUFokBJCQttiUmN/r9nePrx9a7R9p93blen01ocfUj3m8RR1LaGhEIoQXJPO8VKR+Fg+W7vIiTZHIe/Z/TBSBhsxdeEAMgITmRmSGkDEbPOQrolJGh2SJkBCDFMX2spV58+uvP4SSteWPBaJIAY8IAZ3LFBwSuAuw6nH9Lk4ezwAmBrGIZH3IB9CcpIVib54Tn1SxFUWdUp5donGCkBMRXkgxAErIutVuZOCOXDpA1niLi2hBiXM2/BcDg053H9UtIHjLMdffHxsfP528tGs/4AzfEQoqXIkhagXdQYQM0BGanGyOpSNHlcGxAQvE+DKTfv02s60Zl8OnZQxRrWWkGCB5iJuR+cCAKdqebPAAk8Ys3W2dip5FAEFhaWVYjLZB7vBoJfS0ocf7vzO//zO6mDt3/2r6wCYaTQa+6X+kuf15X4cjSZhYuaAkqlg8TkfqilnzfVYVneeOuwstY1UZzJ9Nlv9P6PgBy0I7Ghf+IDB7Oj99194xyTKLkMK6ZIKnxOcmX/LcY+B+W60QaEaYWptolY9tQVDGKzBs1VOqtL1Cl8WrnDiidKMgtSF6ElJiLtSt5SVhbvNrRlyzN4Y823tLBNAzPOfj1+dWcQszE7U7eeM4PvFffcgwRRqiGamQIIl5QhSs2gyCZrU6hDrqG1IbdKYLJhFHiT64pD7g8Rm8znd/3p3dV0CGGqUBC6X+mYjh44+mJHbsGD+3J/l9vwE8KxX/JwURtyZgAPoWpexEZl1jafD8Z8x69aPdMx1V49yzFy/b1YdgDETCUgNTlmTMZglSwooTBEN09Y1YWopCRHdX762wAJPD7wRGSfSyDCCKIomYNoikXMWAQAMckZskJPrts3pyd2mvqO5kSoUSZFyEtdyZp1sXu75KEccY3w/IhyMM3sPGpkathYI82WPc8qWLDpGL6rbH2FnB89fllKdBkaxLLTi/XYI5igyiTKMxdQpIitjHoZ/pJHWCLAvWGz8MhOcEiLDMUEjQl2muNzvD9lxDAQ1sgQYk1PAIOpAGh+yznxW8Atu171BGFWCEnOBFuCqKoLWbQgqBXek+nkUTzvCUQ6l+1M7946i0tHcSQFobiQPzIOTwbQ9rLnwVVEAnGARySwyiI00Bo5wCqICTsDiUOCTT8Lt69N3Px6/84F+8LFevVZs75yZHjrHiZEoK50IqSODsk59EzSoUFI0MTSNxoNxMq36y6XzRa/PPbY2Nk2cHo6m49FNin5Q+cGwbtrY1AMpiqLwVgbBwbRZNRm4XmF67dbNaz/7N5fevIxWUJUJmkgSIAwyQlRwVubUBESwQYqTLzPIkLM3x2OtdOS7apiHrQwO3CdsAhd83OgVhVibCM6hLFhqFxuFkA1AXQyH1PFJOycBhQNTJj2DfCthpM2dEK+NsL6MgfQZsUApEgyAl8eTyjg9PF0JADKU7BxQlaUyNWZGVAMfXN/dm04mZT8WA2WCGZLCiMR3c9oJEEGErC1PSGCFBxhccVmpGurxSiEX1obrg17VBedPE7NYyD1iRpkxJ5yLhNpQkwDOwbTarNBV/ycoYIo2IAbsHaBpMB7j4ED3D6ajg3oydfX0zs/f4cmkPhxPR6NmNArjMdWNxNgn8SH6lAqgYimpFCoiLBZ+Uuo8pkCg7FuYUpqR6DJPHgDIrLTEmgAQHSN/U5fxJoCYOFttMRG5VBqJJOWp+AOztqpWL19++c3vwjllydK+HV+QP7/7Pg084DtyPoaAutbRZOy810RN0xRFYc/IbOq9b6L2q97qMnZ3d2HcK/uTFOZPNteJ/OLB6HTLL54U6NhagQ1kxqbatlur6ysrKwBMQYzxFO+++94nn1xBWKmqiplDCNkpK6WFc/IC3xw8iHyk6pzz3hORmR0eHv74xz+eTq4+d/E/+u53N6mAoRgf1H7QG5YF0fL1uzuwaMrETE6ZOAEx5pKiTIWefzZ33fOend/JiP9fOb4MP70ngcKRqtOYUo7Xm4VkKRlpDKQxxrptJ469E0dgdt4VRMTMwvkIIgio9DwX4edjVLdEyJYGdMxwCEB6GJHXHW3A5m/JhZFzcc9kWV+IzKQNjQKqSKZJLZhFhcHtjkYxUasWoiUQmMCO2BE/0eeSVXeflcawwAJPOR7Wlb5Ez4m51WTnAUDExyMBBjRtaFtSE5FnOpq2wDcEs15jajG1AXWNo+YNZmZmMvolO5HNhD4MiCkmnen9ZnsB7Ujxpwqa5RuIyZh0xpxv27YgoCyZOaXk2AnxZH+Ez67jtddQlGwKYDDg1eHgTghSOhbjWQXRXGrhaQOZStY6aQM76ff7VVVYDhAtABChaVLfe8+9/dF46LlaLniWVerUhAzIhcWnvEwjQAwwJEaahfgSQQUOR/LwYCRGYhTKS1OPUCF6FFAKICQmAA1NSi9lKUhAmGLvALe2cfvu9X/+B/Hq9f2PPp1+dtXv7Q01LBe+KCSmFA2J1eBISSz6iCh61bcqWkEGXC5huAkviaGGYGbURBqbHiQbsTbe9j31vv3KxqULZ6vB+L1PxqP3JKaesRgXpb87OuyVg8p7Dxlv3739O79/6Tf/bVQlikTEBlOizEMiTWDGTDw5S+LQ6fqD5PtvFWh90LuwNly5He/UY/hlLisCIrWAJJpRug2MCJwwmmxg583EFKamTMp02MbdZvLB9f1Xl1cMaJCciCd20FJOnGI4bTx1CYCKBG0sfa81O4gaPe4q3r9x6yCmuoR5IeFOvB7GQieLzJERssqTy5HcRNRSQYgG56RoQ4t2utUvnltf3vRUIPITkfym2VjEyKYAnJWyDEiAmUkW/UktEKBA2+Bwgr0D7O2lvTFN6ys//TnXjY0m8WDU7O03h6N2POW6Dtu3i5QcqCAeMpXiKnaefUlCnEjVwbwSEUFtyrqbUsPzKivNMWK2TO8Hw5RmrwBO4UHOFIAZlACW7LkeNRlBjYg64xYziqI26FFZtI0etGk3prq3vHpms//ii/AlsSNIZk1KHiCeMNmG0KmWEVqFMsaT6WRc9weraogxVL1+G9sne04nRuYhMnOog6/KpWFP9vbZwEQWWhKHr0NU/5HAxpwVNzpdEYByhYRp26yvXRh4aVrzxAQc7NQ//+l7hwejQbXsnFNVVc3KRTFG556uoXKBBU4dNNP3Mtrf3z97dst72d27G6OeOXPWzP7kj3/y3/69sg6/+aNffWF12Y8m/mD/kDyfXe5PJ5NJE8dtDAkgb1J1YgxA5r+kjpp0bONy/6ikv1D3c4HHQX4AzETkmETIM0wIZJUgWopqOgmKtrUUjVhcSRAiYoEQMxMTEVm/rIhIGMzsmZiRtfJjBDAz6eVZJgB46DpNcax+oHubGmLMKx+omqomy1t7a5qgMDNLBgVFhRoZaR1YQQo2x2Am8TnMEeOJGSInvJ+WMynz5ku0aLMLLPCMoDPUJCWYpRxJFIFa59MOwOq6ndYUkyu8pfBNWT0v8CyCu1rlHBlX1bZtMZ6AjEwz14kFzIxkqgqyx4tvzB3+jKDEIaSUkhoZkxFMZ7m0UyZQMnOegDMNIWpKgAEpJTigKLz3qsqeHXEzGt/56OOtne9iecnBArDUw8bq8ONbO87MacwcRu10YfRpW32ywTE7wFRJrXA87BWFw6RO/HCJ3W8UUkQzHQ+qggu3u7/X87y+XJBB6J5WTkfyQSdU7T4pFACEAOUoCeAEBmUd+pnWQhYIgjKzKwcIhGlEUC6tKmZZA2FYxGgf+we4fvvuux988mc/Hb/7Wfn+7dVxGDTteop9KUvnWWIyNSQDSBmILsEnlFEn0GJl6ZCadpI4JBcDB/XBEOEHg0lM29bsMKbDks+eGVw4W26tXPxL39t4/jkkKX/rd0dXb43v7vOkSU3LS2VtadyDWdsrhnzY7v/xT/GT9/C9H8HgGTU0pz8gnO0NjqmnPCHpZIYWsE3vnltf3upP7kymCJXzRUwtUWnEKQsKmRIUlEDppHM7m0+qsARyxKLO1WSjFN+/ceNXvrWyybBoa+IKxwhtBXocp5PTxFMX1WIATYSrItCAG+DTnfjR9t1p4YIXdWxESIqYgGRwJ5SI0c5amFxukUYuagnypuKZMZ30tX5+dfj8ajkEPJI8kVvEn+8Vpokl5RgJoRSGJowPr/2z3+HJZLq/f7izN7m7E3YPMJq6um3u7pZtdHXr64A6oG3KJkLb5zaWnGMicsRkRJoQFWbaKpTIDCRgceTMkEyhahoxo4fPHEvQ+WzkpP9MnkXMRFVMk1mulTAiYqdM1WAlkUVFJEuKZBoVjcP1eqxkSakmir3Kb22WFy/i4nkUhYljsHbkdJMnT6PLxsuZ0aCYAJOmjprQORqlp21BAACkbHzPuGUMwJJqTB6oPHplUSdNKVlohVnBTPcnYJ9CssOXgqzYYEDiPFKoWHTQArTS6wvQhFBIAeDO7f0P3v24LHs51p9Z/845MwshfKUXscACTxifE6AhSimZpRij935paSnGOJ30/vFv/XNXSNnbeOvtpeUeLPWn7bgCzi4NR652CAdNDLFOqsqlMes9Sd371oEz+fW5zuezo6/1rJC+27rOP2ShcSIDs6mSWYQQiEjJEUPJw8DjtgsQULJOz5cAYHfaEFtWvCEyImIiIzVLmv/JTMfwYA1uk9RS1v9JsLlgtxFSSrmIMGH2opkRQsinQZ2UPxjMUPaDJUInppKXhykm1VQ5PlUmn9k9NMpFBcACC3yJOO0KADUj4SzTkG3PiUhkLtqgiG1TT5rppNLohdtFLegCTzGoK6EHsRGgMbXNFOMJbC7ih+zGZKrp5NH5PJnOYlhZsxEGbkIbVM2IiHSWDqdj4manhMzQUtg84RGykjJ1v+5VFYME5FgmTXv7w0+2btzG5efEaRut52hjqerdQaGxMcmShtaFMp5GuT4hWIqkqXSuV1aFgxAISsYzvs43FwxNKUAThCHUGo9iGiVUjAKwLiCdrXZn4qKnulKby10qiDpBhZyg0mMVCbNK19iQcz0GwQzkHTzIAkKLyQEs4cqVvZ/+bPvdd8efXq1v3qrv3PXb00vT/lr0lReuPNigkyaEpplS37MyEVziImkZ4SLYMB0reSnN98hVIAEC0LLe3t1rBmW9MUyXtnqvXl5945Wt118unztj51axsoJxxI3b9K9/PLl74MctqVECV+7Q2/54dE6KldIf3Nib/M4f9l9+A+uxcJ6SRhECvGNihiaACcqd6vkvqxr9KBDAIw3hnl8tn1/tfTKqJ9MJuSqoJ1YYGzsYQBGUQAEUH6Lb+jAwJVgCjOBgnpQkeDct3Efbdz7dfenyRlGCIqQwQxPY+VNPOJ0QT1kCIPeMZDCEZMHRHvDezTs3J9NYbcTSR5DCZpwx5kRHRRyP+A2U3d3b1D0GSVzClFAgmjTTrYJeP7N2aQl9BI9wwgbx2DjS+sxhaByz+y2FSxDqFrdu/dF/+/cGh+MwnYTxVOtG2lQmLZOuSFkmrRSFWinke6WrKmKd1vvEEGYiZ2YxWUqmCf3+wEw7WzxxbS6rV3gzijMuWz6hrAqdU/rHOq0ByawVNAo1JIayQEi9GNP+9FCJA5MSJ4ISK9GEMd7a5OGSk2Kpv9zfODO4dPH8W29ifRPOSIQhAmJoFjDE3EjvCaDTMehkl5LhYNTWTSB2KSVAXOFPm074GCDLBnF6b16RVOFZNIIdVpeG9WR8EKZslg2KZ1UdX/DJXwOQgY2UOh92gjrTwuJ6rz8sCgCqnR7Ytc9uXf3kRr83JJO8vcwxLDP7BQ7GCyzwDQCvra4fHIxU42DQ994fHk4ArG+e/eTKnX/5ez/zfpno33n7zf76gA+siuNmvV8VTGwMC/ttjGogZlcqgNmwPkved+p3M1m5efQfT9tq6WuAe4cyjQqoMrSrcNLU1WSQsZISU+VnHIAs69c9HkcAEHOdVIopJTMzS5HUSDtPoBnwEFM7MoaVMGIgWafgOQ/tGR13BSCAiMSoUAKRdJ/MucAAdavMnAsREkEZ2qnxPolpLFcAUCd/lMWPvhbT5wILfN1hBCIz0gTAUk4AqMLnGSnEMKnDtC5jcixPe/3vAgtQ5y5KREixaZrp5LBHRqZsYIKjvLVRMzup6fdxKGDECii4DTEms05Qm82UiIV4tl44LTDzvNrAmEJKMUEdRASpAaHX63kRmDlmn3T34yuTq9f7329F2GIU51f6WC6kTKnhpIgglxhQ+kKfv68C6okQg5j2e+VSr8dACpDOhvg4vqHLZqZU9QoWiaxa9Q4TtsdpYyAknaMkQ8my/o9ltY0ns1DLYcScPk73yP+AoIJEMEKMPgkLwUEjQkAzxfVruHX95k9+Mv3syvb77x9++in294aGLcer3DtXea6BNLUQTZKKJo5ScSIFQQxi7FSdMtSKSP4wcc/3XMXORcJYUlPQxLtmsOEunjv77ReXv/1K/7Xni8vncGbdhtUN1H241b7g+fP+xedGH13rHYwHRf+wif2qnCC01C5Z3XN8Qen27/3xC3/tr2FjldaWPVuAJVAi47ke6FHMKTtpAafJiCeoR+iDLy35189s/Oz21c/aKWJpKBQA86wAPTAU1AJmJ1EdyRYnpGQgmKlSFJAvQtm/Obn73s3bb25cWpcyxBbCSAki+KKw2xPG05cASDHnXutEqcA28N6t7X3lWPYadpEUKcEI7AoFE2dbiUdGrgAAUQA5QEAO5gAlCKW2ivXFlfK1M3KpRBFq4gguTneAONYhDDO2GhHEmVo2Hi1AUMXeAT6+Vr3z8dqkFgUBQlSweHZO4EDCcIAHC0hySpx01CoLRTEnEHEizjODpK7bqGqmRpHQqmpURRvX0RdlHCvxA2DgnDDVTjGz6ySBdSwaiZNpIk4sVoi6Qp27Nj6E91JVfjgshsOi3yurnlT+1bfeoEG/KMrh0lpv8xz6fZzZhHcQGAoc6f8osj3ak4AaMeXCA4ICKRt8Hx4GNVeWISVHUhRF07TOn6ZpzJeA7o6palEUdUxEsrlaTFUP9u6W4vSoXPIoxD8fgu8bi78wSfCUI0f/0VUAKBsESTSVls6trwy95LgjMQ4O8Nmnt+/c2u2XK1ENQFEUmftPRLmM9Cu+mAUW+OqQS2HMiNmpYjppmLnsDYbL527dqf/pb/+BGQb+33v9W36l8k2bigSWAgNWULAmRk0IIFbLtlSclco0R0pnrgB0xP0HdzPOs5EDeAJa1V8KRISgM+Vcshm1nl1hZsad9FlStQQ1Laujm09dsB0A2MEMptku05GoqcJMLczdSo/fk6gPyp2bcyxEfr4d6kyiCar3pLTzTVSCONf9896dW90GPgIxw3sICdonIQG0wAILnAZOu5hGSYnZZtIlXZpRgFzua4YYYtuGpkXS7Ciy6O4LPLXIGhNExACZmqo2IdRNr6ttNzIwIxfk6S+XAMj7ZSM24pA0qJmSHQspZSvzUwUR2cx0wABVTQYFvC9Qj6BaVZVzzlpl0EDczRt3muu3+4eHKD1py/DLHivelXXtRWKWAiOX2OzpK+MjwAmlJgh4ud/v97wGxNQ6Ecz0ZDBjWCvhPmfJbwDUUqqqMpg2bUJR7U2n4e5eorULS4xc/tJlpJ6IFAsdO95r8ZmDlowcsove1CECiDSFMOoWd/dw5drh+x83H31qt25d+b3f6zXNsJmux8bBe1ZH7EXH3Kiltq2VEgvEgxyRFDEGMuisQCcRchs5U6zWJNOYtkO9bWnaL7C1puvLP/ob/0s5u9V74SIunsfKEE4S7EBT4P7VsOekHL703Np3v7P95+8103a1KOpmPCiLw1D7ftFYg9bOFtWnH13B+x/gwiaWeqX3CYiwSOZzXDPv8gDLhgCnP4+SGTQUqpdK/9oZudhz25NaYyRXWE4GUXaATJSLALrH9Oj7TfJwwlRn3RBLUY2EY1nuN/zerZ3tNy6tEOpEK8yAIUVkx9mnBk9ZAgAKTWAHQqMIwG7CtVE9liI5HwlQhRFIhMQTE1HQk3EyFDlDnmDZi4JBAhMGuZiqND1TuMtLWAd8ap9Q9DPrsVBukrOCAyKjXEqXXHb63R/h5p2zh/H81PI2V4RICWxEFDUCZki1RjNSjQlGakuDJUuaUoptahHBLTODpBPvY7ATZhAYyZx3NFWXWGdFcKBsJk6JSLufkYizSU5gTDxqsWQaQUnYfGHea+Evf/fflkF/uLa+dGZr7dxZbG5hdQWDATxQlYCgvwQuEFOajHUy4dUVAJIlObNP+5OwoFWlzvF4zkhNBAWUMKmbpCicD42Ss54vxuPpU5UA4HvpFZbn+xkLo3BUtwbFch+DieMUKl+0qmlmjDizUQceGPr/OoA7CaBOl1nF1GssNW4NVisgAUySCIdj7G6Px/t1sa5Jk/feex9CiDEyc1VVTdN8xZeywAJfHcbj6XCwBKBtm5RSUVREMjpoeoOtphl9enX7X/zuH7944fzm8q9snkGvlBRQFjQsfKs0DqlJbYsIkqgub0XZOEf/bZaMVGK2Y+qr9myE/p8hkFkIzXF9HuRZg1A3oYu/qtMaAACAAElEQVS1MZMIE7EDMeppOKLzc0e1AzAOijxFM+WjkEsES8fSycfyH0W//4DzUU5tynGCzluAAeQaNc5/rgRSmxVscza7M8sVibBZ6mB1tVSDBqRkmpKqEQnInnzp1qICYIEFnglY57g2s4g0AxKR67zN88iilkJETJyyE9sCCzzl0Jm+OaDJNKUYOnUFUyIBoKwgNXv8IOicC6hgA4JBu0prNjOoPVDz70sHH4vbKaCw1EXAGTFClbwXYtLkQI4c746ws4fpBLZMCAJUjGWhKoUyueQY4ERKYCUzgtJTFEAngzPSFIX9oCwqgbUhhdYVYqZG3/TlMhksBZHqsA51E7wvD9rDu+Np0R9sLFUzvrceW5vN9DZOB0YzG0uyTKXNVlk2Y547oFQrokETUgKiswlCxI07+z999+a//jd3fvJTvXKzdzDaJDdkDLw4P0gcI6WIlJijRWNCr3AwkKaY2rYO09Av+wYGuUCUPIsIGRtcnbQmHAhGyz09v37++995+Td+Vd76DtZX0S/gSzDDBClJtMokFtWEa+MBNqrq9ZfC1urh1VtbLFVDCJAmDJaGVofJ9PDSYMt2dg+uXFnefhXPXSi9b2ZU2s4AwDinpej043rHnoH6pOsel5dwpki9NK1TYieao/9IIIUqkJQUJ5ScZYOIZ4MjjUgwhabAFHw1luLawXQ3IQgay35oDLWnbVvwtCUAgMLj4DD1i94AP2/xT//wk/0ALZcmSuimFAKApCkP/EKPnktSYjhHpo5ApIEcmGEODE82vXvnhQH/6JVLl/vwQE8ET2ASY4CQ9+IOxF1aSowAYQGaetprGziHm7d//3/4h2dbXm5gULAZmwpldrMSlE0JicmITZwSisQ99MOkpmSlL13pErLPFYhZSQNiSlFDIkHf+6LoVb0VRIGmNsVaY61ak7ZAELRAyxYZUQiOSXzrJK0MsNRfWVtdP3N24/z51bNnaW0NwwFeegXCmWwAEbCAAKauEMuy64Gg9LI0EOE4Sw/mLAhzgiZogpx6E1UCg0AEQwISEIEPP70J5x27oImdU7O6bXq98inrv8D9iZLOdUlVVVGWLkVrxrS57Fo9/9HNW2AuilJEQoqhaY0gIg+TuJm7PT/gVw9jvKodf8Px44Pfb3bfO2kunPcgPFhL+uHgRCwehZ9Om1hPzw6rJS7aO4dnV18eAqEJ/cIn4J//6z//7X/yL3rFqpCDiKrWdQ2gKAoAi+j/At8YfL7jMaBEFEICQGAnnOtnWYpk3Kbi4vlX9vbv/Od/+78qif63f/NHox0MlhAMrsRG3xX91WK3ubG7c7B/2F/eikAyS5agop2ay8MqI+91CT4FnJRh+rDx52E88C+LwfplfY5zjqGaVX3smAwqdyN9VsA1MjKCprKQWVnG/AINgDGSaeYXCbORatKkiUn02J2Yn3RqH7iRViHObs+5NC1ntI8LpObdgnR5oaTJHW8rBDApgFB3CQmBesYsGnDqOw3nnCGZWXY8TjGpqWOaPS+aiyHji6bCE+G029tX8r1EJEIiYmbHc1RfY4hINrg2IhZxQtmYo+tzx9pR1374ZDfktCsXv6zKp5N+zsPG4ZNebkJKSbkUJQp13XduOBwyoyQgGAwYjz545+cpNOe2Ng/399jjxEaBCyzwpBAtCUhVia2tJ1tbWx9NptPxZK1pMVzKvnrDIapxZdPGeU4nHR40snMKSlGNQZ5DsP3xJCSwFEKcwDASkWxBwCxzax8c684P6+/dH34OKT1Y6CHGGGMc9nptO+6VxWQ8YkbIlaNO0OuhqtbX10c/f/9ibznU7XLEe//yD1/57ksb/8HfGPTLw6gV8asX1//k5rW11WVV2R2NnQz6vQGSaXpo+eADxx+jh+pRzN9/39142PzWmRvff9/MwczQ825QciloQkuWekV/GqbHSO25MuNh5/51Rm4PwRB8pWWxq7K/u9+k8OLZl8dNOFd6I66n48qX5Hw9nlYPIqZ8WTBABUoQEEAMNpiAMh1/OqnXehUSoVZEQ9Pi4/dx87Nrf/qn7/zeH+99dGW9pXNSrQYuzPeJWTWF1CSdejQOgUVNw3hcOK6KsvQiJqzmuRRxDO98JWWfy6ol3p1O7x4c7k7HjS+WL1y++PYbr/2Ft4rvfgvPncPaEirXkEtgBy5UEBjRIXLPk/jUlzOCCCZ89zsv/eW/+OnVW/vb+1vk9TCe7w2mkyYRqqX+7v5eVbo/+J/+p99869vujdcMmnqVURmSJvJCAkoCyRqwDGE8kTwA+55oA1zu40evXPpg+92f371TXFyOWfLDDCDPKgYyZ8R6whxAaFpknpEkcC6okqnxoFzaD+0//f0PN3708g96LkVI3WB56ZSu8rHx9CUACCYUPRpge4ydxg5RtFLZ8dIJy/aA+Z8nm8ESEYEZSmYMVVUQw5RTXBGc7dHZIq2AS4sICexmW7hTQ5cO06PkxnwUZyRYRSTisHdQf3xFd/Yz6TuHSS3X0xzlfRUAqyQGTNhAyvt3DwdcLA3XUZZIzeFk1FpwhavTRNmMNSIlSxB4S+Lo9vVdoGIn6sW8Vy+pKFtP0Tn0e8XyoLe20l9drpaXi6pKZXXx138NhYcvUJWoeqhKlCW8hxmEwdmkhsHcpUNzhr57fAJioyNnSJrT/wElBeXt/SmmYajjmh55DrcJE4OCE7GBssphVyXw1BL7HsRTyB7ODBUVAnqOh0Wx1yTEBCIxJM5lcZ3qAu4l/n8NPADYYAnO+waUCK70MTXWTrYG/SFTASQycggJBwdNasUfjSoLLLDAHMdLiRlAR883wIqlwaZqbFt39+7h3/0v/l8W09/8m7+KAiWjNaQEAoalW+sXSaOFKcgDJMQsDOI0Y3Mf/yLuGDPfuBrmrxj38qEYEERCum83mXMERpb9fwGlLOBv8yrGRwVbtjq6ZzE32ytDZ+yOrNcqxkYR91A+8ld3dN2ZLFCu6ksAaz6jBRZYYIEHweaWoTNkqhLnPExeRWvWU15MRgs8/TimqAfAkqUAU8CywRIBbGr0OCFiyq5oagBEXGIkRZPUwF01AH01faQr4unqEo6dg3U8Njb4hNWE8WSqBwdopij6gpZjNWRs9vvb0ymkKArRlJJFEolRT5hvPV0wLMW2ctIvPBsQ4cACNo1sqgTYfAfPT5va+JNBUTgjSK8HxXaNW3U6bCzsHFwPOOM7qUkSMRYyZlfYKRdrhs5gfsZtNTLiXAHglRCBOtifvzv99CPe3g7XPv2zf/aP3eHBSh0umlvvVb1EmDRxMnGDgaELe0qCEMygpKvDAjHENrbTltTIWMgJl+vrZw6a5ta43t0fjQvHq0vFhZeWVpd/9MMf8fpa/+I5ef4szm9gtV9LWYMbGINLOCGWfLLGSFRMqBhQ3TawhGG/eOUSXz6zt71znguu41RDSgh97wrmnpXKxWQ6ufLZ8u1tunS2ACnMe5ktzHPode5HfvowgrHFULq4TO5skc726HqNJkawhzFM2TQLlSVio8d0hCDkIGImHLFBWqkODTs1tsdoVhEdWISeaO3DI+EpSwAQgJAKaYExcHU33Rq10+Sp7IMckN1hZ9s/YzthfZaBExxRZFOGOosRoqasyvVkoycvrvjzA14GCsRk6tqIsjyF67wXND/M6I7GZHCCpFaJhyquXL35kz9vd/aio1EpQKeWm8vvu49RFgCkbnZXXOJ+b4kjmkZFm4DYkqAorOerYjlQmlpoYj0NbZtaM00ap2fXzPd9r18s9cvhsFjq06BfVsWrb3+X+mWxukxrq1hZQn+A0kMKVD1wrltgMEAzH19CZCS4KAAkAQYSaIlGMHMKynFnY5tJ/yNL8cyj7acfb88JAMvFkAQFpgF7dVBmAysdKVaLPZUz6gO6AMPABjOIdu4NDAy8Xx8ODycTpaQGEvYiURWYKXHnYohZwOVrETUhiybCMSYjVP0yHYxTmFw4v77iAcAxM2F7D7du77YNCtc/1ZLABRZ42vHQKfXz4wEDCG3sLS/v3L0p6i5cevXTzz78O//3v8eu+g/+o++VfbBDaqFmAy9ubblflTd3p5aigcEFiSAXpCc8hWujbxSomwFn2XcDGxOMKIl1PLjZnMAKAMZmMCMiJjYz65bb8ujueWzKpnm+7wL93RcBWfHfjv6JHNM/Ur2bcQmBY/EOPfZifkUWMbsFFljggTDKKUTLmqj31xsooIlVxczB+Emomi+wwONDYS6r6WnquHRJtQlZpBr3L7JOXGFJRNrRJoUcCAhqbYwgb8RGM1GtrwI2WwrYvXEDntWyu6QrxmE0Prx9e2u0j6UlIVBKQyfPr6/f3r6TilgNV9tJCtDSF2kSmJ8iyV8A2jaDQbXc7zlDSuYYDqwhfv6eGz0REeWnDMzchIQKyXBjO96YqFoxGu1+eHNv7fJqBALM+QIQTThtPWed5aIyuVRsVs8KJkAMaIHdw5s/f//df/pP42efLh/c9Vc/XiUty7LylaTUKpEjrPgpaY7+s1KlqAIbgZAoTICkxMoezCaOpUzsbuxMDpF22Y2Xe3p+Y+P1Vy+89dra88+Vb30PXlB4lB4FRaEG1iIxCgIrqCUuPVgYjmDAVOFEGtQWq2Gv/+a3Bt9+8cZP3zFzqF2vbcGkpalDZFaFO5zc+ek7y2+/gXNbpVoU8iwzho8ekzonO4F0yy+BNqpqaXGF3IU+v7hSXqn1Zj3hakkBhgqimBohkRjcSVP82WIy05i6vzUCOZL+tEm3DturO2G86lcA8c5ZAj1dIfen62xACgtalQ2wbbiys7czCYF75HuIAHHObefgcfafOaFXOykJAbDEFgkMs0DqLKEeby7LC1v9CwOuAGcpkA8k/iSu0CcGHZnwdHX4wMxPwsgRJwMxosaPPt3++QduMkmOa7KuI9nR3EbGBM2sf8zmPDIu15anewf745Elcf0qFGWtcRqaSRNSIakg6/epXPG9qhz2i/7yK9/+bip6Za9fLA3K4ZCXl9Dvoyzw4mU4h9LDebiOzA+jNG2JGCQkbMwmbCzKpGAFEjgdIyQYIOAsMzDrZwzCTPoZPNPISkdGgqc+TOQSOwAKJEXdxNHhRMFKpMRKOOZY8iyt/innAKhrUT2P1eHgxk7dqBkSM4sT7ZweaF6bqfT1CZmQwZI5RjIk1qIogwZJ4dLG+hAIbRARA65eP7xy9UZqULgqGi1KvBdY4IvAMCYgNq2IZyoMaW3zErO7cvWjv/13/p9L65uvf+fSC6+gV0JbArBU+tXS13U7bnXStjEZOFvVCyMTyUH31Bl8XYahpxsENQJZ1o7rZgEBgESIbJoX7kdi2TmOQOiUgrqqRTFK4Fwakg0e9AuPADqxf9xDws1fN3/93vHYPtcwjgoIjt6UE/tf3zb0VWnjfO01eRb45kCpo74YIfuBgQykAM/2HQo1yv83cPfbBRZ4KkFmZsQzVVU1Bixp2zSziV1nNc567zb8EaEMCppUQVIwIRhCTDEZO86Z/BMGZL5k3C99M5cKzBUAigqyezDdv34jbN/2F84LEoWwVMqFjTV387oKlaXU0xgsVoJk+lSF/8lgSYdVb6nHHIEYhNgRxViTywYl2slHzziUX+3j+EowbWrr90eK2+PmwKQarGqYfnRj+9uXViMBpgUXMGoTSofTrpOYGw7wjLjM4ESog+YND5hcTIfXbo7f/7iP8P3zz1Vx0qY0aZtJW6uR+LLoVU1UVvjEYvCJRcHKgMYALryWRSz8lDBOOqrbQ61T2a/OnNl66fkXXnm+eum5wSvP+Vcu4cwZkAMRTGFQtahgJkfE3JUotEDKtdnOKhAODQmei9BOIIznzy1/+8UrW8PR7bhKVHFh0ElEG4MEJaVBlN33Pjp4/6Plt77j+gMRJSClJMQd4/5ekv3pClURBxIQHFIFnB/yC1uDnx5Mbh6MXdkPBmcmMEIuYPKWo5qPHOVTgpGSARQZKZnO1FUdeR/admc8vbJzuP3i2gahrHpIzdNWjvy0JQBgntX5Brh5gFt7h4fRqFeBSlgCQKpsEKXcobKe1MxS+1E+n0HewLCWTcmUEI2T0+jC+MzS0oubw40eeTQgQ1Ea3KkzoekouiyZFW8MIzKDwsOgiru72x9+0ty8PTBmppgV9C3b5HXTeZ7hxEDWBXAJMOhovD3hkFZEer1QFVOh1vVjVaL0srzU21gbnN1cOXt27cJ5t7WJ1RWUFZyDL1AWKCuURedfkaUcQJFZswUBEYiq5f6ctddZN1o28s2uBpY9T2Ziw0r3FOfNbkDuFgqamQvNlyan30Dz2VEeqUNC3YRJ05rz3a09oSjYE8dx1YSjUyUiqDHgCTBVZc8YVjSselpr0MQAEUdSNaW54PKzlOB4JLCxWW5UpAQyHXi/ucQOaEMrxaBRfPjJJ1c+u6FJfNGLz1SOZ4EFTh0PHQAJQOG9xbSxsXl4sP/RJ7fL0q2fe3nUHv6d//Lv/3t/4zf//fXvbWxhUCEoPCDAmZVyfxrdoY7aJkZSIxYv7PQe5vhJ5vQFTgj93JKGTNnu3ysylExBMMo+6oCxAiC2LELIZkrGBGbLC2GCmhmpAo9yBJTmVZzH/AjmuwKdvT5/hR7QMDgv4efo3kxdJeXXEl+W9vqz8r0LLHB6UOrGj3kj5hltE2qwxKaMhQnwAs8AsnWKWRdKME1t3QD3xzqVHtNeycxmUkAIAUEt2ZyO2H22UZbFeELVAEqgzLbOdTz3Jv7nRElReEhRT6/euHHr2tVL33ld2EEDtDozxNB7gQFqYoqHeA581aicq5wrHTgCas6DYXmnb3ZkT5JZ5w8z8Pu6wgjsXYpp0uJug+1ap1S5vkOc3Dw4uLU/PbPaWzIyIiMk6+7SqbbQzGPiTH6fR8GAoObFQYBhf+vcma3NdblSLEu5Px7XFMh56/Vdn9oU66iTMO250gFikZS9GlKum4ZbWjWKY0s7od1zPC6kGS613n/v139j6eLF4WvfwguXsbWGpRL9At5bk8gMLF0xAVNFBEJUDcwBSEANVVACBpC+R0lA6QW+RSoqX718aen1F69d/Tc9SOl8IcopQJUS+uyS2s2bt3c++nT59jZWV9l5JoSU4I5Uvp8YDGyuIkRQ8mg2euWLm8MztyPvjApdM4LTyBTJoMJGBYhA2Uf8UaFdzbSJKUwVZhAY4DxJ/7Bpb+1Ob+6vvbAKLQqL6WnjzzxdCQAjmJMAOgCu70xuH4xbcyQ9M4EZsqQJZtwuOrEEEMCAAxhgMZBFEJtqoanncG6lf3G9v0xKViMqXN+IzfCYulAnP7MOXcaQLBgxoYn46NNbH37Mo3qNPVvD1CnWoAv6a5Z6p/nHzELyyro/PpCed/1+cnFi5lY3v/XGG/LGd/DSSxguYXUVy8voD1EWkDxjNCAFCSg791In70PzdANnkZSOqg8AKavoqCaboSzK2dXMyPNmQBJSPZqdZWZ+wPMsAQH5sSq6fMCpukBm68FceqGKukUTY4hRfaHUaRre8/xP2ZPgl4QCTJ14AjERwUGiqSVjkHNYGQ6a1KR6im8Em4+ZnYasl0VNqPuFW+tVPQcHICQH7E7w3gef3Lxxh3nI7IDwVZ/zAgs85TgaN5YH/bvb2ysrK0sr6zdv3E6tbW2so/W//a/+jesVm1srf+nXX9zYhDNYmJDnlcozd4azoxCSEliEoTajhAM4pkW2wJcII4LxfbS/TjaHVOze1w2gbMXAs7g8A9A8a5AoFOw0ZwgIapQspbxMyPn0Lzqywe61XenEf46f87FXGGowUFeRAHTZqWyLNLvGo78lY34yhcYLLLDAMwnLA1q3l6QZear7JTALIHKWqVsMJgs8xTBLRI4YnaQfUUqpaaaAZhuAe99+su11DnUh7xyZQkLdaIxRxCvxnG9+NAV/Rb3lYVEhMQXBqe7fuXPtypULhwe8Mshs6H6B9eXBlXratK2xARRjFDnV2MOJwaZLg54XJoUAMheBIOrizN94eO8L5TsNbu+GSUQjhTOuyv7ocPfqrTsX/PqgX+X8ED+RZ0uAAGLz7Qx3ndAJBFDAMV547qVvvYTPPi7H4+n+oRoQE5yQY+GCnCZKAIw0EYJo/msGFDya1vuIO4zDpRKXzqx965X1V14enDu/9ub3sbSC1VUMB3CknA4ZqsTOebAndsQwgiUEA8wRs4AZgaBAghqQIKnqQsRlr3dghwWhd+nMxR++8cHv/PEomIMzMybyLAMnnj0n3Zk2u1eunrlyrf/Cc67XCymRZScEhoIIRE9ob2cgc55MEPfJpWXyF9f751bagYwmmhLBWyJTI8AEJCCGhZOQz8xIlYwRyVQsAZyQNYE8pB91fPtgfH0n7a3KMlA497TxS5+yBAAQYQ10p8Xtvd398QS0QuxTkwvB7ZgYSyaJn7wldR/D1IXOI5DE4kpVnl9bOjdAiRTrMRtHn+3tOiHa08Ix7eO59x0ACHQapXKY1p+998GtT69shLRceITOyeeYOzxDbWblqsc5coy03BOTEMIkJKe+MCRlEnZwPfRXsHoGy2vwHjEdTtppmi6vOlDIKklI1lkNwEQYxkSS74bMZ1lKYBPKWg5ydP6aYMjRdVjqfmCFv0foYXaeOueZdrSbJ1W8nzSBiYkVaBPaNsSUjOVBlR9P4xQ7C4XoTJp5ztg1AI6RCJw0haTGLH55CQd1OW3qnJGmmf3Bwz78WYdjaVtwj8loOp2sFm59ZTlPybDEwHg8vXLlyvbu3gXeYEhnUr3AAgvcg88PEkymTsRiGB2MWcrVtU0lHLZh/6Bd27j85z//6L/+b/7e9vaP/he/+d3nLq0Im4baSTEohJZKY0qHQaMlGDGi6oMGm6duvP0awHB/DgC5COCexencF8bZLOif58TuSKIwA2fCXdbQTGSZm3TEfPqFRwURXDYNPl5/cDzof3xySpQrCHmuD2Uzkz7ragi7Srj8V0JgfWJLiQUWWOAZg1IO+t8fDTpa+prlRTIbFvZQCzzlMLNuyz4X0VWLbfslBp4YMGEiihHTtkkKV/g2obMc/uo0so7r/2Qxovny8ag8gYhA44ODWzeuHR4cLK+eAxkSxLC5slaltN9MSPpgbmN42hIAAJYGQyaLkRzgnYO2iuj4ATHLr1yO6StBiMq+GB00d0cT80OIn8a29GVid/XWrRcH/NzgogHJwB5tQHmaGk9sIMoekkcVrkZIAAkSMJ7UAyc4v7n18vO3/mSpPtw/N9x0oYltCJOgFkWoKgpflHU7VbLGoSZNjMRqQCI3mZgtrbkLW2defX7pu69vvPl675VXsHEGyjAPOBAndi0VJpQIDbQGOZgDfFJOSZJxMi4cR5SkpdCAYJxDcGolH0zTshMIq9kEsX927dzbb1w5txm2J+NJy1HJy8AVVYJviZSGRDdu37n12WcvNn/Bk8Skhff3jT9PpmEqwYBIRKHRqGWvf27A59eWVqq9xqIYZy/YlPP7c/L0Iw+VRjlwqTAFJTIIAIOCUxtZCmW3fzi+vbu/V6+fq1BCHNFTFVU79QSAZUXFnDa+p0zbOuFFIO8AKeeIwAG214bbdb2XdFo4Fh+bmoQZUSkxsnAj02wje4L7OaOZB2LmQiyKsdO2n6ZnfDzb4xXAA22bAgB7Mgxpy5vXBFIYEchpTlAmnQr10Uyu37p5a2/fl+6w8FWLQg1qAsAsl76TGlGn555olhohENKwV9XNoSFUZVEWfm97+4/+0T/a/Ye/9fx3vz946ZULb/+geOstvPAchr3hoNfj3jSMiB0zMzmBo47yz6GNQsJydA9Fc6qMut03mbLO9/KUBX2Mu5Ps5iKBEoky+GhGtuOBZkM3WzOf/kqCDFAlEhBFYGw4hE6Jk4iBYcwgdP4EMw3F0z6nE2Iu3UMAU1cAwAYwG6kR5xo3Skqkon65QE/sgCKYlSUwopojzvpNYkc+irNCzi+Iwd03nJ10cKOZCNZctgH4RWm9bCXDRo9yJFPPXKeGyTFFDYdVv1wblC4CDKcMoKn17s5oMklYLZTkEUNXT2c2aIEFniAUQNPUly5eOBzXd27d9EWvNxyoWq8avvat7/zB7/2Tf/T//WepHZ89s761sbG26gxIdVMWhXekhTROQ4oBkdg1SCCCsbGqgQ1KnQLbg9yijg/DX8Nu2GnuP+rxUf/3i4dn7UyWMrohzmbLLSCPzkf7aDIzKOewmIHM+EiV8RGPR1p/uDfWf9+tOIIxKM13EGQzEUTi2UnnxeT8Ek4XR7WQABvSvRNi/q3NTvXL/N6vowTQU7U1elJQmlXecKcRPLe37qRONXN7jq1AH9Fj46QBILKutT76iHLCkepLuWNfJnjm+pfLyh/YAn/xALXAAk8JZo1X8+RsZkRkaqqfmwd/maGWiZkVCBpCapMRSWGadJ5ymI1jMDJWA807l/3Ctc0DiAlffMlznV6ecdrAna4LzeN6iZCII6Pwxsn8aOpv7vX2JjjfRR8iMBz0l3Z457D2w0Eimqbonadk1C1HH+E4v0MPf0/CPUejHLonMsxKYOdMvk7lmk1hygavcclTERPUnJPMg0hGzFnMnskYnfevAnzi3fhTjCMRyNy67CiI3MmBAAquJ3Xol+O6GU/HtDpgj1Cn5Ivo+7cO6p0JB1ALOIIAUbU8aXzjRFMAmRgdO9WOmMKzwGvbTAdlAU+4sDVZGxxc1zTe3ySpSt/3TutWY4vYpFaccCsITieeJ54ax40gsL/wg7eWLz1/9o1vl299Cy9ewsoQxONkCgWSZxF25DgnIVKK5JzlcLUlAoSYWJm7NTyU8yUSE5NBEIGmaVryhRCBCQ79FVx6sf/c80lv74ddalvjgnxxGOM0tu2gv+3oRojF3ujFBDJmjeKB7AWadxjzLN3pz6cKmFETlJGKnq4AZ3t8xreHcaJsRmipSCSBBPeJAD4CyLISOmcaAUOzQg2gMSIVRRC318TbTb0X0FbIXTJv2Ywwk0LJzq9Ex5s0zUlQp7u9Pd0EgJFGJMDEHOvMEYMAgjlKSAq1rkxGGDmzLB7+o9tXf/zZ1YP+xqTo6eEIRUVWkyRIUmaoIME1pAnwOIlpZ0S9h14vqU2C+cFyT4Pb3+5Nd994aeNXL9EAONjZX1s9B6LduvVFcboCNMgNTtlUCQmIADgJJ+ikWCJMDxAnr//w7X5Kn/3xn/7RB+9csumqNn0phq6o1KGNadymOvb6AzVSFvOi4lqhJsXGUpMaK5gM0tZSt5tJzqqD2f6/+MOd3/2DG6v/n9XvvXX5r/7G8Fd/gIubtZfhxlZCEVIKMTWmIt57B0AKl2XmYEoWIAxWkGDqYAwBvIKtpaSIOR4gIEcm5EACmUlokhEiGc82kozORnDe/IlIPGHmHX66HaB07u7enlteBvc+He3ePJhYsVQ7L+Rh7LqCYO0YiydJDz4BKM0XDbM8c5ZD6AicmiJna4XKiQKxVQhfXCculj7d3dkfH1BvWFYDTcQxeYVLOWujiTSKKpk/dv95VhCNYync+zqfyH0vfMGwmlmg88/pjg/Zhs0igkrGjEc6loUfHeygVwwqUxe2lgcX1qinQI2l5ZUW+B/++9/6yZ99uH72ctMwG2vWvDLu0le/+LjAAl8zPLRVP7gLp1gf7NcGXl3qwdjCNCvHffLeR71i5btv/tqVz3b+j/+n/2L3//C//9/8p29v38FmVTaHjZTluWW/Nli9stdc292Zjg+qajBJKSY4XxZVj9k103o6rXtFH7NkcI6U8f0no8ep4nTCXvmwdzM/+DdfFingYZ8zH13tvuPxsfeecXjOdbvnKOx+YQLg+NUxZlV5x29rF7YmExwfkbsfTKOqmhmRMNjMkqZkikQnWdYzQY+4ivf97r5Twfx2ENnnHs8sinosgqBsn682/JLBzBpisqiJIeSIwRAm0jQPvx4L4+Z/fglrCNMH1ymf9pbqq/rerys0JmJzwkIgqCkZMXcrmI5RyzMuGwAyQ+YRkj3CsdtdnghGD0gAWHrQOGOZtvXAcYnuH8HQlQo9+EsfkkA6+Xh7gs6VC5pyKVPO1XUBxC4i2dFqjBBhjUYJwdyipS/w9MI5x8xmSU31gaH/X/LzPVvUCA0aQgptaoMyW6Pc0e9z92EDGynB1Iyypk7nq9GNHWYPJFXpCWcSIiISy12UDEERAA8mZuOcGEjkIruWSR2bhKoqzo+m4ccfxj/8ud96EWubsUICzqzghVtLsWm1kLtNe6Dt0tp6OY1euxn8UY468xt4lCPIoiRARZnM5RyAgpnApWua1hSVYzFDCD2R1X61RiiECcoxJigTgVwCdJb5gDGgsBkF86mjLJ4MOb6RKEf5FIBAxSAgTiRERhLJUtSWzNhVS8NPr4939/b6Ax/cpE4jE2ngi3JtNMW718LZJbx9Hj1AUReVKsoHhpiOz2VHMYysQ/LILZQMPs9rRCDJFSoMeFgJaqfjvmM4YDzBG6+8+Z/9J/+P/8v/eXOjmu7ujMejMtKS9z3nrNVQh976WhPrnenkbrTUX15++bkXXnupuvzC+X//P4WrIAQn8AwVY6mEyFGXEALMwIAwqnlAC2CSTuT7HgIujhoMAUou2lavb6QhxYILHxk1YXjx9d/4qz+7+1ujW+OzG+vT2Ny6c9tXZfncBffGm2ffevPXfvQDvPwiBoWOaucYMXPjj9fo2IxffboBNQYORodnVrZgcXRw2Fsuf3iO3jnrr/38s1G1kVbP1lKGcQPv2EMnDdwJ+gsbSfQsGn2CJKUEixSNkpmrDg4PeFA5V/74s0/ePOv+raUzDjNSBlFCSrPoN0HYIDqzS2WASDnOBdJP594AT6ACQAFAuyi6zbeV3S+zmD8Aw/wtfg+6PW72k9WV17KCEjFTNEJUTsoEcqwOj8MQN1hwVEYhWBFYilT3tV2W9tXN5XVGCcAE5kAEtE5OX4m4Wxozk0ZQghmQoNNmNGSphLGxvPLWt9/a2Hjp+9+j7Ruf/JN/YNu3b2/vXj8Y9wI2fH9jc7Pvq+b2LmApJQMBiY0LYrBLFmbV8RAoAV61SLy8ceayyEHUd37/9//hH/0r99qLr/yV33jxV37Qrp/1K6vVxiaqPsSBqT4c7dX1ytqGCINAAjKEdmIxuCiO14DcZJE6+TBgXlJrrCAQW/amB4QI5vBFmVUyyOlTO3M61nsP9mPgMMWaSRzHBGJm5c5cIfNSn8qV/1FY4XMkWT02/XfVSarEHAW9Ar2KR40qqRGEmc1YIaYAJcBIExsAg/6CmNoXEva/EPdx/3/xPVYyyb5SpIRHOBpM29JRoGShKdAMHJUEmSUjx4c4HDVJmXxBvkyqxow8Zxt/8XGBBb7JIJ1nHAEANo/+Mrv1lTOwpmmL29t7/9f/298fT/k/+0/eqkpUKGPAdIzosNYvkw23x4d39m77wbDXHwbFeDyOwZwrqt6SqZFlWrcyMZl+jhRhXzRsPEuYD+MPjfjfH/3PP+v9R/rcK79wK/h5Z+D8srP7ePQztjKITM0sV20AICSYMVhPNjY+9KweQjUHjjj+D4A82R1v5v3Rkcbr0YnloP8868IGpadzEfH04GSa1F8DMDqGLHe1JNnMkjBvMNapahxRLh7Y3x90BMD3mKs/Eh74afbAbwEAeaSR6ljveKp49DlsN++qx5EfBmZhCyOaC44tsMBTiDnRGF3mrOt1D5CyeaxOqEBS1S61qFFDsmjkwQRVI6YZ3zkfxRBnZk6PcnwskIE4CwxDDMKA5FsxI9TnvGNigNFwYu/XzLWjUNw+wMEE69bAIsgDq1QsBZrWoSgL732AFnjA/vRhR+Q0xqOPh6RKCqhkBrEJGXIZpab8CMmgptGZlixDJ4Wq13jsidyz1jq2KHq24/5z5PniuLeEAmIgMyEIeQPUyIhYKDoa1ZhEKIw4OQqONDJUikC9KTcH5nYDDgAPlDBCZPjTC7B2s7ABlKUyc8jSBMqGgkwogQSeMajs3JmVV16+9ke/f6kJ/aLylSeVutU2xUmh169+KltrvRdfeOm1F1def2XlWy+4Fy9i6xyWBq3r073Iie2j04ABv0jJ/N7B4OhudAEksigaGJrpnWRwzr3w4u7m+icffLKnYXljdfP1F59749X1t97EWz/E2jqWl+AFDIayYzAMZveRccgMD13Gf1ngbvQTAKxWAFsFXlrvr7h2hHakGpxACrAXg55Y/5kBykXqygqOnIxBZEbCVnktuVa33+j2eLJnWLnn0aghzfVvOnRctm5AeQJOeF+RB4BlLSwTqEIZTEhkEhlT0LX9w892R6NWtRLnixSFNbERG5ulowGdAMKJd1Q0G7GZSKOF2pMt93svv7he5exLpsyY0RPzSLWuMIRIeVYrI0WhzDCCdygrrC8PXn0BzeQ7r1zAZ1c+e/eDm+9+sH3t1u7B+HozXWqbzY2ha6KLkVMki9LGGKOlMBhIFG4cIuOwgAFicAnh4Nqwt+LLwaXhsm+a/Q9u3b3xj3b+x3/2yttvDM6d2XjlFbz2Ki5fwtKgKnxVLe02++ociQcgBiFflAVXrsvwMKIgghVw2fZETSw7E3M2CAo0YwE8mbv6iFDtVf0W7rBpptOGyBOR3WuHeFxY8Ok6+ZODCZ4xKIth2TtMzVRBUUVc7lM6m2L1S6EpftUwIGoqy9I4NW3jiZZ6lQOSduSvmzcO79y+q1Fdz3n4VH9Nlk0LLPCVglOMvaXe9t09A1+8+Pynn378d//OfyX6H//Hf+NXtjbhKliDyaSmnltbHhRVMZlMGEwJKRm1IPUslTCnNIt/WedwDqjOhc86ZFbsQqPhiSKvj74BTvILLLDA1xhfUOxFRHoPe3GBBZ5iZFlgSKe5LCzef1kb15SyPi9rshQ7OgbzcZbAk1DeexiIiGgW47n3NLLocFQtRHpFOW7anVt3tvb2Ec9LmQzOA/1eJcKxbVyvLAsXU/xCCdxfEvPSwPsifaZKQDZz1piY0Cv8oFd9LfblJwWzabr3maoqiyeiZBbNSFg81GF7O43aNhgAZuXCWODIWBkt014KN8f13Uk16KOEz4/2i2PQ9LkfHh2f+/AZ5dnYzajGIhAMzm69/db3bvyrPx00DkHGwJ6lwJyWh6EqVn/l+/3L5zbfeH3lO6/ihQtYX0G/AJemJYPnoX/Mpq0vTQpSkBitUANEUCMY9KRixXdfXf7hd1Yorq2tnH/+4oWXnyvf/g7OX4QMQQWaGk0wYRTOjBNBSn98gMDph/7n8N4DQNJc0dcHnr90dvnPPi2iIbVkajwTmT3h81VSJkvcrQ3ImMy4czyW5JxzpMSjNn22O7q2Pzm32nfdV3VK7dzFsJmNjkomn+BG9skkAFgJWYt8njAlUyE1xBxyzNzyBEyAT/amV3dHE6VEjuEdsYbIyqxsxgnc3TMye4xGxGzWlXqKBopN39PZ9eVzqyBAA7z3IFJNT2pje5Q8lky4BhtQyIChDSWKkRGFjSpC0cOv/kX84EeXr14/8+HHd959//bP39354OPbN28fcupx6FPqOa1ABXGRfJmIgsbEagheW4dWAJiI9dYHd/cPae9gUA2/tbLJrtw7HN+5eXXv6o2Dlf7O+bMrr7y4/uYb7s1v41uvYG11zReJuFELUc0ILM6VxKhF9cg2m3OQ3yk4Wk5sgBhCibpqFv2FqcgnDAPHaFxUCoxG46aNVBUwFrqvZanmpFVXn/Osgg0pwQl6Dktlud/E0CoQmJzaTAKCoJyTAQSYGj/TlLyoqdcrWkzQhuGwWO73ZC4aEvDJJ1dv3twGWMQ7uGjN14Y6scACTwhksGO8fGOQ1nWzvDIULpLFzY3zRPTZZx//nb/7XyPu/Fu/+sbb379c9RHgD6fj0g3O9kq7eGH/sNk9bKBu4IfkiqAINcgBc3emGbsqpwHo/jTA585kgVNDZwFw7Gd6coyJBRZYYIEvA0fsniNvEj1eisKkBCLKYZanSwN0gQXuB6uqKdhnKqoxc1FUAIM+z7478UopaBJ2IFFt2xRtruTRUfu+gqUXzWp1mEzRBZruYdUe04rIN6SsPGLYvnF968ZNvPKC6w2EHYClAfVKvzNtBFZ5fxDi6V6RMZDY7hWuzPWbqsRERBYjWSqc6xdlvyTEb9T4w8fu/9FDVMDMjAQCS5RAJoiMwLhxONoPbSJHKkXiCERybJzEovN7cXL9cHT9wK2XblmymtsvWrMej8PS5155bBhYEZ1zKQbpLpGxtvqt77w5WjqDerQ7Phwh0cqwf/nc6ksvlhe2Xvgrfxnrq9hcw9oSvAfiJMbQNEv9YVeAewrrbyOASVkTNIEikCDEkAL+wtblX/+Vs9/51oWL57G1hkGBQQFiKBAC2FCUVBZgIgYT4lc0bxrgnAN0TukmYGsNZ9dWru+F3TCVoh/JwdSMcfIbqKS5ZnMWu2dWhrJG886DkOAnia7ujj7Zn7622i8JPpf7QGfFyonABJlLJdrshyeAU08A8LGyhiN/q66MVKnbxGflNGtB28BH+/WNSWxcleA1mk9ErXliKKsJjEDcFU8dEzl55BMSM4MZsxYai1ivDfj5s5sVkABNKJ0DQNQZ3ZwyjrjlZMQQITaoghSaYAYxB3IsZZbO4SIKOcarK+Xlly699b2Ln3y6+9HH7Y3rP/vdfz45ONjb3y/qdqC64vyw55eoStuHPrFniHSVvImRiEuW3qDnENy0jTdv9bg476vz/aX9Zvvg9u54+/qNTz+4/c7Plv7sW8PXvuUvXFz+1b8ow2F/sAxXghgxxcN2QoGWfNNNwCxgBycG1lkhA7oBXAkBAKw49Vt6MiRlAupkh+OJGZicqsIIpDyT6vtaEX9MSblgLPliKE2jTdQGJJ2YNMPINCcocZSQfHaRYOREonnYRtVfKaizuWGMRnj/vU+2b+14qRyxMSWzZzrbscACTxoPzMEbAxxaXV8/Mzrc+fST60Uh58+9kHTv7/2Df3xj56YV/6s339wa9oWoryGWTs4PeoWJtTaaIiYYgWeSiJ0O4jEf2pyt5KxyY3PrWgWewJS9QIfjhKNF7H+BBRZ4ZsFzFtPRap+7GYcg4COF3gUWeGqRvX/RRTDEiInJlwVwf0Tp8cQlkioRzLQJSdUIAuLsNPC5laDZEeXz9JCvd86BNppreR2TPcznpqQKU7PSFxKnuzdu7l69tjY6dCurnoyIlnpYGVQ3JlPSVEpFTcMmp5oDmIcXyBikx6Rl84UoqQmj9K4qnZPsEvmNhs1Ug7OkTDBLRCpogb0Wd5rmEGTCDCkSJwM5MnBLCaU/hNyYTj7b5/PDjY0hSjh+CIv4KC987w+PzVs/FkciwBJBQMoiBjAjNqhKev55XjurOmQLy5srK689f+btb69851s4t4Eza6jK5F2ERHCEQsiVpPA5ZHEaK3AywNQpvFCEJUhmkDZiXnj46guVFFgeZMWPu+14tL99eemC+BKu1zlxEwwWsxv5V6Gf0YbkuzsEJ4UqhNEDXji/9UmzfXtUqzbKrJZUHycBYAQjBVve87KRKItySok8hRiNXON6Nyb1R3vN9vNYIngyMgOpm+1bybTTwKfOJ8keQ9vmsXDaCQDOwYDZhc6HUoWlHHLP+0cDEiEA1wLe32u2g1hvCVRYmyiKJGJmdKYuXd7OSI1O3qYyc02TZy1SXVm7OVh+8cIyA5bADAYjJTCJoxDa0vvTXfTdm/oVEIgToNCZrqwoslW8RripqldXMly/RDWkza3111/HZLT5+sv1tet333/n7ocfbl+/eevwQA5Hg8ZektUiIQCmyskcSAhkmBzsrrj+Sq/fK4Vr1aZN0xGatLLmCktlSofT8fTTK9u3717/8U8n/cFLf/KzweXnz7z2bbz6MjY2wOLEL1OsEVJn4eMklwPa/VJWBlg2Lzt9V+sTwUBqnIDRpJnUkX3B4kMyfgjrPTfgJ1a79OWDlAyU2AEDwWpR1XU7DkYhMBwAJSghMYxYSfkZT33k52VmiHEAPjMcDrLCLgEOe4fN++9/urc77hVnzUg1kjyhYXeBBb6m6Ib3fm94587djY3VleXNmzfrRm1za72J/MnVD+t//ictipD+2ve/u7ncc03rtEnCtFYWxXpx5yDc2W9Gk1aKYa+PejbY5so4y4wCYmTWAHXOwDNBamXIIgfwBHBfBQBm1fcLLLDAAs8G7CjuD/DMP/P4loxBZN2ikYxlVh6wwAJPH4wAM+uI/8aazMDki2IWJ+FZ82UgW9ydoDUbsTEnICRtY1Aj8U6ZU8jR6yPoaUvnAEC3uWM7Uq4VIpnrDNNsZdhlAgyAMYUQCt+rmPfv7uxeubK2v4+LFwpTI+kVWF1eKncPpimQJrYn0dPJ+D6jFMA6JXc1WPLCg7Ko3Of9Wr8ZMJ4xfRVksKwrQQkW1Vo1dZQY4xZ3xu2eptaVFYRMOFhBpMRROEHRK2trtkNzfX98e7l/qeoNHRj0C1SV5rL1nWUDMFeLOeElHIXCACgogRI4kQmBvWtDXQBYX9360Q/Wg/DasPfCRbz+PJ47j5U+PN8N0+iylj2LkZj3cJ7n5KdTgxIBFQFMBDMIdSJGUi6vgQjEh20dS6Jidbi1PJ6mvkVSTcmiJoWxc865x4it//JgQ0pdAsDMvPfBEAAHvHRx/ae3Dz49OLDUJOcbhdKJR6wc/ae5fJAKmYmyKYsSohkZyFu1tF2H9/ebay0uFOh3mZHZSGyAMUGAbBQBw1wWjE87XnrqFQAEdCa01BUAEABTmB6tpUgAJKABPt3HJ6OwjxK9ZZhDm9jgxUlK2tFzLe//jU7qGJ/BZsYWCk2lNj1tN3v+xS0UQAFUHtZa0zZFvyzITUODLCB1OpjLSh73yHIgIiZzSqagCE2wCI0wh7RRVK6FRpglYsCVWGYMCvfX/9pwtD/89JMzH7x36733b3z44fbVqzs3d3paDlvNIfgiahlUTJ1iqX8mTKfTu3u1oajKYqkS7wKHMaYqICuXlYeB29G03m0n2Lvx/v/oz57bf+XljW+/tvbqy/TiZZw/g41BFVLloWADEqiboo4XBWa3BwCd3NNTlAAAYOxa4GDUhGjFsBdZYtN65z7fuL4GoWEyeBFTdcwDwXLpJ85rjMGiEZRYgcRQ1kQwsD77FQDGpJa4aZdL2Rr2B0AKXWXh/qi+8tmt6WE8c2HJEkKKxosQ1gILnAT2wBUxO+dhPB7XzvmVlQ2zVE90b9y63rnPbu791m/94Xi/3f/rv/Gj7728uowY2VQLj7IHwKsqT0JtU4slyYz7fzQCM9t8g3mfP+3TNbl8vbHg/i+wwALPNBhQy7zh4+G3blfebcOJjchOHiBYYIEnjGwaC8BYDGpEEObS55047g92nrxJi4uQJsQQVYmd89G4CZGd/3xJwRNJlHVfwgYhyjIfRxUAs1Oaix8xSduGnq/6zqXR4cH1m9jbg2qPtY7Sc1hb9lUhFhpKPbHT5SzzQ7bXRhARULSkBK2c7xe+IFjANy/7+JAmyqSwmLRJagWrYBT0xv7+hNm8r8BoEyUTIi+sQDC4qooIe7ujG+PJ9jiOVrDG4CPHiIdG9m2WPnpMiSvSmf7JEVRVhSNQsANLZPYEWhpc/l//VXCF1SE2VjDwKHgK7GsrfiAQAcNUavUhuaQsxIPC2DAT/b+PlPPLQoGoWZ6kx1aKxEx0VwGEzECMkLSlouolOABFj2TWaWbh2nz8iiSAzASIUTVq4StH4Ii+w0tb2Oq7PhrVOmnZqhk9hvqDATYrScnesZSN0EtxwYA2ofToL+9PDz85aD/dx3e3kGjuUp4NVAEoTI048+Bnn/0kzFRONwEwzzDbPJlG2SBeO3fsXP9CnEAR1ADXp7hZY4qyKIdoBarM8OI0BTKDWecfTHisikwCMTSyquNQatO3es3bFqMESsnTJ7Vt63sFoGbpiz/yl4ABIa8xKTubd9fkQALJcdh8qQQjOA+e7jWligixZ3iBwWLURMLA6ipW3+5959sv3Lp98YMPP3733eknVz/53d9babRIViRUUUtVF7VQqw/HlXf9wbIKGksHaZpAWlAoSUmKQKXS0KRkL0UJLg6a5u61O7ev3bjyR39YPHfh4vfeePGHb9Mrz+H15+GYxYEhuV1bcVwqXzmrNesxF4CnZSWtBCM0EZM2RuWB7ylxSk3hZ8VaR+0rN+RnPtghDBeNFOKw7DByUqOFcaQ0NzrTowzkV326vxxyhZCqUmwGpV/zUgEIRgUlYNLa7s5hDNRzvUlrKSXip6VlLrDAMwN7wMI4pXTp0nN1PblzZ5vIqqoEaeFWuFeMG/ro41uT/T8qzG8N137w1nrpCSRJESOWPPyZclCXN3YOtw9vl8PVAAfAiNmQ/YSydxoIasykCogpWbYLXoh4LbDAAgss8LjIUrxgAneavEz6zJNhFviGIPN1qTOvBpP4bACQk1gGKDGdvLxbAbBLREEtqBKJsEtKGoNIt1d+8kofBGUDsQHIvpDSEcYtR9Z4xjRlQ2KKIYihT87VIe2NMJ4iRmbl2LIrhhUqR1QHSvEJOGTmu8YztQdQFx4hMoOaJTF1QoWwAJZ0sUEFFAQiNiCYtgAxlDBJtlM3bVGxc2qOqYUGhrGBDAkmnsyKCfFexG6wsaIG3IxJlCV6jjNxj/ePeajxZBuMLvSfc28KyJxRqQoIK1ghhGgiidj1PX7wehcUFRunOG7rGqagpUIELGbUpLKFJwfvkMXt701czBXAHu/m3oPOE9K6oiFDQR1jPR4eOinQF7AsF4URauD23TvnNrba7s+IAYWmlGKMVVl9CedzUuRgPBBjtJRQshA8oQdsAate+9oEbVprWC2xh7jjYoCPBssNchYtI4Bh5MUlIiQFOSuGUy5v1XS9RgMEEEAuVxyawgDqfEoSHbW6J7OPlb/1t/7W6X6DGZEZsc5UxRkgRLQ1nKANoWmpqAIV+1FvMv/d3/nZLVma+CpGwPXZlVyHMJ4UThJZw2q5sCsZ0kyo5QRNnUhKTCf9Qvpa6+6Nty9v/bs/eun5An2gMkgEM5VVYWSJky+8w1FG+UuHUjbWmKnl5wRANpw1sJEYOYMQOSIPqUB99uKYC4YQxExgXqgsyXuwAAzyqFbk/HMbb/7g3F/89RefO7/8wqWJlzvj8cForMH6rhqU/eXBinclmCIsUIqkgWxqqmVP1UuSMkkvORcYdcR4UhINyfqOKqdWH9y5+vE7P/69n/72/+/CaOo+vcWTFq6A82BCShpiHVoDkWcIJUshtUmDaqqk4K8ijB5jFJG5QzozE1FMgMe1W2HncOL7w+RkGhKYhYWNKLsYkyGnr9hAYHu2GY+WBbCSqXJZoCiLpk537m73lpZU0FqKZhB2vhR2BHIAzwQWux9wpPWQl5lCnD0zmPlhmV56CBzx8X9+wdlnq5ST1OCxY8S6bKcXBuWrm8srgp4jGKLhb//nf/9P/+wTL0tCg8oPptPWuQJPpOpzgQW+DqC5pc+MYNZxrcwMTdOkFAtf+sITCRGblONWimptbWmTEn36wccf/Ox9RvXS5QuuACt2dncTpUG/6JXwfanbSQzJ1AhWeFcULA4xWNM0zgnNEnwEMDR/vdHJaFucK/Dy+MZH49jDxqsT36ETfs5DWUj2wF+YiHQj8qmcZ0dreeD7ce82g4hYXAKrQVVntsAEQFUf45SeDXS6AgRTIghBiMzUMRMReDZDdndz9tMCDwKYo1JIqqq5D3bq0l/XxpPph0QMEmbvnBNiQFUz+9xm2hDzbSETPXBsevD4kPXrH3irT3qmD4E+ZLn04K+gY8dH+/yTnqc+ZPx84EcRIMbifaOqMC/OmrpMur5cssFpIlbE2L919/af/syu3rm8sTWN9TdShmOBZwBGAJEYfISXUovqo53bdOns5V/5fv/ttwAkLpLI/iG2R+Np0ghHzI++XjJi6bvDSTicTpMigZsY1cgXJYgY0g1NjPkgdaKuYpSDuw/4FT8YwmAmxHq63C+1mQ4KvrS1uiIoNBaOUdejf/2vP/uTn/TqdoMLTpELlzSlNg2GS4dte2u0v/rcpcFrr6DqeV8xU0vYmdgoxglRBBzkRGpGD5GUP8I9o5uQkTEgYIYQ8r0TI1LLNqGpYKyUfqUsKgKlxPS5Ko6vM4g1p2DJyEC5dRgDRJyACDLvW8Zug+t7o1vTuu33Axy3QRIcQMSBqCGMLSlz1Fg5HhrVuztldC+cqwpk91UiorquvXMgmk6n3vvjFTNHEkAnoa8e++v82DpNZQOcCGBOhGAKc94zuwhr2GrRlq2GKUshRV+KoZQ9oKeoFAWcsAdm2j/O8KAFwZdz9w1IAHXLFFA2EmeA2BUQ6TJrhiyDP+gNjI+uOa9dhNk5d3xzOL87D+nrXx4I5DwBnrnwBXKthCACCrj1leu7oyu3tqW3ZL7fNkpVDxofPdFPBskpRySYIQGJfBQxntS1CeuwZ5JSM4Eveq48vHH9L72+WcRUsIildHjIBohDGyDemDWnbAlEYCQy0CnXHZ52jlPZVME0Z+MCXTrJexjBl0KpSRQdNSLX9rHX2NiJioAdzAyJGeIlK/6n3P4yTV6VjcEnzNekBBGxyKEeUNrsyYpDCRSA06O+bU+K8KGzfJPO3Z9xz5GIvapn7jLrlLpBiGCESNDORFyYneQ/8wYisME38tf/6urO7dUf/WDy7sejn368985Htz7+7OqdnbWy6An3C/FFKSQSCG1tIWgbTSkmbZUDIMk4GTQCcLDSdBANDE/UwqXW/fl/898tbZ5ffvm5tddfXX7tVbzyAi5c5ML3jMAJoQ2mRqi8Y9fHV0f+n4+J9+2UDieoA0AO5JKJmsHAzEh2nP/+jIvhH4ciZ8U1IUll6DtaKj1SS+J4lqJOKTHAyZ51xoHCVHXg/eagvyQogRhBhr1D7OxPNEnllzhJDlYpEuiLVnALLLDAQ6Gge6sXs7NZZjaZc1aJecd9ZQp1uHLl4Ld/+8d7O3v/4X/4V/orOHd2LTIOVUftITQ9f2751m5oErchhCbF1oFF2Pd7pT44IL7AAgsssMACJwYRgcSyXxkhZb60MDthJ6A5n3OBBZ5msM3zciwszvkix9+MOK+bWBnGJw0UGkENkaBGSlkRPSs80+e2TQbSLJDxpVzSQ6AzEho6mQmeK3Vlfe2kOteaVrOkoJTioKg4hAFxX3Fw4/qZyQSr6lJQKQrGoPLuAJSi9wWdMh9sRqHhLP9guXaBIGQxBUmhrFy/KByUEstcTfmbB+qqspSgSmDiFM3Ek6AF9hs7TKquULhM/Nacm6bMGCYBEUiJQRJZpuR2Em636BUAooczQLzL2iJeBPPiDELqlMwfD1nkvDuw4Zh6KXH3o9ksEtggBSCL/TvAQT1YVKEMnYmmQDuDesbpauvzLEJMxyL3NIvuz28KAQZR2KzW5khxa/Z7fHWhP+AoskoGpygYJbDisFnxkMI4ToQHkMLSCXs7qUtK0Nhp0iARZxUN7yUJzALMQB6Ew4jdhKsH2FiWAYBElSvhBMZwnc683te9SR9bd+oRccoSQAAANk2kAKdcX5Fp1OwQA8SzLyaByGFCeO/azu441X2CCJiBYKYgkoI0aSJk9X8Ysjk1myqdkFCuRuIYNcJ0rUcXVnprJQqgMMisWc9agfKpN1qbXVLn/MCzypmuj3VRf55VmUQ4NVIDUufn003DCmG7968YYI8hYVlw8Xz/u9/t/+jW2Z99cPenPx9fufHO7/9B32xoaRjSEOhZOXSe2UEGqgAnMRNKhtim0KboyhQotZSIrTT4aMmEUNy+crv+bG/8ydVb777fe+XS6uuvbrz+Su/Cebr8HLxACi/Os0eWJiR6jMLDLwU8U3fJzMTuVcLevk1bKJXKXhOpGsBMzizc/xH2rHviArOhkKCkkCTGWC7K9eFwOwVlEIuwJIWlRCZCv8TE9xQgl4BySstVeW5pZZnhEmKMSdxnN8bXb+8mdcPBcqolpgiiBF0IiCywwAlxHy3mPvsUnVl4gY2QhLjw4uG1lXZnb/sP/vC9d99/T5n+wq++8fYPzwJwjHp84Cq3Vq5gRaYtHYzTaFKPYwJXrur7sqjbB4xLX4Px+WH4RYzaBRZYYIGvAl8W2fCrA0PJcmXsrD44JaDIswmBnC8L8d6YUjpdSdgFFvilcRT/7qRSSl/0qrzr6xytFbmyiunE8e0Q0apFkBIRBGrzAiUytmOf92T2jWa57IHMzMwcsRzRihUxQRVqhCzvbAkWY+z1i9CEZedHRjff/+iV3X2cOwsSQVEKlvq9QgypKcoqnmYCIEtkZ1ns+8CMUDcE7ZXVoFd4NQ7RC9S+DmaEJ8VMV+rYbRK2BBCpR91gbzI5aFoTxzMKeiKNogCUFMSiKmZQEuVEXENute2VA5zbhFlKpiUX4ryaspqbGX92BXiz8P1JY7H2oPg8dwxocKfvzXNZbAIckgME5gBvSl3qKmvFcCclJEAnTwF6HOX6R0VkxIKP9wCapTFMuh+OX20nHH0s4v/AO3b8Ax/TVPmRwV0ikG32NMU6w9e1AhdWe2uVjMOUi0iubymd6AGzwSkIiDqL4xInYiaTQhKiGWAGZqjUwfam6Z1re68sry4BIaDn+4AiBTifR+ZccSEAoJTdy0+5s5++ytmxa8iXx7nGwRghQXoQ3zSRgEPFB9duT1tKlYAEzEgRMSQTsKhR5K7TZBUqr0qGeLIQPSOZKx3a5DScWRtc3lxZBRzg832nYzVav0za75HRTaHdTWJlZWVi7QTz56eQOw1BSVvobBiZXzwf5QIJnccEAZ5uHI6owqav3GqJby/hucsbP/zexu5++carYfvO4aefHVz57ODOzrBuViF9pkqZExIsUWxJm9RM47QOk9XBsiIpKUELgyVQVGd86fzzk2h3Q3330yu37ly7/v5P3R9s0Nrq23/p13h1fen8RXfhEtY2IS6Mp6O62djYOu1b+kA8cKOSEnZH4yY6c04hCjMlku6dedEwDyp9DaJLuYwGBFJDSqxWMC1Vfs36d+9uK8GYmRkGjcpAURQaA06bBXGaiDBOYVj0twZcGdC2Qs4Y77z/0a3tHVPX88PxNEQ1uGc41bHAAl8B7PPZ99yJ7guUdP8kGFuwxBq5EO+Ha9HTtN0d39r/7//B797a3VX3m29+f8OBz2+ca+JEdbrW6/U9e1K2mMah1tqCqAjlnd9sMWlgwjM8TC2wwAILLPCEkYMClmX+iUGiRinNZOwI8K6oqrJXkXBcJAAWePphbGZZhQ/iyrLs9YewTIuGGuIxjb6TfnabLCZLBiNikqw9xoYj9YQnu1tUiwV3QjoGzftXAijbN6aUUlRL6BQ6ACCoesftuBkOen2Eax9/jGvX8NKLqDwinMPKkHqFp1EjTOmhomJfGsj4c49BAdKYyNmgVw4ruAlRio5d+ywT8n550MzOAbkeRZAIhwE7k8k4BKsqmYlNKqMlAxBJgchmpZkmiDLBN5jeaZqPdnfe2lx3xI0lgRGIiUJoi7LsHjuBDEydD/Bj0IGNQMeKlXMWo3veNnuNjgqmSzCgLsfWI8PQRQK76D8gMEZkjWDkuOWptQgDGiDOQvlHGj4zqfo5wZ/sSAIfx97JmDmbzgJocxGkrwpsubQCq8DlzZUzy72buy00OO9Cc7IEQK4nYKA2BvID4sgQU2FKSEgJRGAPdkl13NIH126Pvr26BkAdnEMMCDVcCSBRpwZvsw+fVb2cIk45AZATIABDDZx57ZKrxlLUCCYxoCVnwJ0xrt8dGy0JFYkISNCAlKK5QD6xBBZkvr8pKZweta0TgMDMlkJJuLS5dml9aXi8F+Uj60yMH6dqWsuAuzdsoaTKYCjxkSfwcSWxBElZhGt2NfPORnasR2aDeYdeud6gHZtVCSUzej2c99haO/vWa7hzGz/96c0f/+TuT3528NFne7e3i4P9rR68CjnlgtmRcUlqReKajQA2ZhJRIBEbRNk7t+xAGiS1/nA0muxMb34WSv+Tjz7E6uryi69e+t4Pz33vh7j8fFlVkPKU7uRjIKU0bXlat5G9EZuRJiOSTid/hvvcYJ51aA7yCywl0iTmKodhr+cYZClpYHhmIYY3Llmm+FwlxLMDnU1U/cIveSAAqr7kVvFnP39n/7B2tKrJkSU2VVVXCOJXfdILLPAM4bhI2Bfv/drSkWpom2ROSu+K4ZoLRRPK9z+5PWr/ZPvg8N/Z/rVf/8uvFqUr3fKoPqwqLR3KoS+4z8x703aa6nqqvug9aGf2rCuWPRSLCoAFFljgacPDYogP8Sx56kBEajY3TjTAzGICOm0ThvNFr19WfbBrU3o2rmqBbzBySEQT1BkJF2WPloZzYQMzqJoqyFhA6STxJQM3bWyjpixOnSOjybpU2Sy+eTzSd+pQYyc6qwBgPm6eqUhtjFFzEQAhWTJ4AEhKKVZGFaHe29v+6IPNH7yNsmSLBDfsY9Dv8eGITuj5+higTh7z/qVcdsHpFa705BgEJSgv9GlnUDNjRGDcYH86mbShBQnT3E45sSboXFPFm5URmkDRmCmQ7KZwbXSwi/U+mBgRJiACQooFZnEq63IA8ks05uP6M/kzjx5iFw3PZF91xjDrtlQ221vRLOjOACExB8p6QUyAf/zzelTwMVLxTLwI2esxzH9LUALbPQHI+8Kz90XSTjGueg+OfU8XWVcx9URDyKX15UtbK+/u7x7EwOWJ91MMeNWUxbvyC4zAWYItRQvZBBgsgBNSkLu2c3Brgq0+HOfYuyAA3uBl5lqez+J+NaBTwhPwOZ+nezT3TQUrKaekEI4cHchjD/jsbrMzbpxsekgyTWpABCUl5LydkXRy9wAjOQXZyVuRiJlp2/RLuXhmfbOX00EmmFXsdCanRLDTbqJsyqrIyUzqnrmSRgCUvQ1ZbJZeMxgxQMe74vFamy4nwEc560DG8D14oG01WjSnUCI4LgYevXPYGJx79blzP3hr9M77ow8/tRt3t3/2ftlGQ/TCZcGVk4EbMKrD/QMGO5BTISPS7ox37tzx3kuFdU9DkqmmJoQ6pd0PPtwF3/3os8OdgyTFxcEyLl0qC/dVbQwy3+FooW/WNM1kYsnESAyStHMtBHFK6esqBWMEErAxWEkTqXOM0mPYH0zaRlUZ8CIpgrPKI55xYi2ReDes+qUAdQSDCXsH4WfvvJuMS99rpoHZOUIM01KqbvO3wAILPA70IT/nElctCk4p1dN2EjSEsur3iArlJdfHlevbO//zHx9Mpmb2a7/+rUEfS8VQdSpMnh0PS4iwuN1pmoR7GTlGAOyU7ZIWWGCBBRb4eoFheV9A2TDZFJno321ViFCWZVlG4XRCiYAFFnjCYNBcD8fMmLksSwz6uQIgxwg0ZQkgyl53Jwp7tSmGlJLCixBJ5+r4C3DKBLq8rxdmswSosHdZN8EUAFLSFEiPVBSIyDkXmlZAklLJ1me58u77m/v7WFunlCK7UrA07Bc7HE6qCf5Y4Hmodza4kCFpKivfH1ReYAlscAx+RrKqXxrutSA83pSSBnARNe0dNqPDSQTYF8biWwBIoomQGEZKBjZyaoWaBrNoVDCcO9Dm1nRy9e6tMxsbHlyj9agYx4xeZv/tWO2P1Yq7mHM2Qjsuh5KhOcFAIO7E/VWOOQ5nA+QuuJwou2R3JQTSSa+eYpMgUIEuDCoGntlUJEY8uhgVgKCizOiikPdE/49lO+ZPcB7s/gribKai6sQcZLOSi2c2+ldGMTRmBhGchAFKs3sihmicKzuMkxpgUSl2D1hNDB7Oueru+M5n282l58pNj6DwiQFBSlY4w3wwnQ07p9/dn4AEkHb5qy76nxntnIycL1WtVWKHnUN8cmN71AbXL9igMWW+LhwJGaBJBWxdnQVARqL3WFM8KlyhOk0h9paKc5vrS7lxa4DJ8XC/3vffU0JXZmBEYEb2LYnoKkEwy61lVTsB2Ngn8nbvSEIAmbFGaAIiNJBFZK4KlXCcyAV2qXIscIAgUrpxeLeo3HC1V64+jxfOLP3gW0vbO9jZn/6//zu6uzO6c2d/Z0cOp/1pHCr3DH3NmSwvEIWoSVQksilCpFAZFZpKi8sWoBoFI+Kr03B3bzQc/f/Z+7NmS7LsTAz71lp7u/uZ7hRzjpWZNVcD1ahCY24APaKbaqpFUSYzmmSSHmTim0xm/AH4FRpeNNBkIvnAVlM0azYJgs1uNBrdAKoA1AjUkJWZEZkZ4x3PPYP73mstPWw/596IjKzKm1U3MjLjfnXL88QZ/Ljvs3373t9a6/vmGwpIgHvbpqp6IjGn98Csrw0rWzPrum4+yyEMMwd1V4MJExNcNVvsx/teru0jOeafOYxgZM4kwkYEczcFhBg7WxtHhwfTtnNXImKHq+Xuk5APX1XVZCQBgBpEYH737v3X33iraq5U7eB4b7413gyB23naEMln8xS/wAWecTxUzrpCcb469aQbAIaSL6OQ125Ly06dRpB0WUbjq8kxnT34+te+n9vl3dt3fuPXv/qZ10ZZ1ZEyVxXqcROdIqocln7cZYbZJ2Vk/om4qAC4wAUu8LTh414BUFDYinUFgNnDTE1dSRVVOCcNz8oN5wIfb5SyFqYgVcRggNWl6g4zMzNHMQE+23WasmUzhQsh9Pa77k684vX6b39SM5PTKX0E8NrrryBrL4XUN4g7U4yxWy4bREuZK1waT2796PWvHB6Upsit85AmwypKaLMW08rzA58aaYqss5MBljVtjprxuCFGSgim8swmuDxOCT3nLE2jyabT6XS+5NiEpkm5rwBQgbJnMSdjAysHp6imSTWb1KxBUuap5jfeeefzl8YTNMt2Oa4bP/2lDzPX3BOPZz7806a4D+2cTtF8/W65KAIZQwlKPc9uJ69BgGA9HQ8A51kVEgxhTdWvr22CMCq2zH13FS+pzACKDfd7xEtw8tknoGv/HpgRn1gZOAAXz0xxAr5+eXvQvGvzZKYIDfLZAgBicAKvazVQZOaNCeKUAxeVf8vM4CDV8UJv3nnw+cvPXxmiS4jqiDVMH4l1AbZizs8X58zGEsACOMEDsiGUDAoDM0UEQUrmFQj7Ld46ygc+TCFmcjeDAhwhJBQIYkWJxFdW0yjq/8Xb4T0cxPt60RDYOeeQ5peouV5jBARkdgOHE70ll0Cen0Q/ZbCf9qfmVUwjr4STbW2cACPiLCfWE6uiPoBLyQIAc5ghGzTDBNwgVhxWlSW9Pw5T2N68mpDmSAt09SAMnr+EG5eQ8qdfuII3bu1/5y/f+c53Z2++O9894GWmztFmMmIEJ6GTuKPV44Y4s2duu5hb8gThSHGZUgXenGw998JLk0+/ip1tsMzaeazDuVaxkRsI/rAwGsHhSmbFZNmIlyxHHg9NcxVLQZOZIZCwWFZXQ+hjk+upzCek+M5ZIMQBpEYKE2cSp61hGM5Cs2jJLLp1MDVNSSnSaaeXc2mEEhf+IFtAGQDYV5pX5ZzeoytXdBUFxooxy6ApY5GCau1o//7i4P7yytVNtzjVg80wCYEkpYqgT6w07QIX+MSCAesvWzy0HGzbtmnquq6dzD1yYIeIRDPa2ryWm3pv7+1/9a++fXyYN8bPv/jca6FuzDrV5MI1C2pihAFDFzMlMQTv7//iKBlDZQVYIhDrG2R5ikqVgIGdGH3xtZLbaeXK9+D0VB0favbq9MH+d1Jy/N7RD48bJ/szNXY2+slblESkx23J5XHP46w5EOTOMD+9XIA7feJuoyvY6qdYW/P5qc7C3r+hTC3Z8ZHKn17g6QI5nJi9v1j6JCkYr9Z+7Fb6D6PvYGe6fMgLnYTHjQb0QUaMn7TFyQj/AcYrQtEK+aDj4ROhEa2Q/k6kbMXp1xUBSEZgRiA0MdWRnDgbBfGPsyfWBT7ZUAbD2FzUydyFUh0xqCCeV7E6d1e4MfQ90bv39O2TCRE5G7E61LH2X7JersJKRTl+RtT/B1wRAmDz4NQymCBwcgtrSWc3uFE2UmdzF1ZHdIFUy7yMTZ2R2eVyM3zn9n1MZ1BDyJ1lwqiuMHJfplar4UrX5GSUfmRGuIZR3wgffD1rxAAzwUFeSMpCr+S2icNRRDQgJbiGlbj9s7M+dbJOSka5iRs7YGyELFgCHONx0t2UZtloUDc8gGXxcncBO5EXipCpLxGGwTNMKCjFRLH1eGt3/ziHJkjbmdUqIGEDeiZuzc8DYOvLjs/aw9c+aetO+1Dy7holwLNaBxSaU3Gy5V4+HcTgU4z8Q6uB98GpTvO+N6/3viBgWhUdnAQt0IcEQjFYXoci/GQ/D+f1E+AgArmtTupJTYLLt5HYKiDRK6UYOwJ1IzTX63iJPHbL7AlSI9v7msk542R86y/eJKufwk+c7wygEAWcyaAONTfL0C6EAwzfOsyHS9AQMLgnqiIyGzFW9r8BmeBO/AQmQOcbADDiHIiQo7eVIcIz1SWoFeoIN87TKEPF4If359/Yw8HWKzlUSQAKQIAZDF2ZYRbSWQ0wGJR8WjEAJVkRlGvVpFM+IXh4YQZIaLvbt756Zes/+OXPfmGAUc7RlxBKYAbE1pcak5idc0fNTBkhA9TmuqTYmzMc7HNd2CAGqUqnIthcl7O2jcMrINSCCERHyAgEAGkJCkzRhSm6krbBVZyrUCEbiCEMpzKWMKMxiiEkQgZnhEMo2Oq6al7+DK69sv3zv7S9N8VbN6ff/O7bf/rnb//gh+3B7U2n7aibdTOOoYKH3C1zyuQMj1lDNkoEDzA2kbizc3BwkLY2N7/0ObzyMqowMw3jsQFybq1KMJiBQCQlggpAHAKIthCxZbeEYLCxa/jeoeW4mQmO7FTspR05C3mIUnyWe8KoyMCVr/g4r9/ZOZjlpZorARyikQMWKTDjWlWpLOdtC0ctMQ3EzII/NJivB6TTmRY/VcFSMdsoNjintizh1ESr3zpRYpCzuAUDw3ryxWHEyr0VlTjEiR1BeSLhRs2TBhnQPBs0g+4Qf/h73xnyi9MjlmjD61uzPI1Le248sv2phHiuGR8XuMAnC6fT/E97AvMjLwIwsMgkJRgIiORsXQekCETn6d6RMF+78tluefzNbx3s7f3zP/w3N/6P/8k/uHKjCVwdHB24zy9tXtpu0FaY2Hje2u50cdRqHEyacWwzDg66ySj0PkGuMCNWZkC47TpQMIJRUIRiuCRgOAXkPnpOZL7KAiDHio9b67QCawW+DwpyBxn1DN5P3r53JPzxW14tw/l9tkJOcOY+xbXPA3jMXznc92zfZzIsj2sEg8fVusncqS9WJgKssJzOpxKpmB32MWfT3J2DkEMtq9GgisLIaaXqW8gD7/MvVvP5czxls/Ntz0cyLH/W+KQqL74vQggpJYeHICJwUzYNgd1LJhoTwUAgFP1TIuPHzrMe96QRpMxs/T1bIicif8zWSkZ8rz3w48aWE33Ix4xOeOx49cFHwj7N6IzKC+4P9f/TVb+PhVkGc9XEJdlhXg4EgjA/moatDQnxUKebFeMLr9YvPTfvEDum+sIl6gJPKZxwnOc7zaiGNRKXWbWi8ec+hReuemzmJg3QtTiazTOTDIfLnEAM8Ir3NyMvUx2WqKqWE1MIIRCJdtp2STNiGCDAgaQKgAIxwcxOBw/IV9kUZ6wEEiIDmPDIluBW4qCntmJcowrGsxDm7ez6aHBlZycoJgLtlgiE6dHenXsD53EcKHEz3tSFBgSMhodQgycz2j94YVDd/Vd/dO3V1/Dqp0JFLXClxmtbk4MfvC1XttsiAL9KwC9BWT6lL289dcsAWJjcHlm3AqWo6NHx0AkcGzXrcs65E1CIImxsaRxxuQk7FWiu1C5DJCJOOUOqn6qLfKygbHNaqOow2YhkyOLOC+aOkEfNA7N3uvZ+kOOIqvMm25BCDpahzCEaiUth8MiZKp57RkNAsyAzinWzSTnuHurXv7//y5+9/sJkp4KTzocVqy2SDDKopN5GR22grCBDwFkCMHyKLyr0sdOJXcYaD10jZCBCVBPOTJ4AoEiDcAYlcAZn5or6LFdzL1fEQ3t8pCIHa2X5TA+/96HM+IePiYmbUJOt8ivX+Ss9jQ5eV6W4gRmMRG5gR8nM6t/uTEZITIYyPTU+qYo41ymfETID7FUfxiAos3GAp5i7EfgLTfUf/NIv7P3R9/7tg1vhhU8rVFZTiDLRWp99ec76TAYGoRM7qgLIlEo1RH+2jrBMBghIABT2tSM/tBg2Xv72g9lX78//xs5QwoLyHGEbMaqDDAOAkQidExLXhlCBzpVyPOcAANCBBRzdYUawCCjDS9gKAGcWnQP7bdpHM6s2QMnLdefor5n17vzkduKENoCc2B+JqhnDbDVMP3yZMZApecXpcog7wIZiZJnYADKC0qpT+mPCWOcB73WOUIcgfXyRCGgEYTBp4QssVRPc2X1oVknYXd6H1AFV8ECZgksJC4qXNDOGM1kMBGEXYrj1ccOyf+d1TZEkZgksnMGGbLAWnGB1iNXGEKMdXLk2+dSrX/jKL+Duvbtf+3q6fefgrTcevHuHjvY2QtgcDAbj4fTwoCKJQSoZIijMQZ5C2Mvq21vjF16MV6+iacCUnPCeUeZn36BwGJXfzvtRrAQgHeTEFqRZAtMWU1QcglleR/zoZCfAqdBR/+rHmfovIAev7l5OJ7WNBOPMQ5HNWOmybbsOFYgDzEFGj1Yn/QyxjinbB9kawcBY3fmKBNuKazkJAHqJohsH04HbpoSKYFCqCITDA+zfW7CNzAaZxEXFVUw5BQarn2/J5wUu8EnGTxgrTgoxC2g9pzQXCkwMq818uezefGs6XR43//f2l3/1td/4tV+6tHHZDbOjaSBuhoONkCLIM7vmWbuYG1OQ8agyK+xVUdQ0uKqaK1bJ7H1A1wFQmU2Q9WZ2kPW05ASnKwk+RO7V+p5n9AG2J9/4Qbe2uiv9mD3TegvQKt34g27PRCezg2AMY7fy9U6lS5SUQZD3jegE+Xgz/z384ZT/NU5yvLzP/bcPkKh1gWcOJ1mKQF/AWmj3PqsMALvYakn/ePb/fcAnocwPNP6cdYu+tgBnGrXOsH8CuZzrJbPeuZMpIQtZMTU1ENAxzcHDSmw4lKqmxfKigucCTy2s1ArBggLmRkb1QEcNIi0hxgLAHQpXWpEwJxM2O6G6yLz/gxOcGA518p7Wf5i8LJ96TCB/nS18Bqy1Vk6L4hf19EeeKW/uzzQiM0oaX6UIAnKHO5JSSiGZOJzY3MRghCScyd2VQHX2UWf5wT6OpvBcsqsrYDOGLYkPTm7ZxRVyXfSwbvN1o5XTPdP8itVgvd8jGUGhogrkSR1qtqAMVSHjEvX4WOmq/fRwMkQiIXEEdU5qxARoCBpof57uLOfHzNTUbBUluDsqrKaaLM7sfkKFn9ShFl6RFfVSRvfmOFpCxyA4myIy1ByWwRkQQOhUCrw/0v1/Ih5dMvx4xR7CKrncTdwJxr3fJjIYYIIHQMBFBchXZIj0O+/3Uzh+Xv9zdShrHf/+eerZwfV7+oNcd2cyolP6Nu9Fz76uT5Pf8xIcUCp52WUizASTlZDDOUNL9HBNJisBxOxWAdGsA3aAy4EqVsvLtc0GnwoDGIFWVNPDPyh3sloV+umhbmWHfOqnVnYlybRxkPVgmeYAi0Jy6ZZlhSr9kkuJWYkV3NvTnhvOXZB91Vq0fsgris0dxLWi2p/5/f2DtiVpRHutnw8EJzdYv9/1UrhP/F/VW/f3J8CZYEjLjUouT0aTGpEQCMQlp8NA/Eh3PO/hVhxVMhEuUlG+ino4mcPF0yh1olqV1nMBMEkO6VCkSrLDGMwIgUPIRApRJTMGamGxQB2prwJu4mADrQskHKRcGSo2UADMCS6VAcouQhhF7DR47RoW82u/9Hm88aZ845u3v/Wd6Zs3j/cP76dcp+V4ZxvmczVPVqeEpK3lqaZ7yzS4/tILn/tM9cILCBXUnDw8GdNpesxDJyFzcJRQO3A0a3PbNU39iWAhzgY7mT/Z2jlT1ZumHqkfdd0iZYoxEOtTJojPDiYD1g4z78PHFdKFDDB2nwzqGnDkJkQ43r3z4Na7t5mZVrpZBna4MbGLn5nju8AFLvDTIqUEwN1Vtaqqra2ttm0P9qb/5X/+r996/a7Ot/7u3/7ceIwqThazvYxuazIZgOpxqCbV/f1ub3boeVANB4mgKOM+s0RzuGvWHEJwAsPgqSrjnpWM2mdrTXVW/Jjk2Q/yfncv//+QHmoXOCPO+ntd4JOB99Xif8LH8TGFORGknw1CDZ5BAUyBkRHicDJeTCZ63J2r6eIFLvBTgpmJhCjDNDHqyWiytVleKrkNZlADwETkbu8zaqxpmyIB4nBk0/R0LQcBrDhOc3YTQFYDYW9v0HbaJVcTEKgn0AsHSqsGcSIh2rtz5/m9PZjFVVbz5mg4GjYP1tc7+UOX/kr1+1Sa8IfhEtzVio+oCMygyaEE39ic1CGogqHMXF7VZ2zwIUBAkUMMwc2SKchMAjgoMJ3ODg+nKs2wrjmJduZe0l0/KJyQA90+2L9/fOm1cUxgAkUncZe13s6aRHoiEyvjvnOWPF0mVITArP3BsDixcq8KVIj3Rwj6h/Pq/RE2zOjU1f3QR/Bw0QAAJyJif3hq8eMXTGIgQi+5c/pTJ5FDliLSYP0L5xvgf/if6/gKgMBwRyRMalyejDaO2qM0V6rdS5YYv99OAD8lMn+2S1JE2ll7f3+5P9vQUeWSacVRn8rt6JvqCVBR507Irq6fFcO9GneNoOYSqjnk3b3Du7v7KW+IsJ61hJn0fW5iPU53L3GP3exqE5/b2thqEMp9goV8pbJ1ckmYfbgR/SxgR12Cu46k3lpX7CQIGtwa0z421HaYznF0hNkMtYAZwggRMWLQYDRCbMAaJApR66QmZtRCTJVrUaDIFghB5KQouA+VOMMYbiAmIgoREYucUu5MHKQsmRvaeO05XN+88dmXb/z6L81+9Oadv/zhne//8MHtux2JLFo5nlepG6s3kbkapSbefXDvpevXrn/2c7h2DQw1ZYlnU0/4qbHOzHMCS1BtEaKCZ4rZbGHPWDgd6E3kH4ahZFgoDYYy9qaZVcfdHKa0Dq09TSh3x2L1U2ZyXMLLj+lYzsgVbFKudLdQVejw9tu379y+x7zNHBQOZ4MrSBGc+McPJhe4wAXOA8wcY8w5LxaLqqpGo9FoNOpSc+/O8k//3d35we/v3l38/b/31198CUKbh7N7itpc61Bf2qhJxNlny86VQXWfAcRkEt3ZPLuyEoOMHeIlLmjk7GDj8Ow4CT8B0AoX3OMFLnCBpxxEZF40o5mgRGRuybTt0FRF6IwQwsb2jm9t5HsHgS4UgC7wlIKdAoVe60+1DTzY2drcuVRI71IXnx3J1JmIyO2RgsfTFBQZCWBEBGc1z2Y5P135ck4oKuUwF0cgFgYzHGAReMayzfMlJy3MjqqGIqQGI3IGlWrxaPTg/i7u7SJbI3GKTAjjYTUaDqDv4TJPYf2K+Drx/Iyn4G7mDAgxSKEKeBVoPKoC95UYJahjtKqjfGZADmTjKMJUIiWQQCFCaL6wo+P5smvDaAjhrlV2j/Fs+kgO6pjvHR+/e7R/fP1qDQTEUhoszkVbm7DyraUiSXe+i4VSf0NuIIMTjEFgNy6ltE69OcCanaRTnzzdO9bqDo90SFszsastTj0D5lPPW1+++/ARPhJReEQnwyDrvP61MMOa4C5i2g4u2qWEh806f/bov4RWWa99Ga4ROUhIKQJbDZ7b2ri6O521C6sqJf6x1O8jL52lP5CJcMr57u7Ru3ubnx9NKqlUXWTVxwofS3SqeON8cb4BAC7qIuUhASBfWaIZ0BEJD/aTvXVv/8F04bRxdsq9CM89rjZ/HeY61cEEuc7L5zaHL1+ebA0QHprLWR9266Nh5vBCkp9jCUb5AgUAtZRYQ0UED6mLLEiKOw/wzl28e3v67p3pvd10eDC7d6cW0LAOG5P6ytbwxtXm+eu8sy2f+TyaAVWTRuqaY8roinMMIKtqYi92IowSgmNaxwAC3GBWDBSXho6lQ9Wx9SVQIrvL4+3RcGtjEy++NPryz7/2lbd3fvDG8du33/iTP2t397q7902nQ8rjqh4Maxs2s/Z4+PzzePkljEcgMnM5Z/lYoAzTfYSTAfdVvR4IzCmzcMjA0fFysVwKDaB4X8ePTyzKj/DoWbODCYMaw6au2y6ZezZ++oSPevGf9Y35FHxdiLpO2oAOgm81IMA0IzSLab556/bRdMHDK3TiF1oUwBjEcH/qzvkCF/ikg4hijEQ0n89ns1nOWURyxqWdL86ODr/5Z3f3H/zevXfv/s4/+MXPff7S5uhS185aWzovpBptj4ZRRkezdJz4oO2yicFBzGCIZIWyh768rwjUqLiJm1LonM97Tv+xxofOKCcid3fHRQXAk8RFBcCziYsKgA+HXsHDnUCF60zQTm2e0DAEwdFB4uTSpcXO9iLeHNJFuPgCTy/65AcO5pSYx5e2h1cuAfCVUl1nSOYmIsye9b2U8ip0z+RaRhWFZ7ek2iUrOkJPD0oIg9zJPDpVLP1AyIyUMZ/rYiEpSYgwmBk5sxf3J5BDiOBUEfLh9PjO3fHhtL7aVG4gDAPGg4aOjfzHUQQnebsnpQBngBfAhcjJzTWyDKIMKogC5sxclF7UTgkNPTPwlJmZjMwcxBKiCyfH7uG0TRkcSDirtqkNkEE1bLX74DtXxjLwkvHu0fSd+dVmgAHVhQEQQ0UgOtHYOVULcI54PB/lJ4rofS79mpd/HOmPE2GuU88ABGb3U2EM7hPNCSi5jyUotnrVC8FPJ3v4SQcPQS8x5CuRsbUyM8oVZyWwsOLmmc6Pb+nZzXXC/kmhw0kjB8PWAC9fnjx3p3p399jiJD82+f5EBva01ky5+s8WA3DCg+nirXv7+9cnwzhQ8/qhN1DxZWHASvznPPEkJIAIcDCt8+sJICSHCnfA7Vn7o/sHB22WcdX5h0ivUJDB1ytMfoxK16qDBbOxLp8bb7y0hU0CafGrKFO/PkK1erPbk5k9ZwUJBERaVxSACobFMRYZP7o5/cZ3737ru7tv3lzu7VmbmpzyvV3x3ImlRtKowuVJuLqjm5t//z/6j3j7Kl19ETvXSUaVIAiS9SflK/HlEgbIK55TSgmbrYYY5s7hAgHX4HhyoVjdNA6bw4eBMKrxuS9uv/zq9ry98fm/1r59+/7rrz/40Rvzd2/f3zuYzabTo/3tV17eePVV3LgOEeRMUgkH9d6y+LywqsvrsZqsO2AkCQxUc2B/euzuVR01n+Fu8YlBcc1dqygywR3CQAILNobDRbL9xUJziiHmp2kFWUZe/gkUfZH7MwLE8854tDWE9KpadO/B/lu33s3ZI0dhtqJz7WQg4yAITs9il7jABT5azOfzpmlijMPhMOfs7jln0ygyvryzM5s3P3r99f/iwX97+/atf/8f/9pXv/ra1pWtAavBO6hCN5sQA1VLS9px1mVWdTJEF8mmqk6RxUs439iLf7iJG7M/hXXtH1+8twKgrG+fsXXrBS5wgY8HDA5zdhIXIlX3pesidUDFYIMDRDvbYWfzIErD+Uw2DBe4wJOEG0CMwMm4izK5vINLl9bS5V4qANyVECAoc58TUeAedPJfMrA7ZaAzby3jaQoAGJlxIChMgyE4RbCUlW0gLDXPl75oKalwhMA8s3Ohegwg8lIZUZtLq0fv3hk/OMCVqwNHJkCwMaxlelwkok87/a6xFjEvC1KnXjH8g4OIYBnkjFgM2GvBeDAIDnEEkBATXLO7w+j8cyifJvSF/uaupgawcOQlcLS0vcNZcqqqBiRJc3YLIsZ+JtFiJahwNR7emS9+cPfB1Rcub0WyTAzAIARwT5U4Cr94/imsDxfhnDzoqflexd7JFExAZVbuR2utC5x68LCeD8hhsrb9KKbE5VxPHgNFBaE/0/AwCfrjs2XlFPFqBGWcJlEFYFu94yFxpXOE98f8kDy/0Sphwp3MNiO/tIXnxmF0v+s8g2pgNVyeHCE/ZO9Bzg5gxSB/YJjl2FQHx/lH9w9uz67tbA1FKHkfB1lZ0AVfBXrOG+ceAFhZKvfsvBMYUEAdylgCt2d6c382B4dmYJbPxrqT9X/lG3zVA4kfHqn7RPBgOkH3XCPXx2gAzlqUqKj82pT7BqGMPmx17j3UNVPFgLN4BRAydnf15q03/uW/9VvvLn7w1vStW+nwSNTqGIfMr15/gVKa+/Iwzw+Wi9mdZXuwl5rqT3PaeOm163/tF3Y+9/N44TWMN5kQHNKtrlmGM4yQGAZkgq1Mj6VIdwFKSAQHYvmEASVkR8QyANC17Uw7Zo51oHEjQw+/vhVm7eiddz5189bhj954+wc/fOPNH+4+uLf1xS9svvYqdi5BgreZqhgJszYNqnjeTVratei7rzuTQlRqA44W+fB4QdLUg+potgzhbFVjn0iQI4oskgE8GtKGDqeLeUptFYLhx+Y/PHlQ73TFq9tYH+Y9HdctfD5ckK5sDDYY7GXZFu4/OHj33V3zSEUQi7woQTlYKXAfW7+gBC9wgScKM2vbFkBd11VV5ZzNjGmQW4VgPNrSfGV/981/+T/8xWx6/MO/+uxv/q1fePm16+MNqhCPuzlHGwfiSrHBx0ufLrqlIZMnD1Ry0MEl40RLjoWDUBxQLqjpH4cP4QFwkYT+EeK8G/9Z8yH8uOD9f/eL3+vHggnm7GzqHBlGCsqOZc6OSkBJGRSwue1bG8tKklG4mB5e4GkFmTuTRm6Nl1XgrQ1sbmZ1l17MIxs6oEhelcG8MCBYJ7P3tt7lTs4ONoIaklFW8/h0UdDOVOT9g1nlHp36AAUz1GzZ+aILOcfKE1zd4M4gcjCI3IVIzLJLTPn49j3ce4DPfGYkPAOIsTEZ8d2D4tDJJQW75/cfJpcc3GeSrVnUDwoWIIEdAgc5w5sgk0GDDHYIIbBAczaDec9rPUvTq8gSwe6WHQjRBfOEvePlcadUVRJkqeqOUAk7d7nthXo+GJQ4MYbbWw/u33/9zoOff+6yAYvWR3VJXzcBc1GwIXiRyjnPxqdyOZac3ZN09b5TOUHhGdb1BsXGwIStOnW+J5bU5Z946J8grAX9/XFveMQHWIp16Kkn+X3eeeqBlMNIbEXcpLi0Sll/EVNJ1V77ep97ZyZHcfzI8BW7u2ba1Vi1AV8f47lGNrw7KgnlJVv9xCxhdbp91YUyrOS1P15+5n3hZjk09Xwabu7Pbs/0tS00BLbTij+9ABE7jIzO1wP4nAMA5H2TOfj0yFg4tgTMgPuJ7y10ScMQo31IlxnrK1n4VHnLmv11I4DdCFZZN7F2J+RtRoV1/IZP7F1OgjzmoHNXByZfch6wgCyoUUpYLnHrtn73R3/1T//Z1vFic56uJg2x4oYUztmmdx5UBAQfsorwBrIm7Sj9+T/5Z1c+91k5XEw8RI64egPNkECQuA5kEYzFertwMJ+6io0hBgY0ZYIIOBhYvR/8iNB2YKokhrq2gERoAeR2E6BBjddexcuvbH7lq5s3bz73w+/fuvP2glA9dwMxgKh1i0wEeMo47wDAqpuRO4NK/VHJcMgcCJgnzNpcjbmOwTUjhCcSaXtacOL//tDIbsRuXWdcDwc0rETckBOTry1KnhKs461GJv7e4cuoz+11cQuWt0eoADcrEfzD6fLgcO4IRJGJiv9Sn74BUqKnK9pxgQs8G5hMJovFosQAmLnrOnevKqmaeDA9iOLbl66MhvHOnR/9i//+m9/8s+/deffo7/yDX//lX30Rgm7h9Sg3VeQKo6o64q52TFvtOC+JYVzkf5y4iOCRExCczAgXBgBPAP6sidde4AIXeOqxlkAnc2HODiMkQUcoj0sKNAJj0HSj+jjKVrrID7nAUwrqVVA9h9C6L5pgowFCSO5YKf5m8gxy5kI42+NWPOxgkDlbn4QNc1JHfsrUEp1gZERg9WConEJPdhhgMOWUpNOQXRzpdPSaSm4jYM7kwVAlS/uHODxEzlx5AAQYN2CoeNFDN+9z/B9vFFeK6c+6fiTq3YmpGFPBa5FhAJJRIWKYXWFm7i4cnymPOnLUHIREASNXZmXMFAeLZTI2CgZSVSKPdQ31dtnWof7ghIUTWhaZjI/vP3j3aD53tEBnNFrvwHMfGqOih8P0BALq1OvmlzicuK84ChNCIDAhQQkIQONGK4NgAHIqbPDImZLDiA2kBPKe2SnRBl9tZZX3Xp4XeAUnX/kErGoRnGxVRdM/b7ASzCLrdaoYlvtoBgAjsIDEmQoVvHJtPG+pezvhOe3kcHpNGoIb1Cpgm3FJbOxt8G5VM1DK/1YqSTAUb4CTDJgzUf+rz7iGWC853Ft09xPPgMI/1iUm0seZuIQV5fzJt/OXAGKGu0FKu5WRzomNKQM/mOIPv/W9PQ082pznTkKtZ9YceeyQy1LXun8QNye57TwvNzc3Z9Ojbnb4hZeufOmFa2PAO8QQQJazUohFwO2UBBDWFUgf9tQ/wKEz0lC6vJA2jQc1OrevfeOP/7P/8u4ff+1l5a1WxykHU2XLap0ACNI0rgTKwRGye86+TMrpt7avdIt867/5ve/9ydf/+v/8P3zpP/yfYeM6LxO0ghLqClUFgnVLJzR1TLlz10KEEMsqcOob7vAEYxD3107KyIamz5TnDF+JpRvFto6NKbIBimGDz3x6+9VPbUMBhQSkjMDVcGRgMmyMBuerAESA9VyDk5GDwEZswFHyKtI7R/ntew+2L19bpHTn7rvjybbaM2cC8IhbEbkxMRMxyJJaF5qAS5MJgK5NFGIIIefcdV0IYTgcAig83WPxfplo75uhdqbLnazEk837SlRfxbTbdtmMB2pJc2piHTUF953J6LkJlsc6GlCsRvt78z/8wz+5c29/svGcGUFByEJGDAbDYB9mSL/ABS7w0yLnHGME4O6qKiIAzNtOZ/XI2Wmx7MTDjWufZWRC+q/+v1///vcfvP79X/vtv/eVlz41UkZK88DuaXG1rnYGk+Nk9+bdg9mi7UDOwqIUsrGqk3EAN1WIEW2X3cxdmVlEmBmmZiahmMUVFcwCwo/XHjsLzmqI8z7jJ/WR/Z96/++X2f0hMsqZOQRSy2rm7gA9AfefjxDFx89NjcnMmBgn7XayJcJqrfUYfFzKJs71OD8ujfAzRErJ3FgiMwFFpdoMJLzqOX027upaPyM+xHVdXnrkDWaPmyY/5o09znrJP37/74+VxYgTUblZqOpZdwKgCLCGIvOhcCYKMQzpcDY/2B9OdhA4Lg73B9s7z/3iV//qv/v9rnUR6bpOVQeDgZmp6mg0WiwWZ/3qC1zgZw3OXReH9b0Hhzfn0+d/+Xeu/tJXwSShYtQdsHuE/aMpxQqxyhnM7DBnOz2tKRQIM2uXsxlXrIp5l1uzWDfpfb74/caT9xsH3u9SJepvkWXgWg9f77d/JTSVpKUG1csbm5cmzECGxZSg9s4bb6Wj6Y2tSyG1KbccmRLBS1KgU3GQzE6cJhJuv3nz1je/8+JXv4pmENiMeGOAndFgkQxEBpl3XYgDiXE+X0rvN3t6dF3rjJ9h6FNVZq6ZYmAyYqJhCOMGXYZ4tg6AkTM/q0IFQkTuRuxRrEYiHCz1/nThVczGRFz1g39mh1Sc1dhPVFmIVjHex90HDbzMevfgaKMZL2bzr333zqWfu/7KBF2Hav0bMqiYAZR/Op2RszgDVln/ZIRcZM1dkTRmR9t1u3vVZMKjUXOw20TBzgSLJeKgD0j3J7gSLllfdz3b4wCYwRwClTIWhQFQOMEVEnuhIfY+l7qI3qj3+uplJcSAEzGQlYqKP5WyF+uPPjHAJprFspixw0oKfrAMy84Uuao91JmpaI2cnw3we/jbkiluDhhYU4qQILJsMajxhRcuf+7B/nffOaTtyWg8Oj48RGi4DnY4pa0tb9v3Us0fwkA0Rjlujwf1aK/r/vBb33tx8yt/Y3s9YBh8fcBcpiTnjXOuACgBE6d1UxFKCQYDMQH3WxxYswjUxoFxoW/9TAPoQyuqvrBj9XFmBvXtqB1pNwp4fmd0ZSB1OXNiUFwJ4JGgiIn08R8DzpsOVEDFYwyDecL+IW7fm3/rB4Ob956bpavGk05rzSDrxKnPbYYSOwvIBSG4RfOoIDUF2QKe8t3d/b1vfH3r6sbGr3wVL78KrpA5d620SuTIXUUO5MgB7ugyFi3ahGz9YmNrAwCywhwsiDVihSog5TJ+gPswIxFy4I6ghIZYipwCKwIDCleIWIgaAjgWQZ4nkE7uxHAQcrHuITIgOJgDZaBDsNAYM4RDCFFY7dkqkS5uEAKUUEmZ+ZEbzKKQOUwRgFFdL9qltZayOhtRT+Ko6ke+SjcyJrgHp762wwlgNjOYR7B49m4ZQJN6GAB4ImeAj4+746UlC8IBCNIb3efeFuH9uLQLXOACHw0y5BjIsBrUODWwynwI2MZ49MYPp//0n/zBvQe7f/d3vvLFL19qmqHA8nLBeRaCbdXDpq5HTX5nb3p3OhcOBhWpYhOZYIb5Et2sHY0iLlwAnknu9QIX+MTj4rr+iXAqSuf9WlKJMrMSZ3MGMYXEASKYDGRns92/R0whhBKoLnvougvjqAs8FQgU3NES6bDxjQEGNYQzSABzJLNEnNlBFIqmzeM4LHLy7ABExIDspSCGneWpUhSznmhwcgTi2jn2/KeDGSl5m4J6yM7qVK0FKfo6ce7Vjzi4NSRVVswXmM9gObgkYgHGg6ZazlvNsULFYuZwPxXVWOf9W68ccsYzcGciuLulrnIb1vUgBkqIntmNT1JOelL7Q3COH2u4mhHM2UJIwMESh8kyiVIp0ijt4ydy+WdEVTdKGdVQk++2+mCO5zbhjooAd1CGA5CiFPCwasK5oOT+55WBrQDRgGy3//gvpm/d2oRcHk+W8ykEg61RzrlqBiACCcghAeTgADJs7oAMJGCAi+e1gAl1DaHV8wECcAA5PK+kbxzE6GlYg61Uj0oYpDxmQgggAKvigV5GnRECgCAcQh4K9XU2DiwTXMARIUDYOC2z5WxbzeCcW5QN6L1P3Yqqj4EUYAgoElFwDIErA3lxZzy6u7/Qjqzc0DOjtnXVk/PKuRjk7zN0/gSYAmBKcbCwdl+r+613oAFQRNkd1bof93pQRa7s3HDuFQB901PvYO5AgIIciEfAu0fdg0TLOM5Voww3PSv7z2DArK9a49XHyd1RCk3cGck6UF5OGv7085evTWLAytdDQkfmcAEbQU5+U0LxBzjfGIAZe4SIu791a/7Hf3H7X/0Jv/H2i0k2U46WGaoAwcQRHQmW3YxIiNxBTrVzZQFqsUsgf54Fi3T/O3/5zXT8JWq3n7+B4Wgm3uaucoxjFGYsF9if4fAIx3PsT33vqD061tnSU86kW5//NCYDbGxgNEAUBOkk5BDDeGISmSoiEYMA4qgCjhyZOJXhxUoJEQECchVWFuNY7pdlYDnv+UPpZv1dAUbOJXYCwgyYJ2SK5KyGQIQLxZe1a7bmSKTuOamIbAxjzqMuHU+7jkJk5nUAoDz+qLSAnfrxfFULSU5sMBFxM1iuRcRSXi6rqrmyOZFSdUTkwJ17h3uHbbYIieRMZOLeu4j3Mf6L/nCBCzw1IGW0oA4MRzB3hjhqcsyXWLY8e+Nwtvza27ff/tW/+dd+87e/+uINrutttMcpqVE3qgcyCPHK9tZ4fPdoMc+py0bUxEaU0TI685FfeH5c4AIX+Miw5ujpSegLXOAhlAZnZ/eeY1NCZk1EXVbyQC7EERKwubHxwo32+39pkBhjyf0PIZSCgFKFcIELfIQgRwwhGzKTjCfx8jYmAzCyKxNyQlZXwIQBNkeR+F+RjUBJHXayPtNLWEgdKSPlbGBicXuKJuLRCn8AAIAASURBVEtOUNIMBPiApSE60fMVwey4O56FpJLBmpnJUIrI2QlKKLpI7AanOoSg2u0fYm8fL79EsXdGuLoxeWdvulwsQ4gNxaWpq5W4iNPKIZZgK83uD8EXBRbSLqVuEHhjOBzX0TpjNzm1GPWVCzH7sxUDMLPkZqFBhZni3nHeny9MGoM4mAxF1QYORrHwPNtP0FSDbjmjUCHS/dn81r6/uklDxpAR3Fbq0VwMWs8bXkIdIO21ZjQU0dLWvvFf/3d3/+QvqvsHzw9GtWbkrmqi14zJKAlAUrL7wU4kzk4QYi/PEwkznMUI46tXPTBToEAhVCLEIRL5zqUrxG5gIgeYyJ1Y2Zrnr4PRU/+nt5MJaKXgU2IDTHBGtQEhCBAUwcFepEKQCRQQajRDDAdch1EIXTj3m6ZB5KGsTiuKIOpOTLVEAOwIwLWN6tPPX956/XA/Lb2NjOQu4pZ5pdGFdW56H0ZkZz1zr7BMzrFZ2ng353ePFgfXhxtAb5dwusLkicwFzzkA0AdeYCvCjvsrCgrstri5d7TbIVVDi03W1k+a+IOCADgz2Eo4wLmUyroaiBlGnoTM84K9u7Y5euHKZAwIYMkQGAJDSLB6rXLVt/6TKFovMl41Mqbzo+/96M4ffX3v69/ePDi4vL2NdslQZdNehAx1BhM6ypnMYQlKsNY9KMUEWyijm4wHz9WyOFjc/Ivv3tqabH/+i/i5ryzDoK7COASoQRV37+HW7b/6wz+S6Vz3Dru9o3Q000VLahk2lTS8cfnyp17a+tQLw5dfGLz4XPXCi9XOlrmaBJDBoIk8sxAIYIESipgy99MJBjwHygzjCGJ3hLXnCJ1jlrWDjMo8vh+7CUWWjB04XGC6zNnZ1CxnglpKK8PjZwLricMq97/XGgPczUKI0S3nJEHqBik1B/MF2mzWVwCsk54+qrSyNe+vDCnaTX0BUFEay+yIhKCeu64ZDC5NQAZyCMdOcfOd+/ceHCYXoUhgciPPK20490dsES5wgQt8xCgR/bC+HVsRbwUp8cbOZeHR/d13fu/3/uQHr7959+7h3/6tX/jqly+h2YyONuXF8VKD7DRxs4oCPVymg1k3b1OnDYWmrhBDA7cL1g0XmcJPCkXM5aM+igs8LaCSyrNyziYiKpuf0aj0ftf1hZkzVsydrIygSkspQYnV0XYZGphBIYIJO5uXXnnpDlFKKcYYQlgul0QUQrgIAFzgKUHkoOo5crOzPb5+FZMRiNXICTmjzZoAY/EVm6x0OmduDc7JqArMsPIphxLJ03fjyuTqFh0Nh4HEsMo3BSwfHS2PjkWds8GMOQBmBIY5Wbn2i5q5uDcsIaXZ7q7fu0dti0GlmkTipQkGxMddEjUPYHNT4xCLgpGT2So53+jDcMTuRhzc3XOOdT0ZNIMIXbRCLg6AnGBgo96X4VmbrPaq6EE8YtZhd7Y46rLFRp3KDy0lRb2s83E2iwR2JgrLDK+iBxwspu8eHO/miUR0AMPYMwC4OrFbOKO805lxWva9rHOcUNLwv/zKK2/81c3jN+5cnuslEZ1N4YnHg/u375oUrRtVZ4cWDk6qGjAndleA3dXAxtgXMeJi8O0rXQcwNU1jVAS4VnMGpsQIW5Ou3Nm4f9IAMG1vbzuTAyRMRF52Cdka7RhTF1wjTJQIER6NLjcbzNGqJo1G6eql+Pz1+lPPN5uX6EMp6X9grLyG+/T//lkDd2SRBAIYNJuAJ8ALVzaubo1u7XbcLWrnrIncQOy60q/xwg+XSoIPc9gOy3CumuS22x3d3Du6Px8+P0SpSiqySmU0lnUY4DxH3fOvAFidwboCgN0AZODB0eLd/dk0Ux4MM9e5W3KpszkD+c7sTM5KxGAFg1ZFauokAjNojgLkria/cW1nIyAAZsjaxdiAUKoHtJ9xryowHjqG8xp0xTEwgxneeufg2z+Y/dXrdOfBiCjGsGBTscQwgjiCcq1oYLnSJedEnskTuxG5ce1SV+JKtMS4ai6Ddnd35995894f/Mnl514bXx3WsUZSTOd4/Ud7X/uz29/49u1vfbdeLOV4gflSOhV1IQ4B2ebtrR/96NvftK2N+ML1Kz//xZd+8Svbn/m03HiRh0BwUOUwc8AjwGQuIPaVz4fB2ZWQhZS4RK3l9NV33hJA5UCKrI3bejA14GiBWcoUa7dk8Mhsnp+pAMBpPKJl5+68WgixQxh1RcNmUHVtR1SS6NHrHVupgP5IDtvWosqEotJtK+08doiBzVm9BsYhbDQgA4FAmM3t5ju37z44VB8xRTjYjdxAGe6ObMjvVxJ7gQtc4COAC2xMbo4AiBPACa4Aj8YNseZOjWrw5t37+Z//82/86R9/5//wv//Hr752+ZWXxlUdWMPxbOZA08TnJvVGJaPQ7s2Ws26WtJM4CDEu0zOmAXeBC1zgacJFBcBHiOK12Jd7O6MPAKiSd11OCVKjF0zYnFx5+aW94aDb3SsBgLKHEMIn2+PkAh8jMCgZOFbjK5fHV69gNERhUR0p5bbr1EmJ4XD/cQ6c7s4gc6giqzuxg+0JZEGfBUZQqLoxoRFpAgLBvbdLOTzYnx8dbrkHQE2JopsXfkAJyuCS1k1GzrWwJD18sLt7587ldgmMzTJJHFcYhlARxGHq3O+cnHxNNhfl6XUY4EyDOBE5lN2EuQphEBEJpllYem6017UuSXvP3Pq0BMRdkAizhOOcWgNLZVkdxF4kQ1ZVKX7mybx3JhZMOSOAwr3p/N3pZHsbLcCEmozcAOnDw36+hCw5SJkdJsUDAEp9Vc6NL//c8I1bN2+9s7Norw0HkM4XmWrZlmHL3pt2G4FMi164hJUyimIVGHDCok1OtmZvFL1WRru769RPRZx7b59MfPTGm5lBROVVI4DICe+6gciZ0P8xEbGHfRo4UY5QUY/GQO0eFXcTGXjJcTqo84vXL3/1y5/+7V97/uca1BM/R2fxVbZNf7olZZQV7OA+YkfI2gVrAmMr4sUrO9/dvWOpq0JjObMZsUC9J4RXelyAAeHMCjFUzMmRYi0RR4ujd/dnD46OdThekZSP8HLnPh98IhJAAHxlp7wqmVp6t3c0vXc0nVmtcZiIYQo5W1dgBxkRwGAlLs7W5edxtwCHKSyLAJYGFb1443IEGMmyubszjJC9j7YZ1r/x+UvVAADIrTLg7u7ed3+491c/oAeH2xQmQtCUgi8Ckhg5N5lro5gB9yq0gXUhvGRasmSHs7jQoKlpoV3b+jQNB+EKBnpvfu/Pvn/1H7b1JUZy3L7ffuMbd/7im7f+5E/vffs7L082h11bJ6uYqroKIiEEEYrV5Dgv7i+Xd9+9fXDv7htvvnXr69/EtSu/87/6X9dXr9ON5zDZJIoi7qwkTNmKq3d/myIGmZEbSyllKtL/BqiCgPCEmrbgRNSlBXYPZsedTQYNLJLGSsAgtWcq77sf9cz7cz6tZaiaAKoCE8EShDAZDYZZNFlKqThkFu+mj5D9N4Kvk1UMKA40MDNUzEyEnMStidWoqmqCOMAMx2yxfPvO/QcHU/ctlhoJRBB3mDtnAzH82TOEvsAFnl6wRfIaxZiODOTGLQAnmy72QxBmHkw2Rrzl7m+/c/yX33/rzv7/49d//Uv/0//J3/+FL29HwfbmKKfE2m6JjAY8GQw2B3F31u3Pu0XSlIVDoxcZ2ReZwk8K71cBcNHOzyYuKgCeHpR5pROcyMBt6nIH1OiFZsfDwYs3dq5c1nv327ZtmoaIiifWRfr/BZ4GsMONjIwH9eTKTri8jSYqmEgsIyXtsioYRI7e2hPoUwwfQaH8sqFNbmZgASSZSy95/7TA3BUgRxViLQgolo8O2OHh4XI6i8QMUnciUi8FP2UVaevlHrsFiaR2tLe7f//+5dQCpqaMQQVM6vqwqsgsWRIKoJBUwQFFAYjUforEMSIyUwEGg3rYNARoUnEn2FqRDEChz87TgPYphbtLCMqYtThq29agIkpkVAwAHGTkcDK4FSrgg++cHLntaq5Uvcto6tHhsr35YPbq9mgIBGiEigOucO/l7s/tTAHAUbIQIyMRFOjgTTCJhgZ5yAf5aLl3v8Fm7Obz+eGIjhOJMRMJCRjCgghxssMHU2cnErAzBWInCBNtiAC90A9W0wMjeORC8fdEPyBEBuZ60wgEcTIicTIncba9gyMnA7Gzg9nZ4STwfHwE5xxVgxlZgDXmQUFLc6mmhAXjeD7vLu8MZnNIgPuTWH45Vsn7JeEbViL9K7Nk106YI8JLNy4PX7+7SIkQWwVpFnC2wg8Vtqyv+fnwZJGpE2sczj3cO5ruHQ2X15vCbPmqHqvf9/lf7E+gAsDg7I9WenjbLaez42mbEg0hFVxhSuHMOTDkzICXIFQpAgCDAFdigmbkLtZRyZq6eu4qGCAoEZNIMQhOa4uCJw8HDH7nwf3v/uDojbevd3Z9Y7PS5fFyNq8xq6wTBO0jTTCGJRwfhZioDlbVbRVVqlRLFglajVhcpV2kyPEabx7PfP8Hd3BzH2EPbXf07/7d9//gD6Y/el3u37+29GuNDgyRKbAQObM75wBd3r4/YhrUzY04nIfqcI691+/svbX7A///bX/xcy985Rfxuc9gewsxqJixESw4BSfuV7ZUJPa8j3YBABUrkUK0PJGE+5Weu8F7a+e9Ke7cuzfnerAxkeLwIIKL7M8ViOCqxBKrKgPt0oxoNKBxqubHqW3bss4pQkAf4eqxZF4QQGTr0LERNKvEwEqasrCPhs24rkhBBGJ2Qpf1wd7h0XQ+aUQkakql4gFk5Ebu6sawp2hue4ELPOPwCjqGB1AHWYCWoOTcOuXj2f5GtdUMN1wrzUGVhevYhD/97g/vHB+//WD6t3/9F371q59/7cVRjBFoYW1k34RUQx5Ug1EtB7N00OrSVZ/ELOgCF7jABR6DiwqAjxzsOJ3Pq8WJsbOcV+8goK5x6dKN5567+5ffWyfEpJRyzusC2Qtc4KOFmRlTrJrh5iY2xghscIG4I+ecczapwWTekyYAHjYA6P0tiQSAKpJmB4twdkpdkvOX7T4TDG7mRBRYqgAB8oppmk+P2+UysJTzdLLs2SkWPXcDmE6p9ovAfH40PT44RMpwlFw3BkZ1NW7qRVZXD3VFzPMugU8mjSWWwKUQ/az8FVHOWpOPBvWgjqrIXYogdpxm+99DoD0r6HKOdZ0dh7P2cLHIIGPRrIbQyzz0Cb8lS+jMN1DvbLgx6abLpL452jg+uPP23Qezz4w2AQUUkCK75GA//8CXARkgsEACiirJrMKGGr7w0qVbrzXfudHGWXt5JBbbgxylWjyYBheCkDlzUKDQ9NUolAAAka+9ARhEXe6rGU5mHeSErHklrkAAiIkd0bmZZzGsXXLAbsRg3w4DJ3NiKwrb5CAWY0BAnD2rqpOJ58YQFQTCYMOq+kd5+WbG6HjeHM+R80fSp0shR3IoIQhIhAgEFYTnrmJUSUodk7sm0sxcQx3rIj/nn4aYJ3KYwmGhMpJpm6az4zZNEE/LcaxDfefe485/6cuAm7iElSBTR/UMsg/ftTg1ZOYghORQsAdz/uCtawRjc0fmUNReCCae4W5mRKEzqDdwNJ4ue/eSoEEKEGZH4HJAbBAG9zVcxU0AoD5F+kzTOvK+HsyKzhGs320fO6KSwgy4FPkRS7CO9h74m2/Hd/Y2qJqMh0dd2u+O40DYrVaIsZLMYmy5AvLh7KgjzJiXzJ0EsDTMI2dbLJrBZjWq0rQTwjhUXbfwO3t4/SaS4+ho99/+8e1/+yeD2fyVra3nP/Xa3s03RTO5q6uaJVhyI+uujYZMDsiA4gj1yGSiNsn6o3/2z9O9O1ebWG0NUDNGA+M6WUklIhADhBKVJWJ3MgijVBqipFkT3NTpfLvciWd2uSUwErgFbk+7tw5nOWKoGIKCY0RwNyVWcOlzp3/r3rOA+hsM8IhI4scSvLqN8UOnQ4ATsVkGSySCYd4uSeJ4GLcipq5tbokDSXC4ZQMgkJ5AB1DmQFT6/hmumPXgXxZgP3FbjK/ZIW4rk3Q2ZAerZ3BNRJaVgw+rOAgggwiciAzWDdsjygui2lg6pc6gBIHXQFz1GvtpBvcLXOACP2vwemA+mQ2RXbp0iSCL+TKnroqbTT0OTAn6pS/84u173/tv//m/efv1m9Pd/X/v7/zKqy+NOdQgRmozUohxK8RmoxoGGyzp7aPWUSKaTmUFR0V4tDd9Ihh58S4CYAp+uA5+tfJ43xvEh5jDGTsbPbKV9zxTaiqfrpAlu1kfVQUA6qdzRNa326mb6dN15B8eztZnN5yiEU9NJwjuoHIXK+wDneo3F9v19gxT/08K1pwRlRlOyb57+NU+We9DNc5pavtnjj71EnjceEXvHa/OeiTk8FXBp6+unfWL733/hxhQSs5d5n6ez4agLBYyxWOyOWHI6IgrGDMwHsqNa8dNw8sWHBiUu67TlMmYmYyi8epoTfkZ5ewu8DOEkZf5ADnYe4WOolvlJ7ebVccnmJpKaIchb44wGSIERQioFDCl5L3oB+BFyoMc4kQOPknqcpAxsTpUzVxBzBzIzDQhnO0aPlPOOq8ucCrZ1ustPX5bTpwdlVkDsMAETirokLU6nsflMoA8UMoQY1YyMhRdYudgqBRURsigjuSzFI+OsUjoCqkMdowEoyjLlJI5M7mwuoHMgZLlSH2JULEELrMyLtz0+rxOtcLJkFDqETznELip6irC2pS1q5jWqcBrpVv+BI0l/nAVySMEixOMermpNikxd4b5crFcLt0rYso5cwjoyTbuRUD6kpYztBID7jqouCXrTMNwMt3zu9P53JEJBnEEgzHYuE8WfULhLy+/uyuoBS8jN5M6XZ4cjeXQ55e0Uk2z+aF7HFdjMlI2AxSZHdDEziJBiRO5EsHNs4tncVQkAoORwRWee3FuazgEQ3ACqTElYFlRNK/nKplVPDNcSN0JRBncLgkIRk5QJyMosTuGFgEkWHZzMjarMqDoDqaVVjypRl3ixfHszVv73//h8FMv4/NfdBIAtqLYyUuB0qopynJsdTnxWSZCBEj5yWjFPoPZwYQAqIEETghRWMzBNfKLIezgeGnUuagJrGYEtsxIDlIqhTikYCn+EGfpb+TMTtDCh7oyTxW7FvfRXAVGpACC98MC+Emsj+R3f/d3z3H35MRYtMfiXrF4t+wUR1LfdHmd5f/zR997fe6bL70yO17ieFY3E08w4jNQiKTGXRZ4iGABLFge6ryyFLg2HqRlHF++lI/2L9vRf/x3v/RLg+oGpAYCBQkChxAaQQVUQACo9A4BmIgQeg22M5xuqUBLQi00wxwWzGFIR0upq3m2jpwJZgvxjON9tHvf/n/+pxvfuPVaF9PetGXd28ByqJgdXZfqmlY4XLx73O4ON5ef/bx95a+P/9ZvxF/5Jfm5r3YvvHxYjfdan827vJxdGQ9pebQ4fMCcm3GVPM01VVV1CY5rV/b/q3/6rd///c9sbVyv6qbrcHy8wbHKzskrj1VsmjgYxEE9HOZAXQhLrpdeLY1VSeANbLMyLPb/4ut/OH33rRtf+CwuX9ZkFmOMzIFYpGiBlYsXzlEQgUioyGuxGDREC1XfTmfqRB8cBCJACNBseQkileYY8R7wzQfpe7uLW8eZRtvbl1mo0uVRrOMcIXEgCJzZe0sJB6vAiJRh7MWJhd35CRUsnRcIzg4q8ad+gkWFtHdnksBEZkrqlUhFZJnHEXnRdmlGFbSmJVIilViRWTQX8+BO7s5eUiDofVKhHvs0AZGYCUz0yF9fTvLInxM7BYc4cT8HdiM4o+vSeDzQxWIjBllOdyL/8ue2G2AoxizHB/iv/8mf/sH/+Jekg63NrawzUAd289owMh86IiiDs1+YNF7gAk8HnKxMNsGt9TY9RB7gtefKciCPwhWMcm5NuyjWRI+g6GHv/uHX//QbX//6d9WGn/rU800jkIqlhjmsi7TcqLA1aJrByE1zuyRXd1127TJnYygcREGkClKRRKfoCncjcqKSRFPqkMiLNqaf+lPq5cqMWehxeL9TFnImL6qbp7f9dz2yhTGz4NHBk4ncDO7v/WPmMx0PE+gsf6ZaVYGZzTSbMYlTMAOREIidQN4HVMhLCff59J0nAQcbsTGtaD+4KwNVFHKnlYJvsasjlHuteWE63rMFneOWzN/vex+7FdC5Hs9jt0bcGZKamZWOWtIwP8Hp1TlrZK6rwIWMgzMTE9jLtLP8n0uOBgpJ/YEvxp4Vedwfgx775/r4cUOY3zvIgAllRHzP6PTeEYxB1AdWH4PHDkpEBM9lIAUZoSyxnODExXsQIKi5uZs7EdlZinqNoOxObqQmBnghQURFlbKElgJqNDUbnHQpTUUPDm6/9fZ8/3gzVkGTpaVG1QrFha5JUitVSgA68SxO/sntuxc4Zxi5ceecxSw4VUrBJBj3phXERlAmKxmH7CAeDzbeOtyrvvz5l/+3/0v83BeW6rOO61i3S+xO84Gq1hVi8Jwrx3DAORs5l3xzXrHtRkiewdyZzrtlp7qSJXPhU5Ofn/RXrvXHv+T+mCcBcgec3UEQgFZbXj9/amuEJek48HNKzzfVtcsxVlBaNDbDu/fu/dN/Nrh1f7RcLtqlDKrZsg0OiqzsRhSNJi0PEosjCR7o3Ed1YPGEa80WP/9yc+XKHlEg7GyG2w8O3t3d27j2XBfju4dHg+3NbJnICCZuDIgTWwCCUT/EFjE3gNiJnJjKsM1UDCadYEKOSBTMNqpqe1xt1KhYgipMhU/kQArJyM5wrEI/H1+YkyuRCpTZmKw0jJckWXNyZc/iiZGFWjUZ1LPO3r77YPdgxqGK1UCdiMiKQzLBqOTZMhAIgYhP307KYyvxrdNjcWF1oi6Wc5IQq3o2WxLRVlPN944/d2MyQAiAZzUnhCozJ4DPMw5DWDlYMlpBAhsEYGGqmYQoTo/3fvRGd+udl8LweRnJ3WmNkSJ2jDZ4ibDXKtFit8S8c63GbaiPVD3EWuquy9Vo3AHEVRgMlzEcus4qieNxMGmUh63HzqC6iLg/9kUlgzYQyaymowb7A582eRZzYpWASBQRBBK44tB4qCkG9qVieYw0p9RF9romqRkh1FvpcCajDYcPLl+aWbp59+3P/ON/hKbWqs5wB83apRqqINO94zpUfQWEAwQlSkQKOpP3LhEEJMXAWHpql4gCIQJDRihzodCTYDXCCNi8uvm1v3r7XjeQS68tjyF1NSKr8nH0TomNCcJgd+qcFJAPfkTkRInCYKzzuZPtXN48OLi3WMw+/8UXBRw9SJuidpWI50Wri1g3fjI0ngvONx27BPqMIKxAK67gmBkL4PW72LfYMS1zgiqYKq47dobpT97x6a+wPkeQGG6MLEjiRPBlNkiljpDo8rh6oc4TzGo00ufjOwgEBD+9t3Vr+3t18T7YAfXqUFp2Up40xFCjyA0xOVxzV5HDWjy4u3z3bbt7t8kbNBxMRWfUUR3iMubFPLcLlsHmKy/Kz/385Cu/0rz6cvPXXilBoleOZvN3bt3/7l/tf+vb+sYb92+91dRxsFX7ost5GeNghGapeutP/t2Ly6Ppd751A/mKe7s4li5FqZCzu0PYKTCLuWf1VrMMRQnuwRHIA7kFs0AddD4a1HNrl2/9cPff/MGlUFc3XgrN0NyMyGAgcMkvdyrZTEDxzMlODpj3VXfnG8cmWpH0EhA4g4+BPcOPdo8OPCyqZj/5XosrQk3dKJESG7gfdddOLwQ4G5sySoXZJ2YST7BHOraVdeXqDEtiRXkPa1aESfBRxYfIObeZmUQMKgA5iYO91IcBHzbhic6yFWMQyEuCgGmZSoEpSLnFu2uA18EjUBPcE1HdtTg+MF1wpEFgS3nJHMzhNITVJdWAqQX0iaiiXeACF/gg6EX/Tz0RgMfmgDigQN69exw4jweXBlvX225669bs//X//m9+/3/8d//J/+k/vny5unIFMVap1a5dsCjX+Vq9E7ebzTos1GadHqeUwNJUcIZaztlMgyG4RwLLw4NDSdYlA06KkVdYJ6ycCUZ9vkFf4fTjt3j6kqaJHDApaWsOFGLR1/P21TETyN1X1V0fX5R0fgMz9OGfYi1HawAzzMrMr58aPemtn/VTH8Vxfpw7wodEf+Let3l53LM+3vvTOtb/PNu1QmeXRDgT2GGrGeMHHq/kLOdghRWyVWEp9Z5PWMuLrt/6oQ1KlUACMRc3OEgZgIbYGh8Tjh1jQBBUKDJw/Ypeu9rdvDNLuqEWCclNzcD9ebEzuZVcZn8mZbsv8LODGdnKNc/I+0AzO5MTHM4MmBNWmre0TB0GDbbHGFcI0jmx1gS0HTpzRT+/IJiRmwmcqVQTAgRb+6uJSOc5aVZLhEjkBIMb+ZkyXs/W98u18sHvXyAXhqcU1YchcCyEYQIMR8fh4EgXcyJ4I1kkZBFmhRX736BcKSo1I3ayjrKHMGjB05nsHmDWAQS3ipiAWiiwmWsCe4AxjJxhYkYwsRUBXUToy0DkVAgQOn1rK63vPd1NDskWiGqRCmCDq5WQ6sM3Q2NnJeNPxC3SCMrQVRyjZCKWXlXKKIrMbxYY4PVg1vnRvM2GEAKI1IzBulIdABED5h/Oh90q4UTqbkqOQJx5rnS41CPDkDFELQFm1l9d512D0UfheuMHKtNksCK4ZxqOBteuDq9c4XsHWQkm43qCuBGCeJ0oJFBXKYbMQeN4Yysz7wuIPDSDoKladtFj7tRdyMg7Y5YYBxqsMxpTFaAlLlWx1e7ErCSduZh3pp1bMldocBODJsuJORk5JeRWpBU2yhsRDlVCLj5GVopuMCTLkSN717W6oGAa9jO+931cuQSYwgQkMRRn7So2fYOsZkerkhE70xVQMiqwnhv0reqnKd/1/sS5Jh2hvVGlnaa6OfUMQBrNmdnEs5IzIkhADFKYwc+cpC8kkeqOl9C0VOs47pu//gAvXUMGQCymQCus5lCA6HylR86d7TKYECMIwEaGGBzIwOtv3V52iWXQdRlZEeoQOSuftU3F1wsvA6CMbGQMY+QuoapYwdpev7R1ebQJTJ/YAPqQHQkxKgagnitUjmyaEAQOfP/1w5vvNIf7GA/qUTOnOeVUD8NgNJ7u7e/nVq5e3vzqF7f/5m/gq7+CF58HL8EGibhxZfjclZe3N8eDOB/XP3jnjZ1AdVNrp5ZyJT6QmLpFN5/f/8430v7+85ONsel8egBHbsyDIAggGX2+tWZzJTIqyj0GZ1dyE1ewNsTMcYvpjXfv//nv/8vPx80X/tY2j7cZ6Lj4ZhGwMm2HnyS+PPrfJwFzJw4gTpCp4t6R33mwazyR0EwX7YODwXiHRtVw0c2cUObrvLoVleU6AQy7cEpTtcFgsEl+vJjmbslVIxJgRS7DsVK16qMIHwXKTbMO0dUZBDUGDaqaAWZoVmYcHeHO3XvzRSthyMyqyr2Go61mqZ8UPYoLXODZBdfVuOvmiyWYCD5YLuZv/ujurbfe/j/H//QLX3j51371y1/60rXReFBXg+nx9PhguXkNI4Y00iRjzWk+06ypk7oZmwMm6m7OyqIkXuai65tCWQzTCde/mqRiPRh+VGXbH3nSdEm/eubvnxe4wMcJH/m48aThvBJdotMJLCLIhpS06yQ1GPYto7hxffP5G+13v7+YHo+yDbgWN01mFRzIgnKTMALByc939X6BTzqYnVfRQFbqGcgT8tTBZGRWmEIjPkpd3N7cvHYNgyGISQJxVGC6yF3ODtAqQdrdVR9a9axDaA5wEGu167Jmp0DMrE+fYR45Akuaz2FxNKiiwOAMgzuOptODQ18sJA4liJm5ewhB0Z18fuXqaQQzC8RBMJ8v9u7e3zk6ghkhx1A50FQhhJBzdpFKQk8XvKc91jJAOBXH7b8KJ/n8DvSzRDfXXFU8qqsqAA5XhfclpSeitKs8WqyTFD+2cOKToFCRjzMwIN47UTOVQn8nB4hDHfcO293DaWcIzShLUDMnOZVu6L3d44fKuRERMyR3IxdmF15k3Ts+vnPgowltRIoUmNQMwqAnkHBzii7jfssMSilXo8nlF1/efvFT99989935QqRqBoPQJs2akVQTqEuG1LKbdcf3U4wHOaVAOxujgVozX1ZBDhYdSWgUrinGWNdxDkspaZu7TuPSkR1sbFSTg3UYqwEgUg3ckgJWiSEYGpCwIxLgicmFSr7slDIRE0l09wzqkrsZQhcsTyQ3ftx1rXtlFI7a3T/7xqVf+qUA5KQSY81Va8kAaUJJq1k3iLjJ+fd7AgC7Mt66fmmLDzrOQETWTvuYX8kNwEo2qU8XPlOPYOYQGSkgt13nLLLsFq+/dftvXrvhAIJYokKYi5mtUqnOD+cuyO6mzFwKJTIFZyRgmvH2u3cNFOumU4U7h0B9qc7Z9k9gMegqc1+JEzN7sWrIIYBTHrO/fOXKFYDd+QkOnw/9dKGUBfR3gVhqdJftm1//ph0eRaZsLVglcKXgTmM92A+Hs8ng0qdfGv2NL+EXPo8Xr2IUcpc7z6ZpVDe0M8IXPn1pUl/69Mt3fvCXR3fu02I2EvZEadlBpDLf2hoezfYmbGN4PtyPKYVmkNmXnJU5keecyDlKCJUghSJ57CByhTu7EZRUh3WVkm0MqnG3fOu7P6w3v/bCS1/A1edQgeu1MJoBTOvavxLRd354an3OKHFHgoSYQBm8P1vefrA47nLYGTsPj5bz2/tpZ7A5HgSYsICQV0WI3JehvdfypcwVHgnMPwMws2YQRmEQ2zm6js1ZCJpB4r2iw0dzYA9nVlkIlWqK7MgmQqNBUwYdNY+M3b2j27fvLpfdZGuTma0oC1yQ/he4wCcJzhsbOwcHB7P5NKV2WFej8dXtrct15f/9f//H3/rO91//4c3f/K1f/pVf/rkXXsTGeFI3E2Q0jGFNVlc74+rSxvBosVikfP/gkKTi2HCoQFEdrbGZ1fITUzrXC7dPjmbrmUC9/kj/2FfbC3yEeOaI3Qtc4AOgZI++NwWEufhzpuWC05AsACQA4frljVde3N3ZnO0f7BiaqgmU1brW4EBiQFa60Q5xA51JRPYCF3gIbKHMJZxYmdUZ4CIy2CugFAUEAwOt4BhWXbu689ILGE3A7BBiWjimy3mr2QIDROYCYriqru7Ufee3lQyJQJK2KSUz4ydJmpwRFVPu2hDicFjsJjUCMGB3f3l0LDnzMAghLVszY+oFenwV7VhXI5lCiCoJR8vFgzt3dg72YRagAVBgUFd1FY+61uoQQjhN+j3CCDNOTQ/fd9JjgDtY4AE+CtWwoorgGa62sjBkI8Mq93l9wJ+wcqJeTsrBK/dpBcSgRFxcQQUH8/bB8TxTlKZOLsl6lSpQkZ0wcuMP6d7HMHd3MwOMQ4CHzvyw627t7m/J+OpmVSEIC2ctUlTn3vwlS51Q6IvyrwDRTGhGuPbc+Lnn3xqN3zw4WpBdRnWlrgBO0dtoTlWlJuCoUm1sEIksZ3CrooR2yfM51U0QkHBU92QOCyEoUddpHI25clRcpEsGEZsRKp49LckcYEijjKLBAJBIDqaExJoEnVgSOPFimcRRwRuKDDXLAqLKl8g2CMtG01KJaRSitu39b3/n0uExtneimkTPMHd1RA8rGQ9f6SKtAgB8zi4MbHaZ8amrVydvvn2kLcfaUpeZwWwEw4oG9BLp5zPJ1QAAExFxCJaXqlrVjXXLW7fvHucbKcAFOYdC+jOrqxKfL0V//noX5sJFYIQycwaOgbv72DueU5iEqumcEYiIkmU/Y/o/OwRwZ2VbU4K5NBkDlANDFtNrw/jalUkNVM5PZh3EJxfyqgCM0CqKRxQBdRCo4c7tt//8m1tKO9uT4+M5lEMzqDPpUo+yHYLzjSvVV75U/Y0v49XnNPLU2mq0sUSbYHPHADoZVXj5OexsfuG3fv37/+z37t3bfWW4GVjScRejDmJsj4/0+HDcDP34MM3anfFEh82R66yiPKgXhHnbReNJ1YwocJfzbFHuYYwSoVVyZVgAtbN5I5Nr9XB3b77/rb88+PQ3t154CS9fQwRxrzvaR77ft5GfBCdiAEgUnBFmwP1Zd2f/SENDoTGKC/XDebc7z1tNGMSRW5I+3x/itiothALkKy8e72/rRs8cZeyuIqHhMKxi1S1VVSi7C6/SGLjoujqezNyEHv4eWiVExCB53g5ZyFFFGY8Gq64W4Lh/b/fOvQdJXWKVXYkcJ6HGZ5equ8AFPklwotk8gZrBIFQxhMDuqcs5a55svPjgwcH/8C/+4ns/fOfb337zN3/rV//6ly/vbEMN4jB1FqoYw1q26vE8dSGnljjBO2hyMVBmOJGT8yOzlH4cee8Ywh9hiPGjInzXif+nH3zSlq0XuMAnFM90oIhWyaRlnUikam3q2q62AEZwibQhw1derG5cbd96x7KDq+Bo3LNzJi5rCTWIF22Qj/qMLvBxBhcfGbCDDGzFp6Pngh2rfHBZkaetYF7LtZeeH3zqZQyGqg6pDThoMU0pEYPklH0R6QnB1n8h1rbY5l22rEYkpVzA3Z+2OD47IrHlXDXSNOVMtCFg2aa7d9NsXhFERC2rZ5hB7VGLtz49EUTkZpEDcj64dw/3HyCnGLyYiI6GzXBQHywTmccYVI3eI85dxJXIUXwMynMn39MzQWWd7F7oBLeGeRjCUEAGUri5PPqpPt7ziUk+9LXAXSlscRQlYXaQM/FJPMApzDvst+k4ZWqqEIIaqbuTORXdZgMMZPBiv8lOhg+sUkUOzbnEABTKHFCFbHHRyVv7+1fG4cXNKgJDEBuTAQKic47nrpJlS3p94Ze5NyYVbO0MnnsB16/vTY9Vs/JgPlX2NLPUWnbuhHwAigjUHihCy9RUYW4deRo1AeOGNTsD2YmI1DWrMTTGd9uFGDfOlTM5545n5lmy+kxcg3FQqjSQM5yUOEvXRSTJKZqyqqmRi2GjGcoys4EIFdhAzC6RjvPSJTpTjklgDTiYHbz5Ft68ietXhQHrhCtQXnoisJAwgxzwUv1iJexGfWnEuYCB6NQAr13ZvD66N0/HoYod5RaBJPh64HWDmxgXQy89S39wt2SZiBAC3EPVkDX70+mdfbx0BVsAM9dEAKQUXZ0zNXXuAQAhFmKAs3mSkIC9Dm/c3l1kQ1OBAoERKwBd132IkxVjK6m+vZEN517PjhCp8kWVjl68Pn5hGxUw4PpJkn1FIKAXBzAYwEEAMBTMmM6m3/ne7K13roKGk+b4eM8dE6prRXY6nM0Wg2r4yssbv/Bz+OKndTA+clo6LdAZoBAjX2huc7qcO0DHv/Hr8U+/tv/mLWtqApxTkFhFWizmkWk8HuNoSRJkvDHP7a52N5dLi5M8qBeOmH3sWrUpHC2uj0a1Whl/g7m4w53c27ZL3mG+nEw2b9TNnbu7d7/2Z1uvvIwXLosLmYLpJOhxMk8ggItUzBNp+d46zQMrQgscKHani7tHc8TJTL2FmVQdfH/R7XXhuQnZsqeCV1J9BjD1ikBWjOlOHfdHyek8eRhZEVELjHFTb7TpOJtmZSJyAeAExUrq9BQd/ySPsb9fMrRLMghC3sQ4GYVyJEyh63Dv/v7B4Yw5MHO2Dn38YpUNcoELXOATAOflsiOJdTVi5qwpd3Bzctu59ELdbs6mD954Y39v74/evLn7gx/8jS9+8YVf+ZXNEECg3FlGJkEwi7n79I0r0y7tL7r9Rc7ZnAJHEmJKxjhZY9j7qtjzqe0zBzpVAVD8Ay9G2Y8WZyV2/UL98AKffPCaATyNMq0lIjC1Wds2pUE0Eg8ViQ1efmHj5ZcefPt7lufF8b2GLJVyQGYomRGCIa5SZC4KAC7wodGvswAl9lMa5ORg9Ca05L1hoRJ8c2P8ykt48UUMmja7CzKwf7xoCcpEwuaOssB/3F25zzcn7pImNYApCDMnS6r+tEUHCQjuIBoN6rqCGRp3YsJ0sXfrNpbLpqrAnlIHQIhhvkogZnhpTyta/TGGLqeKpAIWh/vzB/eHi/lwY+AwBo8Hg/GgoXkL1yjUqZ7SnDl1PA5eaYJYkT8omj+PNput4jc2auphlIoAhWWV3m2ZnVDo8aKv62T9Qpfs4zuXeqQdeJX+T6swAAAvltTOhcl/cGxzRZKaWNw5o3cIAFB+AnLjviTA1pmaHxymTszCnN0NboGtrrpUvTM9fnm+eegYEzJQ9xbFwIe0Bv3AYCqydIXyLxd8ADtFUEAzmrz8yo2v/mKzc6nq2hGCvTMlZK1VQ+ec4JYTw7hbpFnbjbc2Ywj3bt4cpsWkqoJnbUKnSoKqZs+Y5dTWFV/aPFzOOw4RQUyCBoDVPElKwwhKTQp1ljpVYqLESfiIujbkrspZEnPH6Nh1qB7ikLqZddmDiwg4FfWypEszzW3HouQaE9Xwu3u7b33nWy9/8XPYGKNtaRCodHV3ZYJDDKtfeWWmc54jEIEbqVvgxR28dHnyzp2pedMJ61ocpK8AcLEiXcX57Cu8ruvARLEmdEBAqBZLe+P27qc3L12rQBKy5cAsFN47M/mZ45wlgADhUMatpSMJtcDuAm/evt+aZAs5w4VCDLlLXdfVdY2z1FSQMzkLYG66jpByuWV6FSmk47qbvrJz6XqNlFGH8xeSWjGhfDpWRZzVnYlZAJguYIrd3de//heDeaqMcuxy7RVFIZdlNxiPj5Cqza3hp14ZvPoqBqNjxAVZpLrzGZFUGDhAgnqgiFMQ48UX6kuXbNQs3C2lEDjUMeVZ0wyhQByAcxgMEKq7s+Oj8eCAQ/38c/X1a2NibhXzdHxvv1s+GNVVziqO4NkUMCdzcmqXqWqatlObLq40k9wul2/cfPCNb17+nd8gEzxSqHIqBtCLATke+u+5QS2D2SAJmAG7rT1Y5t1F5p3JPGkSH05GlOP949kgymRYj4iddFVNBoLBwVRuSOxE6xI/I14J8D1DMQAJlHIGh3FVLZpBdzjtzEPs6XV/8s3hxQQYvhocCwHHBM1doCCEQQzDGgRAISKzGXb3j+ZtG+LESXLOIQRfT6TIsJJ0vFiqXeACH2tIJcQhm+W2U9XAVFWDGMYHR7Omqkcb12N7PDue/vmfv37z5oPLVwb707/38svbr750ZWPCoApALV4zESxUzB4q5qOEmSKRmmtZcqy/biXT+bAe2bmbhf1kfIQVAOsHF8o/F7jAxwvvN258ogNCTA8VdRlgZgwBPGRtl21KGj2Ix9qs5eevj19+4f7WZnfcQh1tJoYIAVDqbYsZKDTr03AvuMDHFORc7HmV4GBdyacTIGY4JZxS0DHr9mb1wnVcv4YQu2QGJGBvPuuYXQJY4IxsTCUs78BJL/UTxXluuy6rgTnG6ESasxlE4lPFPrNbUDBjOKiEoS1CAMwxne/ffNsXXRMqA9qcIvOgCsJcMs1PJe0ynAETEevaUA0GQWaLZbu/N2znNQ+zJeV6VGNUV/A5uQpBcycip8V/yNe2xCUtnenkW/oMSMO63MJWPLaN4nAgYINmI80SwMRuhnUwBidRBHOUbNePMZxB5ScoQ66txe6pz9xFH54BDHhwOF2QoBlkSNJsHF2Cw61nHQxUarYM+DDRESKSEADJqtmShEAiXtX3Dw/ut3k3YadCUw4rO9zXea7nDTnldysO4wpgVM3k1U9/YTBs9/c4dSNDpQ0oW5XbmIyTuDWJYYztS/n23XBpC3v7X//P/ot3Z9/ZVHSHe/UL145nXWbZqJvc+WG3aJumev7yr/zmrx3XMYeaECoNkiUkT5wf0ANnbZIMUlWnSB46lmXgI+qWMXWyZF/GPB3k5SB12wvb//qP0pEmnbq4Cllg9WyGGFjdKFkTg2VlzU2InO17f/GtF//O3+PhSLWTwTBIUJCxK4yoNLaVYQpe/J7PcQRioEHY7exGw6/sjP7s5v2chyHGDCusMrw3ABA36X28+Uz9wdm7tkVVhSrmlLIiW2hN3rx9f/flS20FYloqjQEwy6Mry589zl8CqMiDEGe3DmiBww53p7OE0Bk6cwekDsk7aEdcYRXp/KBwYji7iUMBEIMCALhXjDrPB93htSFvAzaby+bwSU1kbSUr3wvIFF6ZAYFRm+CG/cO9H7x+mQIt5/Mwsxp1XUGzdDqK9agK+dLV+vpztH2pQ5yisxbjWlSdxIxUEFFstp0kGSTKYMBNM192i8V8W4YUZTZbxgHNFznS7Hie4qjJ4PsS+MYLf/Pv/vrmlz47ePVTaAaYJTw4nL9+6/D1N773B38w1Daq1eaDnKAgc1Jk+OZkozuadbN2MryUG1rOptN33r7ce2GvtoRHfj4HcX+RPAmi2MxIWEEdsACmmaZZjg2T0aQ7WCqoGoKW1cHhbmS9slUP6mDID2n+k5GDndmNnL2vXShTsWeI+i9gZs2dsw8kTkKeuufsHFDqJgyy1lJ8wgR60dJih7KVWZ1bFmIhD0JNEWd0h1CbMF8mzSSxckJSjZHdVlMHoBcQLJZEbvas5u1e4AIfb5ARGXEGQKxkbqCkOefctV3bOosKEYXhomvfeOvO9340/dq3/vi3f/sX//E/+p2v/NznLm+jqUqJp6XlMcewWTfjmjeAw6Xuz5bLLpsxeqlSnBR7F8HW1XSN3Uq0+HGVAZ98nOb9L2IAF7jABZ5OPDJEs/cGaEYwBzOYSN2TISk8QBEz63B7W65ezhujRYydZkpGArFAzkZshCw5uFPJ4KUzpbRd4AIPgQ1ODEKvA0MAIF7IZKO+yqRYTvMySLs1ypd2UDWgmKwjIAHHnVKIJIEosJl573zNTKz9/dlRMs3ZAQe3qupEIixRzV0NVljJp2hxRA6xVDE3QYjguRMB1DFfLu7vctvFUWOeO81V1VSRK6L25IJnODm5EQMWWTyrRGuYQ+58NsOyhSvMiVExYhAp6epEUCupnOxG3jPXq52eLITLNLG0r/X/MoY5rPyYDGsCV6UGKWdABYGZkzpBDFZiADgRH36KGv+nRJ+suwpircBObGBfdfiDecp1Q3XMOasRkxMzvE/ILyUXhWf7cPNt5hBC5SAyS27sBiaXsMh0oHSUMa8wAoaFvzKDnzNlWvw2HEQPkbMEgQGxxvMvjK/fGFuCGdThNci4ToOQwEXnCjCGMl+6iRefx4MH6Q/+dff2nViNcb/uCK3m6LAoZnnRqtUyuLRJ/4t/fzKuUdeQGjmiC2ghSC+MFuCMFJAjUg2EIDIM2KkBbuFzpGMsjrA4xmyOY7387f/rHEcHxgA0eGemOQfHqKqSqcGb0Cy9yyAMGrTp1q1b7ex4kM00i2aRWLg470Nf1i+xfBXdOdcKAAcT+3y2VY2uj2SYjnKetINJNgJCz2G6iYPd2Hu68yxfYMTk2sGjiKQld8k7ICHcnc4OO7S9DBEAxhn18D8c5Hd/93fPb+/kjmULqZLb1ODC7wL/+q/e+fM37yybzWUYahgaxZwzABFWz77Wz/8g+4eLr3wZ2JUYJCABmEjicsq77/zii5f+0S/eeDFgs4rR7Vwz46hXQgEJHEW1q4ilkETKDAIEqWnn2N0/+IM/+t7v/YsXTdq9XRtW453No4P9NF9ebiZHs8UP9vde/a2/+eI//Hv0yqteDZZZqyQbVTXhypYJoCDibg15TYzFEofT7rt/eecvvz8m2aya1LUsAeydtpkFYcgbm2/Purfa7pXf/s0v/O/+N+N/7x/GV1/BpSsYbWJzG5euxVc+M/nyX//USy9curR1sDx+8+039w7ub21NNifDw4P9Zjhsu5TBEuo2ZyGKIm/Pj57/ypf55RdBAjNXb7sUYuVeJhMnXsCruyIRzhYxOytEeNa1SaIC9wx/8r23v3f3SIfbhyZaD1ikbeGWB1Uk98O9B1e2hrVwIPFOobkSIaKUWwQ2IisKBs4AsRM5gT6c28zHEk6IgzhvF+Q0HsYQ43LWadK6qrNBiUBsBDAxM7MwsWq/3ikXGq3w2P3TSlXvLAdFIO9nqkTETMRMaJft9Z3t+e6Dgedf+dJzW4K8WE7qqI7X3zj8v/1f/vM7t2ef/uzP7+0fTGcHWzsbOSdHII+AsBPIiDqQA3LuumsXuMAFzgMEwMyzw4hdhFggxCQeYwwVSwgiLFFiVQ0Hw8FkUm1sff+Nt//NH339jTffHg12rl3ZaiK1M6skxiAVS0VUAYPAm8Pq0qQxI8vazmeauyhSBzHz1LXC7OZuqqYEF+YYJAbR95nG0eOBwNyr5nww8Pvt6P1a6Kw44y9gpiBiEmdW85TVHMy9GjbB+2S5XjEXq2r3jynImYmICbAMMyavQmhqgfVznfWvBCoehI+/2Z35dzkjzpr4ct7H89gvdeIMtElVlZmZGavc8/f7yMcdBBLhIByK9rMbuYNcmIgIXK5v6RuNic6awPSz+F1+zG7Otn8mOD/2I+/ztV6aAbz6PJUpHwHoVcndzdzMHG5mZ0xCISMh0IqPg69GpGQ2GDI5z4+POHfbk9EoIrsdd8uxyGBze3JwdPPPvyGLdvvS5TSbeYyZuQtQBrmxe20mbkbin9Cue4Hzhvz/2fuzJsmyJD0Q+1T1nLuYma/hsUfkErnWllXVtXV3dXU3MEA3AALkzECGlAHJP0A+8IGUecUrX8gnPpAiFMoIV5AcDmdrLI1Gg2igG91VvdWeVbln7Ivvtt17jqry4V5z94iMqMrISs+MrPRPUm6ae5ibXTt27zl6VPX7Picx6foaMpMyjEBkcCxV9Xh7J0pQtaXVVR7Ub9+62Z7ZeOV/+j9e+e3fQhHns6ZaWZ0CP7q+lYsyUzBism7F6tPUDkRiEQGzuYNFIqvTrNXpvHUOTqzm5s4iEiIT2eOu1o81Pzx6nerWgoOJol8UkEOanyrDZy4ur0Vo09aRkeb46+//4L/6vfNclA7X7FFcc9UCqp2ijpGwUzQSIwepuNdRTSuKIZSNY098dHGjeP5ZjmHcKkLIsbq5PZ0kpaJqTUOQTqeFuuQsCBACSdf33/U9EDkxwEbOzGYq8BCFXT3nQnhtWJ8bloWBCIFJAhPc0bsu+4EWEPXREpHzJ3t32llYL7bwAMHZnR2WlAz1oMyg7em0HEUN+N6bd/YozFgUTBxZxFm6bIO7kmMhP9z/513K7YGQss+oH8hRHq5cIHb3rJZN0RlkuLu7gOpYzvZ2qfULp4frBFFIM0MZQIsc/XGAFrUQP5IU6bSphcAEZhBDGCEgRsQSVCIGFKxRTAIkEhWQEhybasDCtLR0frB89dXX3v3+q+fW1nNuByEOSLxVM0dV7MJ/unfvuReekReewuroXpqF4UCGI3jAsMQomjBciEsUFcoSo0qXi3ZY7Ngs5aYSBgTv3mz+2R9e/z//F+nV69WklSAqPifNAg4shAqSx1ObJnbmqp4z307zzbra+MpX64sXly9clGHdaKZYGHiu88iR+xrdYhS6lk9aWCMfD9w9lCUIvBzfvTd7+/a9XA5TuQQnEHcMgOgqBgYZcWZ6/+s7wc0SS3TinBREgTnASrI03lkdxKcuLK8Clq2EizOaOUL4GZaqvziOmwHAriDASSxQA+w69rLOmVsOigAPwEKE8YMIHrF2ZRnqKrHdnBAAsGdJ7QrnsxWtMCKADC74I6OyHtKajooDdCNuwOZWe/POUutLXLT1kpZF4ylpG4wzWwbR0mpY38DSOrhgyMCjgII6gEGmSIxAbfaSGcpARLadrV0GEaHVHKMkbTmwakAs94knavONU+tXnt342ldx5TnUI1TBgzgRZ4I4giO2+NxLVU0blPbSePLWG1O2OZnUVe6U1jiYMzlgxmiRJDdTyRksMCfmhzb8OVE/DsesaeVkDidhB1pgp8FewpyDFqUS+UJEzB1KnJmzh71ZqupQhEgRZsgOgTMF6z0AugusF6r71IFMNUvnnJ0RM0ZF1bbaJuUQmTnzwcTsh666H9nZ+SH3suv3Z/IySseK7X5PhLt3d5vGY1EltWweiqjWxbGdfdCCS4iFzNwJTnCCTySsF3PrvVu4j9twsPSYd7sPgoEdcWu3RVjdmTZ/8G+++4Pvv/ab33jlH/6D/+Br3zgHAJ0wa5vdUhF4UBQZxGvFeFTMJnWTWncy9wAKJGpdVZIjswNuyUyNwBw+nTyAE5zgBO8HPysBfoKPCIfs3o7yy8yqcEcIBTjP2jSvYsECLpJ7rMtw/rSfPbU5vbaRmlBW6kydXyfcCQfs0hOc4EPBIhPWU5bnk/FoMIxSbO/vclKPRTMcYH2tuHwJdQkEYgGQHfPkczYPEc4ElkWvdC8sYz1VpZNkV+8MMMiIrUvT4v7G6scxWT1usEOyDquyEKBrL3DDbI7tnTpbYcZwJxgZL3bxR0AAG8FJAbgaEwUiMiuyWdPQZAptoYFJGBBCEZiTuZmgVwY+Ws/vhOyBg1CTDzVuwO7eJ55N3ZQtRaYqMnWyw+iiVjv82/tTJb3O7Sc7+w/qO7m7wNyOOqSICEMaQzKEcjBWbE1srq7SkQQYC2lNcix6/w1An399j/LE+0TnHtBhsQawUtToTZv3MnYatDUsAi13BJBfeBje/8nd/2OvKEJdZRBw6ntsZc6SKQOZyUthhmigBiEzRky0vF6snWnqlXnjtXGRNRjIlE2CocooFfdu3Dq/P8XqWjuqdhCXEOqaEGCB21ByEQQCRwZagQKT1JwarFZ1id1t/NV37/zrP7r77b/iN26dbaXKSGIAclcNMwTl3OogDqUsm0I2k28GSqc26gvnvvn3/nv8mc9gNAD0IMfGEDpUherkGQD0FujHCmb2hJKxwjhb0QrnNrVSuFKAA1ByIzcQFKLEH+SqO7i1nR1BEVoOc+a9rLuOhlCF4HC4u3bC5MeIY5cAInM4d+nwKXBvgu0mNxIzR6XokL6uQukDJN8M6L4DQSKAIWoEFjiCZ2nmGxHPrA1ORRSAQxVyvMPZ85r6h12dvZviVMEB8BzdoY5rt3Zfe3M1oxAOxXAsNGsbJZUYlGnmVF88N7p8GRtnwTVnXkJBUKQMeDALIFOgNZEAYxhj2tx993oBjmBNs2FRN7PZsByRlaEa7Gm6kW146fzL/8Fvlb/5LVy+gLr0IiZmZ5HgITuio4xYewGrw/OjMtv87dnOZHNr3FoVizTPQsEgYHZiM3NLmqidT8t2jqIGCMShK8F4r/zULVqHeEzBrA+AbJmlcGAC3N7LW/M8p2ihUj8oC/fOBmpIRHf2piWPBgVCDJqt1RQJHORATG5RNwA+KMvsE41sSYTI3JscENbqOiW7O55KDJmpo+mRg8zZmY8/fd5pajEerDYw3HOOwlUhkcAAkxNgwJtvvTudpWq4PGtagxdlmV2NjD8SjtUJTnCCjwYEAyUmo06/obfROpgqDlI8WHi5BAnL5WhQiufZ3u179/673//O97/3+sUzo//sf/U/WxrF9bUQR0FiAMGblJxiGeqAciCzNk5nzaRp5rOmzakohywsFInYwOZupnBD+YFixBP8kuLjyvU+aTnmh57PE3aOHw+ITvoQPmY4mZO0GQIUZUlG48l8EqQacUQ0TagHoyvP1M8/tXXjxq12cmmwhHkTjYJ22q9HFpoTnOAXgqEjzZN1RzaII83ma+tncrZZq2raampXl1euPBOffQqDEVpwCA60U7RZ2yjERMaBwMZdAqtrgXLgqKq8AdmQHQtn1sMNbyeL9TEMwKNBAOW0XC1VJdQhpABhf7x//VaVvVAnNiezToXaQb5IP/RusYuuROecc2QJcHYvXaeTcbNzbzgZg0OU2oBIqMoYmqbNeWEI258D+4MyX907HrRxd2XBwMxkZEopsVstPIzCyIwjdnSHuM/wGQTxTvHpyfoKHh8LW0w/0vAOcBCiMG1TyyJD3prhxub2DG50WPU4umH3xVfZaWKhbzDFY42PdcohMCN0NjAC7m0hJLRot6f59j7GNYaEqhbkFlL9gp//faH7bPdHAb4o2nVXl4EECLRojs8ijkgsxiCIIIYhEQDjlTPnzj/rw9fSzu5poUoBc/deWl/hkxm2f/Tm+a/ew6WLSzSYwFtQGcAOaIwLM+IMaK/77EvJKmuxu4+/+N67/+zf3P3jb8frt041VpGgkwrr0rMMdVaiJmdAGsh245t1xKXzl77x5dO/8gp/7jMYDaEtyClEgBhcSdXVKRfJt34OPO6oqK+JQiPkVMQza4ONiK1mHmooCaivQXW6XEpRiR8/hbSo43oEsTmUYubYSNxu8r0JLo9QcV+YIvPjVj065gKAA+YHZugT4Pbu7N50miUqolGwhQcL+pXGHI9RYXZCJnhfOTJxVwAW4Cbmpeq5pfLpU8MVQOAJ5hB/bMmRx4If5QcROiErADBDDFAngmPW7rz19vjtd1eMJSmz5DYla+ogIZRtxp758gtXiivPYG0VEpCdQoA4cuprgMQM9Pp93aJ9a3Pnxs0LQIRnzUXgSWpElpkDl9U806TS5SsXh9/4El56BgCq2oT6k2XSQDCwCZHh3FmIXtq5u/nTH+zcvjVpqJKqU74CBSeGuyObtaaU5zO0DTgiFCAnIsDsgYn4wMjm+Dc22ZSYM7CdcXN7f6fRxLWHoLnbVim5dTUAAMZ8bzwbFcVKXcaAwAWSMjsLQ/XojceOjyC7/QQiayshiJO2bQi8XMm8Kbf2p6pmZMpsRCAIU1cAUDtmyVPvowZ2NjJaBHBMpDmXEkaDWhgEBAYMWfHaG+9M5s3S8Py8SQ6OVanaADAy6RbPXv3/U1fdOcEJfsnQWat1YRP1IpLBF81Hh3AGGZxWl1YnTR4300BxMLoUfP7OjZ3X37hu/5v//MXnLnzta5/78peeX90AOhW/JouiEHCBYRHyKMyb4XTazppmfzxzMyKQsZAodR1fbMccwJ3gBCf45OKgEEKdmgQR3E9qAB8fepVzZtLswhTKEo1OZ9NJIWujQbQAM1QVrlxe+/yLN3/4g7s3ty5UhTctO4LBFcZghz++I+UJTvAwdBvq3qJMHNxlLonb1KIo2hBvtQ1Or535wudw9pwXBSlFopQx3ms1I4yqlgIxd4lq6m2KAEDdg2vXrGiAO9Sg5kZ8tDn6AEe88j5+sFuArwwHJaCKyIAZNrfuvXO1VIsGZ2iv+dM9n6lT7aeuBsAHvHVLOZQhOKlpQT4ej2f37mFvH/UwhDoBgTGs6jDOs5wlFr0wSy8qYGxiAMisU/nvCKY9zZQBM0MIJMRQI80F+zCEuhDKiq5u8TAsyBmHq8EnXYeAHEyw+/wCDQRncaJ5TrmQWGO8r3enY6uG9gjP3QMDjCOJJvsADabKcOpN4MUB79waQBSV4l6Tbm5N760NViMGwp5ToOL4azD0wP+xSKHZ4nH/gHqjCXZEBzsHX3jQK4IgAXDGytrZpy5PNk41t+/FUmJyY5gz4IXzIGGlxc6rb6V3bsRf+eKolHm2hGQeuR8LgNAmZPPAiK4xJzDjp6/f/nd/cuOP/6T54U8Gd7dPI65XgiZjoRPG/XTBShKH9f5cd9u8P6jw1NMXf/3r5//u38TnXsZsjtQqmYyGRahawOACEetEHTrOSFeShx/30Dspwd0YvAJ6+tTw3LB8Z18b7RyBulqLdx5vmY56ib/PlzfrAoz+pmY4jEKmqBzvTae3d2eTUb1+IEZx/KIaH4EJcMfUgQO7huubW5vjqcogUzCI32dp/vgrCwFM6hzUxK2rCroDzjH70OnS6uiptWENwOccoqIrpX44H+xnnFWveOt8UJkUAoACjGS4u7nz1rt6Z3uNQsykMaCZg7QqSgLvWLMdwsuffxFPX0ARjBe8FzFA4W6ROLj5opSkjv1pfv0t258VhQRzdhOY50ageT7TsmwrLs+srXz2Wbx0CTXvT2cDGdLBUBCUkRkOpORLzDh1ip55eu3s+b3wY50nIYaBPThHgIy0/3hubrq4TA2LfYv7QhfrwaH+KDY2BmTg7m5zb29/lqFV9E5ymIzcmJRcyR0wA09a25rZ6hxljZoBidk1gI3UDxdgoyeG9vgRw92FnNzYLChCxKAoB0VszczMmAwuFJiIOwOpjyY8dAYpH4QRZAK31BZRRoM6MjrOpmfb3uF33rmeskssmqmKiAi1qavdys95lxOc4ASfKBxYtdvC2H3Bnl6wqhdLHpwFsGlTgY1Lt5xb4rA0XF4pTz/93/3Lv7z0g7d/9MbN77/67hc//9zzz126eFGqKrjD1NwdQUpCVWJYFtmLO8zZLJsnNdNMcCKRD9IhcoJfZjyqE/+4pSkflwHwsZzPp5MB8IAEUP/jRyVV+inH/Qm1I7M1weCdvaoRmqSzJuUGtSIao3CcObX2+Rfin1+c7O5PGIVzNBRsIOTFt2n0BGVLT/AJRN/13/1AALmLIxoFKbzJs1lTLK1MynKnbc49dXn9C59BXTbgKgKG2T5me1PmEKpq1pp4J9hqvQQQOpq+uftBo6k61JHMuyrDonez8xzuzuQJ2ggTUDGv1JHR0TkJrrizuXn95pIimKmbkzu5E9gPMj98JP3cETTVzAKzp8zGJZHN5/t372FnC+vrMiABomA4qIKMrWljWab+pYzvy2T3pt/WZ2n5MEXYaxC5mTK8jqGKoSAimD0wqos+5MO/6zve8ABH4BOKg97/g5HzriWdXBkq5MDEtCFQEZGoJ+u+50UYPZPD+md0ZqCPUQNwghEbmQDiEDc4E8AuzuJczdp0e39ya6++eIpqgMSYjrsGQ0ebvo9eC0e4OBB0BBYctDoJLLjB+zFRABHZkS2HYbH81MWVC6e3f/oTcwJxS27daLmVTqPsOzc3Z69fj3f36XxdK7WqRNFacER/Bm1bkUpkaMJsinevN//+T2/9iz/Y+cGPlqbz1ViU7LPUWAxGaMVBHrSzz+TMMpVyXzA+VVfPPnf2179++pu/ihefRzVAVcNVYgSLQpJmqMYo7Au3Teo/ZbeqEvj4xt8ICnAg+Lym+qm14aXV0Q/2bJYdgQGIQYCuwqHCoK6W9djvs3hADjGIIuRQbo6n1ze3ds9fvMQHzzr2yfb4CwDUFwAysD/D7e3tnckMo1W14Dhgx3/gz9kp/Kr3RBgTIAOiiNmXi3BpdXRmVERkt+xS6zHn/Ba2tw5Yf9ku6rcSYIaCCU07f+fa5jvXwmS+XCyLsYCDzwopYpDpbLaXGWfXT33+RZxb9yAzx5AJZMaqrO6uxiIGI+v4DPMG27uvfe8HtcSQFbkdxkhtG13FTZtmb3/HVzbOf/a5C196Eeu1i7UVF6TRBdprFTHBYQ1o17U1PxUjTm+snzl7tx6F8V5wYSNCyM4wEIOYmFgCC3XKXB0Xwbt9o8EFeDDD+tH0Qgo7MAbubO9tj2cqFcdibv0SS1BCJujh9yRx3Oi9sQ5IYoBIcENSczpUBaUjztSfsj5xZ+4qosQEcWPjUrA0HO1Mxr0VG8GwIJSB+L7a/rGDD1iszNo0RVEOa+mKbcIwtZs37t69t+kkTpzVORbujfvBORq5oS/PneAEJ/gEg4/0djGYnLhr53TG4nE/e/eEXwTNMZZSVgpqks/bdtpkRzr39Jcn0+1/+6c/+fO//NGzz5z+ta9/4Vvf/PqLL1/YuIAITvCcNJk5GCwi2Fgbpowm6XTetjklNXddEGGfoD3zCU5wgicHBxa4RxkAH/dJfRrx3rQCERnBDOTExCnrdD+PQuAggKGMyy8+c/rzz++9c2tvt1knREMwmPbbwMU24aTR5AQfEEYwMif3xf6Tga43tgyxnTdJc6jrmZAvLZ/93Mt46mklboCKgIzJXtImh2FlD0r5L5okgM71FATtW/eQDZrdD51UFwaNT+S0NKrKQdELOhYhYDYb3727f/feupoYjqjwdwlFOeDx+3164kzEDPI2k1FZlGjb/c1N3dqSy6kjlDNjUElk0TQvmEl71vgDo9KVSnzRsu193p872Xo3I/OCZVBWAwnidigJArw3UOx+7i0yAe/kMj7Jm9UDMwPrMunddUVmnT9qLFxoe4Jxaq0oiMhp0UH8wBR9mGdY5P37AX+8EolSP7J0+B8BbAkh1Jaa7fH09u72zqn1ETyG428bPLw+D386+o3z/W6UGQZxIxM3KKB9WaMFHJiRJZ1uVISnTq8+fW53fTDdbwCaB88CNoh7UBROMktbb7yz/NZVnN6oOOYM4yMEFPJCEthgGdubuH7rx//5/4XevcHvXDuX21ERBsFNtCFtQ3euBnQt3qxEbeDr+3vh3PnVz33+8m/8Rvmtb+HyRZThztbmmdPLABtYgUazqtehjN0LHObJ2alX2eJjHn8FmAPrTCSfGRWXVpeXb413swv1udJD/TTqihOGDzgz9tlvBysximpnvHl7e3t/djEPAXRD+EkvABwp4Bgwnrdbe/vjpilWC2/JHpzvPhgDAHCYopsDxNA52pL5UlmdXR2tCAgtIRuQgPihfK6fBffeuGGhZbS4PDSDIzBvbr399u6tuxeVYkaeJwlVGSMHsOpkNtXB6pnPPhdeeBqr9RQ88VyJCOcpkjEcUDjDmV0CwwzNDNs7r/341XODAe/tUJuGwzpN5wJny3XkrXZaDovnPv/S8LPPQ2wClaIwazkLVDpOBEUzyhmRi2KuCnIU9Wg0qmJB2Qw5UuHGbuRwJwYF4hxjLIoCEkAMd7g+tBzWT19+9IfjgpBkYDxPW7t7kybRYIlDkbJ5YIKBjM0WvAwACOVg2qbt3fFqWFldhkR4K1lVAj0scfNLUIB/TAibGTtHiDi8RSSsjMrbTdOKUGAC3FzNSf2jtAGm91QaVFWEyqq/xASkZrdu3ZpO5yKVZnf3EILq9GElik/fN3uCE/yyoVsYOz47s7PRQbdXH8pybwtsgInbKPJ8srszaROxVCvFaFnKCsIrq8O9vTuzu7i9e2vnR9fu7U5++sa1CxcGf/9/8NXz50bnL14exOiQtGjAKRgaEQspirptizZbzrklzq0/LlH0BL/EOGEAdDhhABzFAwyAE/2fjxhH5T2tyyIRRAiGlJXMC4nuPh3PeLCEQG3WIjounrnw2Zfab/9o9/a7axR7CSCCLTqs7aSac4JfFIesakKvYi/OnpWIgxRJZK9No8sXLn35SxjVSah1mMLmaCcNO8cQdmZqIgc7pu5Fuqzi0XneDc5wh7rZIvf0oI3fkwRyDKq6jGDAiVgETbO/tTPbH4tDHAkA+juRvNd5fw8Y0K4Qm1IKkEoitc1sf2+yt7us1k3PgVAXYIFaYqKjjYDk7DhMFxyotRw8oasIurtnZdMqhmFZFMJuGWR+kP0/kiE5SPIe+BYc8jZ+GcBHfdc7Zm5rGqpyBtzZnoybhspy2jZM9WIo7Gg6xhej5ugyf3SkHvB+9/KdNpQTB2TAxBd1Luc2WxUjxWIy37u7t7eXhylw+GhvBUevc3RwXTBAXbDQlZgYc54bOwMFsTDAhqQGnjMMxQSaMN2oB7i0OrhyOpxf3WtvZsGkQGaIW1QetFC2ANy9dm31naurX/pCGA3YQQxzZPXABM5AQjPB5u29v/7ezl989/U//P0LSmeIByWDLJHOxZXIswVDVJSGwuBAI+yQ4szG+iufu/zb35KvfR1PXUQZpox5Pdxt2xjMwFmNKJZFFYFDEs0CSqwAYMeav3UgAQFgZKBdkXB2dbRUZmpdHOqQXuLd++58+gD5/wcvTgM7sYRi3DRbe/vjeWvDon9J4uO+4Y+5AEAGAcgzqAUmFncbnmrkUGuGo1dj74mS3n25j1n06GR2evTfBsGCNkPxtTIOAM5zIurKY8cKJygZYKFbtXXR9k4AwVMDEown6fpNurc9MIPl3fluNVgJBvFAzpNEtry88fLL2NhQCi2ym4HEDOaQEAhsbnMigtbBkIH5FNs7+1evfeHieW+3JHnJZdtOBaKOcnk5T/d4ZTi8cgnrSwm+Z9MRr5nlfpEnArlDARXQEkLyrlhBCAUoIhlyphCd1d1BLA6ANZRa1BYLFCUkgAjEborF6tXLhx1cwfTY2f+OfmhgdqIji6ITukLLQeWcekKjMIkBk9b2mnbipmWRS2nyPBIIiGbBTZy6Go0CoSjbtt1rmnGyxGwMyoQMAXc0qUUTQb/8fKLL748Ldio9ZM2sxMwwZDUIDyuUQpkB8sbI3Ew1ZcC9DIKuM4IOj/aI42NfD2DlLnbIDId3rfwBXYzmXpAPGSUQHERiFre3c9uWwoWZgTwKTZMSCXfzBtlizTcj6nqHj2EgT3CCE3wkcDHqSu98sIl1ei9vtP+n8Xg8qgfL6xvJZG+W96fjZjIl4Tt3bw3quH7q4vnz57Xd3d27+4f/5nvt/PZ3/vzf/eqvff53fud3Pvu5z9U1tQoRFCWgEMZAUAtyITlLztwYps30IOS7f0PYN0AcLUb26+aC1/wIttnP2d4c+Qt/mObew+bcI6OzeF9biM8+9nxIP29iN+p27P3jTxW6LMzJ8aFH0GGy42dj4QT0yQdlAoH6qKljAMhC4aCT0CU4iBzOjg9AOH9y0Ld8Lgyc7j/Se37DXQf0e1+kT6gdsd/8wKzT+68iBmwRtZozu0FV1R0hZsI4tw0wEGR1kBfVaO3C5XfWVrf8jXOhLNS6GoAqG+viKj6JJ0/wAcEOMXISMoDdyMCmBmW4WlGWEop9901tT589gxeeQwhEJWckRZswN6OiYJI0mYXRqLsclUBs2jdWd0K4BiI4GcmCz91nnQ046GJ0MjjbsVcn+UgbPdDLYZNR123PDmUHQcm9MF2SWHuXWmiAjHai4x2ez8S7GZXFrABip2fUucQ6mJzcrFPxJnMCg4gkmTshCAf3em9a702hGTABSmAZGKnHlIisFVPiQlmMorI6GoGySZfOcgYZu9hiqaKu2d+1YwBUIRRMUFtYRh7MEg+byA5Wx49GROE4oYu6EndTOzG7GQUlap2LCqnF9v54osaDYds2dQFgkSvojbu68FiPTq1OB7Hug35+3XrRXVVHuwZ7k2sQOcg5GMSM3ByuyNnUiprA01m714RJaxrKXlK0z0phodLCALMtOvapP5+Oi9CpNx1dZTpeyJG8cX+mDOO+MZWdKVNvfRtssUh1xYCD8NoBd3VzBoO7dKMIuXqyDLAAAZaSomQMl9LZM7Ozp9PNW+Teu9cSE6MJcBg7Zlubs9u3VmdTDGsJoeuTnc6nS8JkGbMptjfx6hu3/vUf/+QP//XTsVpjG5mR5qZpG1cLREEWyv+ciZWl5TANcbcunv3Wb5z++tfx9a/hzGlN7b6pVeXKqBJPBcFAkZnADLhjsjcdDQbAInFKvXVE3+59nFAgAgJ4ng/CYK2UoWiwOWHYic0cknVc4AFoH+PVnUEB/feXvXc2NoXkUE5zudvwxGILZACsCHbcqmvHXgDIOrY4mKF+Z44//M5Pr+6H0dmXdxvJDKAhb9i7CiobagcWyk/vD8bIoLKsQquzcUbDZcXIprPdneuvfPVLL14m5EnUjBBaz9HDsZIqFDZFjrCQGYmgBCKUSAHTNFkZBGxvjv/o/7f9p99Z29tbD1F9kta9WPPm3h7PQrl+uuGE9Qunf+O3UQ6gNhSMpJDsoLgsKzBgPw2W43Xgrt6+LDXM8OaPX/+v/7+fWVrhO9sjKqsQ8k5ThSHXo0nGZpqllaXnvvIlvPgCgrSgJV4ScJDCu6oau5ITpAINQFDMJlOslyjiu7c29/fTM8O1ImULOk3TpaXV3Z1JVHEpro+b4StfHH7pG84lhQhmgAObGQIzLTha1Oc7enWGx4rUDb3DQCARW9R3CERQIqVs/RTsspiCG4UW+MnbN25OJjh1+p7PXEqtPEKjojIPJl16KJMYeU6pHlbeNFe37gRb+syF4fII7U6AE8HIjQhKrITMACD2SV+CHwPkLA0Cir5e0mXIBW54+szSW7c3p/vzpaUVL6u9PDXy4WgJbYvFUkzoDboZEGKmzrPj8Ah6vP2sMhpmgi5lDZbE2LyYcTQKagk5nRnGomlWylKymsWixE9/vLt1l6qyKqK0bWM6p+whVL0dlgOUrCtuHCiEfIK32Cc4wacXBu7DxD5YBNCRNu0Idfrg9mYQqByMFTYeO7GBqpLLvq7MgKZJm8cGQpSNU2vr4Ms3btz+v/3f//yf/rPXvvnr3/id3/2bn//CU6srmGcMa+SE2TzlPC8CLdehGBQJvD5a2snY2pnv7O3mlCQWRVUVZT1p5iLBhUlYndTNzCh7gZod7ot50nsa6JFEOR3dw8CPptAdi5QW0WFilY9sNQywA3W7w33JgnBL5oseWHMAzBYe6n/D/PBAyo1MlSBR2EJsU2OqiNIFvQep/0Nv5MeUjHvS0r7ubtZdIUJAzm1i1uKRmnJmvZ6y338MzJ2C8ANHeKczhQeOj3r+I4/veYWffZTHfP3HPU+Y+XvHobPlSDmIFCE2TePuIYaUkojgSJ63ex08edfDY8LMUoghFoC6ZhUmAbmCFhsVXrRHdR+dHnHfddfVe/HYPaOPyVChR7A+H8rwMIIQeLGfv+9IZH27qx8IlnBH7e4/CLDgzMM7fR7KDiz6bdWNACZ6/5cEdRtIdK5tbDC4ECDGsGxgcVBg8jiDte4N6I7PV+a+vDYQF2zdDp/50lf//u5/8SffnQxq2W9sZ+f0mTM+3tqdTi88c/nmndtV/PRsF07wIYOcQyvOROwKbQVEDgYlr+sY11Zpnq5v75z6lc9+4W//DjZO2cqKN7ZaiAK7mnZI99WsCcuxTqmfCLKYuoFU3AhWlOymBjNmdcxba5OCbNFwDHTq6ouwivFwjfVHzT+Ph0WkQVCC9U7FzkrSqtWDqm2R5zYIzJaR5svsz64srQW0QJA5bDZ/9Xvv/uW3B7kJMoKZZ7CjJiqMA8zZASHnYAbAWK0Priw1OS6VOlx2dy+Kwb7Xt3f5p1fxuwRY8HaYisuMFwb1TjkZe9ovKBEtz8PIqErIzOPKM6POJta3p/tCfIgdDK6ZmAMTlcyDWNYRKXci6UdFTe6b3ruFu/MvtKMKlp9MOFnmFgC7RUMwB2AQY54krTbqqeOtu5OdSZOlkBmWwsicjfrseicF0w0Ry0HK3amvi3f9gP112AW9tggSmKhbChdSV90/cwQDKDQUmgsFgMQ5iVFtTWy0mZw+Nbq9d+fVt25+9nNXpiYFC9yUOrMMI4AQBMIeDtJTnaO29c3NzJ3FBg6S+8iEGXShIKNAFlgFZiKMp5AyD6pGggKlITaAAfsNgmElImKSUy0lG+/f3RpeWM2LD+rdDiiidC6YNne2L6yuhtH5PB6HUI++9q3zd/df/+FPznMxv3b7/NlzVMa3blyl9bVYFnE2L9vZ1qs/3PjuX8Rf/4aWw3GjoQ4YNIBCM15/885//c/f+oM/0uu3X6BQCWKQzJLNyeKyl+WcHTbN83J5JCsr221+Y3tnv+SLX/zCc1//6qn/0f8QZYGqgEQJshrIYW4AM/qiX9/uTqDRyuCBvmFZbHqOtZxOfaUQwQU6bzF58anRK+Py3/zBX9r5yLECcpo3AahiPcHQG4Xw4zSWs3tJDoYRkiMZsYMzeLcJK+deurpz81/9+esv/I0X1isUmLFOAq1/ogsA4IJzlBbYazH1KpG1VCgLzEDKbkRgj+YCBBDgGfQ4nfpKSK5mBicRFmdP7PPVQRhGFIRogDucxO241ckNlru9NAEuAMAwQaJMEfCEvR3cuVeNx0NDEeBwiqaUaolucTpzGq0Vly9jZRl14RIAJoI7UeoqjowUkYDCRTgiIzW4c1dv3xnkFLxb1UTdjKklngeeAPHc2frCBYyGgLSgAsGh7NHBSayrmYbuUjBAc00EA+ZtM0ualIyEeGYzZU157taGOJqZt2W9cv4iQpEkBgqdV7H3TS/dZHuEXUj3/fj+4eiYItIXdw9n2P7fu4ncwLSg8IyB3bnOSBqhuRGRQZjVxMFuYgywQoyCkhna6EREcB2ntNugLAERdxCMnQ22KOr2KZJPT4KYHez9FOE4IrFHLIZBkCawacqJhQBmVZWDDNQDR3rI7w/+6X3CgMzM/crq0jthBzjMvAoyChiyRwCmDpm1uHN36loxRXeHpyCFhxL3bWgNdCR6/bS6PZ/gBL8EeI+uYAd/6Map29kekehxgpIfCT/6wL1AlyA3OXV2vW12x+P93/un3/n9P/jOZ1569u/9vb/5W7/1K+fPoCqwNoygCILnPN3dm6VWVtZGMa5uVL5RzYHdabM/no3HWzGWrq7GmtmJO0sdEW7GjZCICDP19jqL6P6A43wwWfHPWIy6TlscPGFBlTvaXn20j7ore/jBM70ftsdc7Hp1126hXviZHvweR/a0tDiFTxX4/gc/92jv+5kf7/Fxz/Phz+9iAxweHwo7cvxky6uTE7p9UHC4k5MTcd/sj0X+oiulPJl3ymNJSx1KP/faBj/n2P1VzxFZfNdH3++wG/Jghnzcesd9hKpF/tEBQA4UKggAK4EgYwG5DgGhCCrAgtOnL7zyuTf++ocvDZaGOphP9wNLXVa7u3sxFI93Nic4wX1gciYnWsQv3RbMmL1ghe6mBkuD9WefGpw9o2VMseAk5JgljD01AgMTiThcu6br7kWtS68DZiCQGwRw7fIoMCIs7GYX69VHsi1a3L98oAzBXdsZSdeEt8itQBwBXgtVjOjI1BRsyEn3tmm6X7uLGznE2Q1CCKpG3c0u3XQKmB1MHYBIdKcMciCqSnbZm9mte9JkwNm9MC1dVogq+J7mtoiZ2Yi65nEnGFkWQ+4JlOQMeBehESDkmhLlVMRYlWUASDu/2p8zsIvA9TG8bZ9YGHpGVzCnrjXQCcQORuDGsJ8xVzeOTEEgagY5jJgc6DkoCyymfVtIrR3O/gcUsQepAEd+w13J2VnMxJjdDpI8HjijTaytoAXvzfI+sOSh6zzoslJdXxHBuMv1+eK/Prg1hxER3ACGG7zLcC56bfpqhAGZPBsFgDEsAW7FxjBzNkPVNedUJWwKzw10ZgnCw1gOl1fgQuR8WKtbCI44BpCYAGJkRlFh5VS8+FQeDSf3tkehjlNtZrYch4ElpbYWHs/Gk1s3xteuru29vHxmVAZmzVEcmzebv/zp/p9+f/bnP1y7s181NIwiZbE7221dh8PhymBFmky7jeb29MVLdyc7N2/e2omFn79w4aWXL33jG6de+QLqGmXsaiXdDoZcyR0UO7LjkUDOe4X9IyD/iCI9BqQnIHlELgjDQleHsulTZ2bKHsiyIymIoPKYBQDCwg6kcxFhqCKCWCm2JkyDmVW7LdoKVkg42CYdG47bBJi5KJ1jC+yMMc9qYAMzs1k/M/6iqlpkni15FpCIEDnlhNyeXV9ZGVBgsBKEu80oH/8cygdLWOhmIDRsCkRiaMK97a0bN9JsxpGtZMlc5Sh7VqAam29NJsWzl859/mWcXZsFmwAMjkAtCAeq9QwoSqRTiMtmuLud3rm+d+v2MpGKz9jVPQkb0ERMAs0lnn/2yujKcxgMk3lm6jS2Op2BXozlcDABzygDzHB3q9neoXkiMAduG5VC8qxh8xjjrG19bXT2hWcgfOBj9qHrxvKCAISDCWHRNkh9fHDfNjAxZoZr29ictgkBVLK7JYoUyJXcFtsqU2JlM4YpqROD2Gg8b3bGeYnCIMAyqBPd6+jAn1Y1TweoY94dATmYfGlYN469NmedSyiYxTTJcZYru7rP0YbWA1jWuirrqiwKA2AKCrhzF9eu3SAiEelbL4lijG37OLytE5zgBCcAAL5+7W5Vh6paq6vRfDb+yavv3rz+T/6r//K//Z/8o3947tzalWfOX7jAsQBxCGG1wGw234zMhQwNIUCqQTGMmM7LeTI1aTKn5OriEBIiAkqhTuaT4I6kbmbqFquIxf7mIBXoYCLwobLt0aZoRs+lP7KTd14UYhlk5ItXJPCBwmr/4v1fPQ4fE+gTgt5FAkQHocEJTnCCh+CB2+PkbnmS4eBpTkAeOZaIuSyDA+fPvfJb3/ynf/3dLUv1UrW7vVPHUNTV9v7eyspyzsetO3uCX1o4WZYuGnBxK7MRo5MEcZG93GzpvD771POvfK546qIxM9gFk4TxTGcpmxBISNgefGFerOrm7p2yvDrMzN31Eayqbq/9iAaLY8RhtNOX5Xpqfgxc1SGUyP0eFZhMd2/fzvvTIUlQiCN7n/b1Xu39kR30McaOzNdT+oC2bW/fvHVpOoUZdQpBAVVVhsDaJqmiLobpZ5RmD9rdhFnbRK7VsBpUJRFyzh/SCH1iwAc1fqeFAk9fXpXA04Tdqc9y68KQaI/+sj5EUH9he1cV8p6AxsShzdlc3EOisDNpbuzgylIXFnd5RJaDZlQ/EiXfd86M+9ts+t92gTvcYA5jc3FIRxWJ7qAZbI7kJFEYwiAHZ1iGwCENW3aNAhmFn8G7CSEAwOJ6RlWdvXzpnXNnt67duFTWmqxpJmsrS62a53ZpOLq3t79z8+b21atr23tYP18qYTzF+I792Z+/+Yd/svf9nwzvjZcbrUNgRigEDaVsraf9RHk646yI4nVxdS+/O5+Up9Ze+JVXnv/Wb+ELX8D584gCYQRCIGc4OflhF8iTA+buyyJwYEggrNTV2bWVzXlDWlIkEbGcU85O+Rc0rTpaOmBmMzbiec47Y7TLcCq4qH7hD/RzcLwFAAcgMYO2M+5t7zetdv3pTGUnc/QhQARqBury0LCMlDlNLj91fm2EcvEkHFEkPz4wuKtdKbMEAEhsDQDYAEDT6tXrW+/esHkbipiFnJiV8kzLULr5VJvVMxsXX3oZ66uz3E4jB7gjRoiEvkUP2ZHbaHnEgibj2p3xtZvznd3V0cCE3NF610KDRD5nyoPljRdexJUr4KKFASGAeTH5irFLt5B1xXWCGwrBfJrevd7e3gpt5hBcBEAhhaZ58EAcJpiF02trV55G4PduWojowyoGLPIWB60+fYmT3eDuC2YcACdkwlzwzs7+XjaVyiAEWGtlIUFdFmJq3URv3Ek0icEdYixN9t3xeKVYLYfdrcmyyK2Qm6BrX3rSpqzjxoJ1feRL7iT56rocGSZpz7LGCGdpmvZIxf5YcL+P0+JCJri2o2E5rLmOzEA2iOOda5s3b96MMXbhXRfbiUjOuV8dT3CCE5zgfcLD6uq5pp1Np21dVSsrI83N7s6d69fe+t9t/V8vPXX6lc+++PJnnr/yzMXzF5bPbKCo6qFwwm7W/TYDFILU63G4FjFOyJ1Qb4M2oc2wBCXnkjKpu5u7uxOzcL/oHEzChwwAPKTpdaEVcvC4m5B70ZTD9cuZ+0hh8figuH642LI95nTOzLrQ7SACM0PV/XF4Xic4wacJfZGsr/v1v/mk0Ew/LlPrjwVG2G9yojRIVhQcyjq0M6yvjr72lY3PvPj29384Wjk1GNZ7k/3lquJfjq7dE3x8MEIrnf1dDp0idK9mzol8R9tpKWeevVx/4bM4u0ECByfCuPWt2XSas5JQiC5wPdi+Wd/1DPR6+O4gcmI11UzJzJ3oWIWS3zceTKx3W30mdiNPZeDRoC4qJO30AYC7WztXb6XxdEBBHGIQ7n0YlZEE/GjFWWZWVXfvchcxRkvtzubWpa1tpBZFBBmEyzqURbDUitdH1YCNDNRp0cCod3C579TBaqlgDMqqHjAyVPWRQoG/vDgQcllEpexgJXbBeG474+k8K7FAWAHz462Hd99Tx0Xo60OdXBMY4KQmFJRgUu238xs7+5eWlzphC6auhGb3qVEcnCuhexGC2XtIil2G8AhlAAIuCeIMUJpPUwwkxRBVAIZkoBbtHPs71uzrqVGxdmoQ65liqghAvP/Vj152IQQwQTvtEIMw1tcvvPzSD7/zFxvASFiyV2Y6nQ8CRkylmu+N2zt3sb2LaYNxizffaf/dH979/vf3f/gj2d5f4jgKgVVzavN+WwaRom5T2ppNWX1pMJSVpb+6e3MrcvXi81e++pXnf/tv4Utfxql1MCOKx6BCJk6dmP6TZ+PEvkjgem/LVAJrQ1w+c+rVN29aKsBCRE5iToBBCvRG4x8QC+sKYgrqyViaNt/b3t8+s7QRxLk8burVMRcAiDMkAVsT3Nram+YMqtTcDxcYW3BiHk8d/uDPJQRFZhWSAMDaVpLW1jx9ZunUcHHvES9ox3hc2fHHRdcBrYAJMtACLVAAAsXmzs5rb0+u3hqqxcgz5CKIldw2zVCCAAXh1PI6VleRsV5WAQVDCOamGcIiEgHTeZqDqAIwnuKt67Mbdwbq0rlFLDYOnX2QOhfnzw2few7rpyEhuwqKgBgIyAA5U98McDD2LaeCI+5ubb32lt7ZqtUpUjblEKIENg6has3nUQZPX8Clc4jMzAcMAHd/lDrwBwA5pDcNs66Kg8N8hxFyF9AY2AkKNMCm4+qkmUppYZAsBmbNLgrxPpvfFZZ18V8Ihbu5EMWyze1ek3bn7VJVlAxY5+TTSYW6AdITk5+I8OjjQnepCKgsMNAyjllSFrj3ld3jP4GuikOHGTFyqKa6Gg4Cyp41ReZ4/fWre/uTuj7XRXXMnFIiopMCwAlOcILHhROFOCAuZ7PJ9vb4ru7XVVxbuXTu/LN//Zd/eu3G9luv3/72n//k2acvv/yZFz73mZefemrw9HOl0BKEVeAGIHTJ8FWBMjQgF0gt5glta43rfp4bzBRGIOEYSikKFkzm+XDftFjle+31hzU1PMgdJYbTgkG1kBPwrpQOgI6alfFCsU2JmVgfJzBjZnLrzNmJehLAExbnn+AETwq6yPkg4b+4X07umCcRDh63OYnWTRoUZRVK1qasCzx98ZW//Tf+mx/98LY1z64t7e/eKzWsLC25Kj2p2k0nePLhQBOs63kvDOJdyZ8bwcRtL3C8sHHmCy/gqYsQNiYFZord1O4285m7hWCBFHCmrvmdj2z1u6ghwwmiDnXK5lndDvXSPy7YfY+cQYcxCcPFXdyrgJVRIRHeWnRCm5prN3ev3ZRpU3MRzMRZDNw3eFNiyNFO7fvh7jnnA8ZiVVVg2pxNpjduDsZTrNUMd0JVoYoFt9NgUDZydrIud7wA+32qYk7eFV00MFWFlEUIBHd11y7J+KlC1/i/iAjZib1zWCRM5u3+bJLMEUtjMu3Fqo79fBaPDzgiDjZzU4pSJjOXQeu4sd+MfWnRss0E5YXYzoMMgPvP2Y+SAA5VT5zJGSBQRYGhMCBrTBoIpURHEwDs7OH6bd/ceuPH39+3duNzL13+xq8ulzWRWIYSohxWIO5LS6mySHc+IcZOcR1FcenLr3z39/7pzp3pmbIeFpHnDbWTpbVlaVLtVqRkd7fw9lVUa7i2g7/64Tu/989pe3NtNh/GYlREaNLUwlOz34xWV0jCeJ4kFMPV5RCKe9C3Pa+8+JmXv/Grz/zqr+Gzn8XyGohyalDUOdCB53XXXyToTYCeMHhveeIswKkhnj6zVr/29jS1xpElkAQGG5MEUn1MU9Aj4uhH5a+dWA2gMM3p1tbO1mSUVihBwjGPz/FmwRQ079Kyk3R7Z3eeYRzMuGNzfQj6PwAL3JhImGGWPaXa82rE0xtYKxFx8FZkZsR2rJ1o1Av/sIEc3MDaXpbLMW1x897Oa+/o3e0VDhE+SY0NKymqlC0xi8uyStk0ePsaCsLnX1iuAHTWCARPrbUtICVP0YZu5bh9d/enrze376zEUuAguBsbgsENAnfwxnPP09PPIJYGysQBkQ+kypyYH4hOOxE0xa3b26++5Zu7SxQZNMuNiLi7UCjLakfNlobrLz+PjVVIOEbaMvUmPTgoAPT3jANKbgTvROWsIz0ANyZ4dzyfF8NEZcpclANPSbKIWbf29AUA7rQFGSSakiJQJDedtGl3Ol+uirUKDLDBCOJOMOm3ZfJhuB19knDovHegpgdjYgGKgEFVpTxXUyINvHCePDbwge6T0xF3ICNLdZRCENBN4JIdr7/xtqpXVdW2LTOLSNu2J6n/E5zgBB8M16/dHq2sLA1W63oppca0nc7SdDK5/MznUjvd3Jrevvv2T1698dffe/uZp149f6H+u7/7yvopPnfu3Mbp+uBFUgsmMKNkkCBH5IycvQVXuZi6paRtSsnU25RVQBIpKqtBHOhFNA/2to+uSR+ZiXsFXDrcnhKTHzZGAN1mq5MTJe833o+Lg1YAWjAAiMz9mFu5TnCCTywWNYCeAdCzAT4hHfSfKgaAE7UKkThudQ8gEMUippaXlzd+49dP//6/3Ll6fcpuEgw+rAd7u9uQ+HGf9Qk+qVC2BCioVA/mhRmDErMFHptOB4PTX/jM2le+hOUBAlOIGRhn3U/t1DSRsIjCDU7S9SIDi3wlLxpPzbvkJLu7mpqZE0PE9WO4f+nRkQwRkXUbT2XPjLaSenkE7sIMIoyne+/cnN/arJJXIuJKMHIWR3ZWNgjUEfThSSd3V9WuAKCqIYSKyZp0792rT+3vY2W9k1KUAlUZixkFs7wQT7YjRiJGMGJ436tBAMjJoNpWZRzVhQhUQR3V4H4B5l96HO24h3OnB965O8wVe/Nm0qQskYWzu7oTf3QFkt56Hn0NwJQJMUhsmqlJnYlv7Td3xnh6BQawM4MYTG5wwO0wN7VoTGSQgTuawAOXHDlkkSaJXcOsZswzUouyomwy2cXu3v6t21tvvrH3k9cnN2/duPb2vumVzV+7fO6yPLu6QrEhIBzhHyxeue+PdKcQOicuLgqoWttyJHzm5bXPvDTe+t7cfXVQ2Xi3dIuamnFTg2vQ/M6dne9+b3VrjLe2Nv/ye/7utZq0qsqyFLe2aaakWoVYS5DsqW1K5WpQk8TNyfjHk93zv/XNs7/6tWd+/dfwwkuoBggRZq1UiKJE1HfXWx/iPHmbAnLAem0fd4/AWomnT9FqJLM0S27ELJUhMhML9BdS+DNeeJe6u7obyzTb7Z39zUnTrFQCHh5zkfB4c2EGjA0TxtYsbU6axmqVkNWlM6jzDyGV6mrubhyd2D2x5iHr2ZIvLmMNEMA68ouRmZH7Lyjb9LMhDgJ1mnoZPfuMYAUMkzmu352/db3anW6cWiOf3GumvlSkKjdZQ9PWJrXT/M230u/9/uQ7KxtfeQWn1uKZszi1huUR6iLWITEyYhtzAYc6bt28+9obzZ07G0WhrgYjp2heZsDQZa3Pv/RZXLiIUOy0E6vqgKDJ2Qj64FLbVxGZ0DZ2/c7+W++E3cnycCCsk2lTjqqUdEAhVPX+ZN9W1k699AJWlhAPJYA+9KD//tqXL/oaHZThnRTiwYzCCWiAN3faa+MmLK+3ys3clmvpVAnEiZ0B854BYE5iBICyurB7KFTyuJlvTmZ1EYaDATnAHNy6iV08G9g+fUV7AEd0JEBuIGbADJEwKIo25klW81SEqBnHVyAh77yVDIATw7mzEWI38lyJBQOLwcDM6njn+m0mCSHs7++XZRlCmM1mHcHz2M7xBCc4wS8t1k9vmGM8m5lpWcbBcDm18/He3pmzG7mdT2Q8n01Sam9c3713d1Z+z959/cbGqdGzVy6/8OKVZ5+9fO6CLC8hllCFO9wdlAKlUCgKy5ACgwaSss6TNCnPmtSmJptLrNngECeY8wGHstcwPbJQLqzt6Mhv+scMKAMLi9HFct3vVJmMHOaLMsDCv/excDQh2DEAHvcVTnCCTy1O7pcnHMwFMc/nvjfO1SgErpuQajFcuvi1v/O3/+L/9V9e39y5sLIcs5Maq4PxWAyqE5zgAE7IZEwoFeIICoCJ2Eh2WduV4fkvfwFf/jwElpPHysCTNN9XnTkhiLDkrsefyR6xN3fvBYHMKbtn74wLgSNy/3yMW7qfiwNrot76PZCJadBciQ9KOBCEoIa98ezabdvcrR0l9RLzRwVeDMwEeUTCrtNJlxDcvW3bqqqY2dpm7+oN7E9gxqQZIEFZxFokmAUycjNiIzqi895r0mKRvmAHw6xthyvD0bAUQmo1ehbQEQHjTwsWHfedOD47sQKZMVNMc56rURlcgraWTYsQjruO3Cv4k8G7ltDusic4i0gMMtnzJkoK9a3d7atb+YsrYZHQD9RpXd7vwHVUsqVLVXTdtofRtIMIgVjhDBIHVNEk7E8xHmN7ijt3Jzev3b1+ff/m9cnNG/Ob19vdnSX28WTfVtbx1RtYv0ISq8A+gNORW+TIWFGnw2EGdwQBwU1Rlrh4/vKvfu3Hf/3a3d3JUllJlKFU7WyKEAZVNQy2c+feO3/91371dnV9b+/V14cDBlkSVahqUk8DpipI4DLvjlVtWNeT1u9Od/KwOv2Zz37+H/5H4cUX8NRTGA5BDEaOhQN234blYOSP3eT28UDuDrcMNoDMXIA14OIyztahSdpkWCSQGIu7uj3ojvmB4UamrhQao83JdGuex4AbKiY5TjbWsRcAJoYxYy/bfrI5yFng0IVK1gGOCtc+FlSTQ0ECdncSz0vsG6WvRwyBAJiTOwjk7uSK45S3I2dx78TitSfrm8ArN0wabO3h7k49S0sSmgapaSPb2JvMaWY5apTW99/a3br17v6w/Mm3/2zp8sVnX/7s+mdfwpXLOLdOq4PhIOZYwXUEoMm4s5muX9ed3Wp9fQqlvm+I3WHEmakRHly+hLUVBJnOrKgYALLBZKE/doBuWDSQIiXa3rHbW9W8HYxGmbXJqfAyJzMExGpMY1teqi+dRxVxvEVahi9W7Pv0fxywRbsAG0iBDMyAG+PJvaZdpdAq5aSBUDBBO7qVGsHIuuxJnyhxJHN291JUYqvYQ7vdNBd4wACMyUBAsK5mZZ+q9n+jh8s5MQwgUyJCFUIRZdYmd4+x0mMOFvmIM5AS9esKuXguyNmV3WBMgDu2tqfOQkQppaIoOhYLEYUQfik71E5wghMcK5ghEgg+nTaqCRiUsVhaWbl7ZzuEUNVLK8vrzNym+Wwync5m//bfvhEDlpZeu3T5B1/44ovf+Prnv/wrl556GiIwwIzUMqElziwuiJ5npdSDIMuh1hqNaps1Zdva2++0ZbWT7sWC/NRvqQ6dfvsMP9mBfQsvJPiN+o20OwPWWws4yLuGHKZecA8GIocT2WNGn+81Nf249QROcIInFwdG2X6S/X/y4cwSSGKb28lM8ygQkIsKlhGLc7/xG/T7/+rGW+88e/EpmbTtdM5+rJZzJ/jlh7JT11XoBGcQK9FMwjggLw+Hzz+DQeWG7ZRHdXBgmn2myMzEAQw1dwcTca+EYAtFGmJ0MutGYCP2PlViIIDEPrakf9dk1m327+cgujE5w8VbRhtJB73ogiMbxq1t7YbpvDYO3kc7Rx3jskB6Qv8j35uZc87dbpGEkVO7tYvZDJ7RyUcwCqaCuTDL1IsvHjQysz/oMsBuBBCyWyqjDCp4Y9o2IRAJPPvPID38UoIP89Rs6LP/mdAo5uYtUWAGS/bsHY30OCfQoxlzXyhJeJ+bpMDCjJQ8h5jg+017a3+WsJQAIohxnxDynjALoo5G0DWlPnwxX2i/MIO84ws4smHe5uksbI/f+X/+N3r1xu2rV8f37oT5bCn4RfEoEsuCd3ZXd/axuYutCaqg1YhKUHjECC0KAN4RKUSYGWVArFdffrFZru7d27wwiKNKqCwnt7aWltdHdVUjb+7t76R3VnamstVg997w1Ll9y3NtxFwIJBAIQzBtZuMZlQMZLu820xuarnzmC5//T/5jfPNbWF1GCJZySyzVMBNnU1kQJLi3SnU2x1Ex+CcEntwVTu5wpwAMgfWIjZK21XaV1J0ogNmzqj7+JEnA/RoZ7FCwwuHkFFrIfrK9ZGMATmsf3id7KOQf/+N//KG8EB1B9xt3b4kmjJuOf/GnP31jezYv18ZUlCvreXcHURgmMHLAxUgcB0a3j3HTRxFLqRwM5rN5IA3zST299w+/9dWvrNIIKIFKmIkhEoJIx3o/tqoTAciwWcshkPueVQAAgABJREFUMktCIngNKpoWM/3e/+H/JK+/+3Qom3t3GblarXNJY2uFaKReqw8cw8hlwbUQJnu6ubX909fe+c53bv75d5q331rOLReBq+g3bgcE3Nrc///8s52/+tHlsq6F7oy3uIrEwhJgPibzs+vhpedP/aP/FIM6l1HKWiAEFAncZmQFwcQzm5IBFrKRKonh+q2//j/+P/Snb7+0ckon+43kOIiWXZyqYnhjf393ZfSZf/A7w9/+VSwtw8NBKefot//hjKc7rDMwIgd7V2mHwg25gYR2PAnVUBF3NSeWH+35v37tWhqutxacYlmMUgu2znTFCGZkxq7MyuQQJ2LnkoWFLSd3K6KIcGpnbaNnTtcMTPb2lweD4aDK83lWhRT+ZFUtjxXkIPLeGd37IwBktWwuzGVFLEXOyZKqeTeqD3mhh14Yvbbj+73fnQAmhkU3cnIKhmBg8bQa7YvPrj4V2aZ7nBDK+Af/7s7v/Ys/Fh+m1oqi6KidMUbrFsVHXqhP2op0ghOc4MkAwSxnbR05RAqB3VVzUtcQAgubaZty06asyiShqJeGZ1ZWz4ViaXN7/L0f/uTf/9lf/Ol3vv8n//6nHNfGU60HdT2MJDVx6S5t8mEcIWs7neQ2BcIgxkGQUREGVTmIHNxIW84NWSo8B/J23gpTGUMUZjhM3ZzhQURATBCCEIiZiZgod1sWgrM7wReKANnVyZXgTBCGMDF74DanrlbaHQ/kSh41f5IbmJiDdbsigjuru5kbOm9jg/vi6O7kD0NnLPReaNb3ns/HBzKibqPKcJjBNTAXUQILExafgTv2Mx3+5kE88g0e8/kfFx73PB/+ZMIsw0BdPyaLuLuaiSy6TLqmjSOv88lerckZHgIz2MxgTg6455SFux7JIx/5Z37njxr/R+HRDRCPuK8f83Ue+fzFndvd5l0w9t77nZmZmZgNC3UkIu7uHnD3vubuDnVbHN3dBXx89wYB5ERmpsrmIRRLBUoSahouK6hflji9c2/33evrRb0kxXwyQZTjlrE+wS8rjLDXzjbW12ieZrv7g3oJMdxL7f6o2lwe/J3/xf8cX/nydDbjtTWuVran0/1EV7d3WwqQCBJ1coITmTkOk5N93pG6azkEjkVSGs9mrbqEAiG2KR9tlFz8Yacg+JiSX49YAkTkcNq/73XQ9+aRea/JTgAPRtXuzn4tPIyU9rfOLw8/+9zZgaACKnfM2/ztb//gv/09v37zYjWUeSMO7z5gp/fLpgwnFMrygFFdL31ARP26E0IwMzXFoL7ZzJ/7jW/i3BkUMqVy5lQM4hvXt2cSlYWdGRAnJzQCY9ShFBJzmHoXDAgpqwby1aXBQJiyCtugCJFZVYn558zsv1yYz6ZlUZdFVKWsnpkawr7hp1dvzIlQVsqiRsISpWBQFzsdRfdN9dfbe0buvUPpfaPngfQ6fOFNRWA4E0BkgPXxKrFDQIGcUos6VuSWVWMRZ7ubl9bWT9doW9QBDOj+mKsKKUOCE+XOQsC7lcJ7KUyAu5zIEXYAMRxumpkZ8zlivPvm2//b/+V/NvvT767dGw92xxcpPldWS5P5KLUjy95OB/VgbzI15ZXPvoKLlzhg5ghF3xlLD9yc7uhLf53iupMIyNxzKSK3N3feeWut4FHJ+3tbq2urOdssWyshDuqqCGE2X5+3q4NyC/NcSYiimrRpWFEYRWMphxSLu6l5u501FzZe+Ht/6+J/+h/iN7+J5RWUA0hAUXFRGRMIXTDDnay+m7iLubgz6Im6/gkmTCEwsRCJhJiJMxAJeXTmOz/6yUxqLYaNUlHVOptKEH+8Qmkn89hVMY3cATISh2Ayr9dWU9NUyD7blTR96YWza0xDIC6yVffdBR8SjtsDAC1wZ4KdxrKUHgpwAWaEEkf0qj4wyGE5wU1BIDZFJNuo5VTpA6ACxEDe1dAXu9HjvtqYyRxtFo6sKoKSHbPZ/r/5o3tvvXtx3g4lUFlS4fvtZH9zWq8M2K1UjmYCmHNwlJYuVANlsrYd7413bt1+9/U33vyTP8mnV7/yD/4+F2X18mcwbpc290f7MzZPBY9GgxmURO5u76wvre47X59u/uZv/icY1YgxLeoqAkjBYMYsg90ExtQ5XpMLNCO1ePc6dnZH7qwtM6wIWRt2OPHcbCKk60tyegODwUfhF9RPmuxHuLQMAAJQEOnbIYUTsDWZJ5bMQi7wgMWcyIB3fK3e46X/vTikyyO4dbX4zAxiQtht070xNirE4dIsZeRMxCFIPs7P+mTiqE4hdRXLbgV1g4ENBaMK0lIyzYjhPb73HxrYYehsITqnDTZQ1+hRiEcgAIFMiEGYTFKbyPua3wlOcIIT/MIg7cqWh8qe9wcUC2Mntr6FjVtnYkExYEvj+fyNN29fvXHr1dfePnNu6dkrF55//tIzz168/NT5CxcGRYQ2KKgoB8WBnCiAZFiJwWLwwSABbdvOmqZt29aMIqmrzacG73axpUQKnNrWCXD2fgMFgigDMBDM1M0BoPfrRSGho9qZe3YlEDugwJGk/0cyvj8HB+ptR8sAHy/oiFbSk3NWJzjBk4kufXP0+HGf0eOAhOBC7mraegOqAA81tEVZV+cvrD/z7Pbt7Tt7Y0Esq1GLjI9TQeUEn2xUITazOSUtBgMM62nKO4LdGF76jW/iqacwGGZV0CCBx41OtFEEB3cy9E5dPb9Hr0hzX8MVO8gM2d3B3rMB2fnhRSuC8RFpoGPCkV3+Ia/RMqIQA5qbAK0KqgRF/2+G8dQ3d4tJExAKgrsrg71X2GE/FGF/LNlxMZRJsbeHdk7DyslAwo6KuVBvu2beTo5gofmjnYhIt0EGuStcYVYWITAzwcnJemEYIuJP2ezQxW9ZoSCPZIJ5xjh55pApKImDuy/pwLLxI4CBwQzkPrdE1vlFd3eFIRisZWkk3Js2zXpZBCgg4L41gajPLHWEDgIc9PP8Ru/L5BJVVXXhzNmlG3urZmVG1TQ1aZmUxMy0MY0hxyzN3g627wAZVdDHvBGdGLHG2lp5esNG5fZsHKCZc+HJwOwUlQuGEgpTcSXKw8Hg1nRX27RcD4eDZZ+13qIJNG2abdO9teX6+WdO/fqXTv/qr+DFpxEdReEcDgwVgMO9Enunkc7SGyfwQ1g+HzcI6nB0bazOYqgYA2A12FolW9k0OwI7CwjkmZw+kJPBEUcWAMQIJQjgqFxlKXfafGeKC0P8QhYD7wPHWwBwYA5cvZfvTedJBl4MzEI2oKqhsweffZ/Gy/uF5dQXiyloyiXRhbXRuaHUQAkNXXYXwUkJ6YgC1bGBSJ04GXOuiIog0BbzZuvWrSheD0qftwRDPVgOpCa50ag8TFYoAGSxFJAFs6YpEUcaVlzOeZzPML493t+d/9n/+n8fhsNXnn/uDMXtP/tuvTdeXl/3mmZRd9NUQjW2NBiWd3X2hjR/67e+Bs6W25SoYTeDK6os5IxICK7SSVj1nhfIjvH43o9e1XtbSxyQk7PHKONWo7E77SKPy1hcODd8+gLqoZqH4+bw9CXU3isG3Q9QMCNnlgKgOeDAGLi+vaMUupoBOeSASwh3ciMD2cGLiDM5BNbxBI1AQAYDTCz7OV+7t12dW9sYSbOTtZ0tVUVgyfaJ2q78wujlko5+aDJyBOac3TRLCIVgWJbtvEmtHXU2Pw6wdzzWTt3iwMPa6iiREJAKIoQwHePu9v4sofJjvj5PcIITfDpAMMA6FTIG7jNwOzLpHU6WZJlScidzjjQoh2qhaWbj/dm1GzfKN8J3f3Dz9Km3Ll46//zzzz3//JVL55a++NmlUYlQ969JhPkMbU4sIEEIoYxUF8VKUXQ+Q+NkjVqbk6qqejbPWbVNYtxtMd2ISIBehLQIrgTIkb6bwxmyk0mELzaxcGemA53OJ6EGkPPDS/D8cLG6Y8d7M5ifsITmCT5WPHBP0SfH/vcXwdG75hNUAzCCCAPOJm4+n7bTUFYjlFHgEfUQz1559su/0l67c/vud0nzM6dO6Wz34z7rE3xSQY5aYpo0nHW4tKpVebudbdclnTtz5W/8Ni5cRCi1IAfPgb15nrRwREMnC9LRbbpX6gRs+9cE0DPWiA2UnbK6gkBkxO4OZ/S69h/1jfmo/WNKWoQo5DZvKqG1YTUUBCCooVXc2Ry/e1MmsxWOkblFhsSuQax7TXEmN37MllN2q5qMO5uYz0BLhkwQISwVxWay6KadI2zPqjCAzdzN4UTCZG6a2DLDl+phFYgJDuscGkHdN/TpgsRo7llVIRSgjMkM25NJoqAkBvaOwuXMC7fqj6YGsODYmcPYGe5dOr9L0RrBiRPzte2dvUtnVxkzR0FACMgZQs6mzNpLbuKg35/dHuIBQzAH962JvS/paGX5+ZdemP/4ddWmKNjGqc1tWZAGmXOewXLk5Hpv586Z62+tzF/R1Q0DFIg/t4J0cALOrVo5Wjvz1OWrG6d2rm6ytqVoRRYRgoaQOTKBEgGKJO7N7u5KURTVkNVplsnYJU4kvDPeszMbwy++fPo3vrHxra/j5WeaQbGXsSpRFrKhvQIpIIvSYtc/CucnVBSUrOuUNhI4Ezi4l0414UzN55dG72y7JkPsPSDQS8o/5tajz3IbjgqsVnU2GEdIlaS4N5lcvTd7eVgf9zgdewFgBrxzd3t3bjaolIMhau5TuIvVyT44EYAMZCSlgUFi6oXgqY2VjRo1tLSGPTpFB7zXqu8G/bj2il1JNzMXLCAupIBlmGM8fuP1n7bzSULemo3jfLwy8LHM2tQM4rDMXGYTNyVktsSeBGWMsUVoUtkm9jAQKbKWc12pR+PN6XTv1buq5fbu6qAG9N69rfmpAbkHw8bqWiZvAl/4wmdx4RTIWWgYiwIwQRFBik5+GOxKriABMQhuSIa727d/8Cp29kdBdN4SGwG5TSWXmTCB5uWVtecvF5cvAYIMHK+dKncrZVfC77f+xAJiFsxbVAOAZ621BW9l3NrZc6qBXuavqyETuZE5m1FHsaZ+jnaQsZBS5wzcuSYDCiLmbHxne/f0ysrGiI0lQySUnYzBE1Wx/CjgONKOASyq5AGeNJOGQjAo4zzGaTtPx3omZLRwsDQiQ+8kwkBdhZIhyAgEhN0dv3Vra95YGT+FUdYJTnCCYwG50ULEseONkaOjGT20EyQESrlVyw6WUJTFIBYDVd1Yv9y27Ww2e+PN8Ztvvf5Xf3Xr9Pqrayv0d/7mZ9dW49mzp0+fPrW2PlpexmCEqopNCwcsQVNnfeJgd5JRDIPIhgDAgKbVySzNmjlCMIJ34pJgcyd3Y8xyYj6UogETMZwptQqYE4NAXRbbmYgeumf+mRJqHw4elRNUVSyapw5kQ37G8z8CHPRx9aK17p+UhOYJngQsGDr9ZfThUryfNByk+4/etp+gz2tMxIRsnjGftXtMVSgGA8QYUA1w7nz5yiunX3/7zhtvbe9Mzhaic5ZPV4/vCT40iCN4mLZtESuqqtu5uZ4TLl648MUv4PkrqKq5w+JQgd2EcaMJJRDYH87Afug+yJ1StlbNnIjYwOpE9GAwQzB2s49esXvRIJxzW8cAbV3TsCyWh1UJRGjUjNkc127uvHNNxvOhBGZWsk5oPMDIWRxqP0v6/1EQR2jT7ObtejoGnQY63XcslXWcTwJDBSDrHYYdTJ2Pggsxk8ON3MkhjEFVFQECGIhAZAoGf/r2pqGIbZuzKYKIoFXst+32ZG5BlNiJjUicedEcfczjwws7Yl2o7XWtL0ZubNQVHw5S1q3g+t7OvXy2DqBkKwWjKDGboi67hveeREsL59/3YnFbmRkx928qDJgsLb38+Ze/+/v/crIzWY0jg7Y51aPhDDYDNAiCUMbe9va1N99Y2bzF5zbw8GLZz8Jsb17WZfnUM2efvnT73lvj8ZgLdg6sREYlByU4qcOzOMx8ltZG68Fld3OLiEdrG7umr29vjzeWNr7yuUu/+9tr3/ganrkwqetdCIeQwEc1+OiIUFMX3Sx+6JgTT+DKqAAM7MTBIW6lWS3xdI2nNlb+am/sqkBUUCCYJkj54bwtI2UQs3GwWO3Odt+5uzN7+hNeADBgDNzY3JkZLJQJAmLk+ybjTlGkY6Z/AAQCIicAHGBWFXLh1Ooyo0TDljo1kq4M/LjuAh8ADrSMXISSBETwBAf2J+N79/7y+391en/7mXJEy2W9JLRUpvE4pRQ4Bg1kBjcTdZiROcASiTKbsRGDGBxAlWG5tWWPpChZhmurKII14/1mQjnUZcnj6eVTF97d3S6Xi9/43d+BG1ILaTy6xEAHRTkiBBh7gmn3A4BsaA3v3Nx78+1B05TlsPHEbMhJVQNTBpoocmZ9/YVncXYDztEOhdWODdylfJX66ZW7tC/BwURBjTNjBlzbmuzOpohDcYgBMHYD2MiVzcm0cwOAc3d/G4uB2ZzcHEy9zy+MQU6x2p+M7+3un11ZKUIo6gGx5OYJnLA+anSpLu67RNzVQuAyoCrKstH2OBkA5IsEHAyQzgmzM3wa1lUUMHJ3o29v7964fW/W2srxFqhOcIITfIrAzoDB2XpFsu7I/HAxSBNmCqLKOef5tAESgZlDOaxjKLSo3JvU6nRCN5rxvXvpRz/8J+srxYWL555+5tJzzz398kvPP//CxtlzKAoA6A36VFL2djbPNi8HJRGJsEgEUBUyjKJezVsYXB1qUEc2g0KhSDPTntflRn2TE4GdnAjEROSEzg6YHQw5pAo8AXntoh+IB5OGH9e5HU1oHtU3/1hO5gSfOHwKGQAHqf+Dz/5JuV+cYMEdJEIsNG/TeOaDKgxrFkIRGEsDPPvU+S9/4eZbb4x/8tam5qFAjpvGf4JfUpCjMiIqZDBsRN7d39ks+fnPvXzlN38dq+ugaGEQECbA9l4zz8RlhAo92ODYByYHMjhdS3W3dXJQziml5EQH5m0PdXH7iECHZ3u09ds6J5isTFhZqpcHZQBiZyW6N56/fXXn6vWYrK6imWVBFoiDHEFBjmhIdkS28f2BHaHJ29dv1JMxer0fCGF5UIedfXEjmHY09COpTDcCg1lIVd2ZUZaxLkl6+SRnpk9nk0CnsG9gZSOGAdMWk3map6wxdu2ah/oNfZ/fcZ8T92dGnR8puq81mlFnk9U5RzqUoYSt+fTq9uTU6WFgTm6xI8pwp+tk2nvvLopt3suavHcczJwAhUdiFAFtg0F17oUrPzk92t6+c0pKjvAWVhSzNJ8aUVERFyUpJtOdd9+dXr8+eOGZGAt5RAfuw6sPzmUCAuHU2QuXL22/Pkjtrrt4dnEKWdzZQZkZQglwovWV9fn+bH8yJ5J6aSnFuJn87rB44e/81upXv7T6rV/Fc8/MUOxCM0KNSEc//kHq/4GzOdhQEP+iKvAfMrrM0hHqlBt7KhnrMV4+szG41mJOkGDqQQDtOUCP8Q5Hrob79owd94AlQcpQzoxubO6Mcf64E47HzgDY3MOdnT0LBYUimyEGJIV1huqPNx0/FMxMoJQNLGAe1OX5jbUhED3BMuCQ7u7uQX6MCWslNIAWbE6iQJuAbJPxeLIX6yKMBjOl3WmKgjKQlHFttJT3o5CErnKMDDdWD7DpeDowFip5UCHWiCFEN9PNazdHZe0FN9o0pkUjMpBzz1zcaucDLvL+frnkxU67UlX16fO4ehPPnEUsAihrq66WrTIiCOoyw1qYgRidkZahyTuvvtHeuneagzCUjYSbto0iQuwsVhWjy+dOPfcMhgMYwfj4Nby6XD90EcgYYGBxI4kAz1NGGfYz3r5xS7v2bzN2XxRiDTAny2JG7mTk3F14QYng4m4wLKoLDigz3CwEj3F3Mr27NTo3lFBIVmR1Oi59+08CnLtApydzMcRIs3rgQlCXsU7FfmPH5wEA9F436DUUD3+/PKojAE3d/nlnZ/fO3e2c3fAxaUOc4AQn+OUCO5MvuL3oGcoAd2FMz0w6+nxws9/EWJQhlBFtTjlnd4LzeHdMEkII5WiFiNTMzNwbxdq9vWZrfO+nb2/92Z+/dnrj26fPLi8vVb/267+yslycOb167vzq6Q2UQmVVE2qQAQpHzq0ZiEMZ2AlFBQW5IxnUkF3M4C6jsKxwM8ummj2bZ7Pknd4pzNXBMDZygTqBeNEk9dEKdv8MU8EDo+ADB1F3L8sPqRPnMfFeT65P487+BL8A+gvo08cAOOoE8HGf1/uCAYkc0IIRmYh4ltJ43gzmdVnDQSUTVlfx+c88f+PWa026+8ZbJfHHMzGd4JMPcRTKhGgct3PaZVu68uzTX/8KvvA5LI0QSwlFA+w32NufZZOIACfuE1LW59YO0m2PeJdknrIRCwlld3ciPrLQk/1cNfMPGw+RaCAiIbhaEWR9ZaUu4LAABwl2d+++8+74zt0z5gJPuTEmE3OTQBBCMHivP/54IDirbt+8dX4y67q6u2BoVAdxE++7V+2IDSIRG8x9QVKExxBGgzpwJ3VhJGBjuLmagz7agf34oe7GEAoumCXsT9O0TcaszEbUeTb0yg0LFYfjHqKF13Rn32UAixnBxA0Gp94lEjBlJOE3b167cuqlpYBZyjEQBYG7cd9ffKQQ9Oh3XBQ2sqoKCzPgEMGZUxeev3z1jZ+20IrJwaDQKMBBPGprtdLQzO5sphs3sL87WFqBCN4/L8dRVyMkYG8ciKUqrGBXpCazFkhSesiEEENmygIY2qbd35+Pqnp1fWN7Nnvr5g26cvkrf/+3L/+HfzefP91eOKMoM+IQQILnzt0VAEBHvkHcxwI4mrqhj4Dm8b5BjoV1w2JIHfAcHUOKF06PhnWFlkGMnB74tj8YDvWDuqsnck5GoTAp7mzvbe7Dl37Bd/g5OHYGwN3tdmt37MW6U2yzxQFaE9iDTREfuNBnrmSGnFEVEuJoEM+sUQGw5SNJY9jhtXeMMGACc/GBQbJBFVF4MBgtLX3zb/0NefOd5au35+Pdzfl0vLO/Pd9dWT9rYZAR4VaYklNQL3MulAhVSRwRLNm42d8mvRlV3X7l5ecq0FazO91PTdPmdhKbeGq0VmQqk9aJsD29mArspN1//sc3z61f+fUqnzoVzqwW66MgEWGhB0iWoQlm4ABzB7Kj9Rs/ft13p4MwcHdjQqTctlURxYSYeVitnD8XLp0HM/ZmGI5wrBN07+AOO2Iq4l3l0AkhAty0TSzDZObv3rwtow0yk773n8hduXOI8E68+QC9CbCBCIyFkkPHyXI4odFcDAbT2fTO9vZ6ueEl5q0JdaLzny4ewIEJMC3yXEbmToHFBaqm2YNQEbiqKjTTj+SkuE/BUScS6IMaBWCahAKA/b3J1s6ufrq+qBOc4ATHDJd+e93pkx4JKHq3miPPJQ8+J+QSRQyBA5tHczJinaeGGULKYoAakmlKGc+88IXpvJmOd8eTne2be6+9fTunfdX97/zld1dXqkuXTj175cILzz/11NPnz57eWBqFgmdlyeAYhMxyVmWpuiZbApzAAmO4QwF2xCqQITvUkRXZoYYMJFUDq3l2y46uSGBOTuR4gkw7U+pF5ojem3t/UnBSAzjBBwM9Qdvh48IDc8jHPqW8fzghsaoZEYcopJLbNElpbx6KOka4wEMR8MzTy1/58urVaz99/bXzJ/0nJ/ig6Pqgs3nbpj3RuLr6/Fe/PPrKF7G6gqpsXRRQYG+vnc+Tc5WNAD5Q+aduo9r/2EssOGEhBMAONpCqqqoQM1EnYEcgP/jzjxUHicIo4u5quS7j6nIRgZwbCqGTWNi8cbvZHVcc2DFPLZWS+YE840G7xmOAHJR0vLnZNrMSZjAHmFAXHRn98JkHJsBd81tf42QnohhjXRfuMDPzHIiYGV3HB5zleFNwTxpSSs7CgY0wndrudNzkLEWZemVf8KH6/0dz+XWXyIOXhnjXMkMO6/7rg/0yvn3r1t7zV54axHnKy6FADID7EdWfRfM4d3aJfZXHH3hDciC7OQCCuxEZhvULn3/5zh/9W8/O6MoQ5K1Xg8rarCmNpHAKk51JeWcLu1NUI9CRFsdHxMKHd0GXBn393eYvvnv17bfHk0kpDKeclTtrs0SRiRUQznBl329m5dKoHC3PhHbIyovnnv7tb678R38Xn3keg2JclA4MgToDUyADAg29m8J9Z9XR/oh0kcrrEofxyVPUpsN0cfetKRsiY2MVg7qWcVYmNNk/gKbYAvbQME8QA9qZeRCXsLW3d3d7Zkv1B36X94PHm30cpAQCxDtFlk5iRQxCB/7yZIA7cUs8A65P9U5mGdYkUZMVAgQgAe4GUmJy1m4X54bHza46awoMoJ1JmQc8Wy7CBlB3L9MplRC0y2A6P/IW+fCQc0vESmLkHCICYWlldOnyV//RP8Jb7+L1dybf+8H81q3NW9ffefO1kYeVsq5ZlLTKJi4MhRO5C4xALSGzNQGoy+XlIpbVu9duBbMGebA0OHP69HQ83tvf2dufBYiZ1WWJpgmjmqfbf/RP/t/y2ee+/S//aPXKlee++spzX/xc9dRlLA3ROZyMBtG1JDWOJajIhJyR8uzdm+WkiauD1pJFRySa5UE1pDYkCW014PV1rKwANM9txXK8I0q9QQo6qbTFA3IDGVjcbeIAsKt0c79Z3hjZzHtZGHfibAQnX/StE8BitOBIurMZm1OXzOkip44RFtqUhuUgzWbb4/E0nxoG8pSGZVTOWAQTRyMAB/f2Eose+YVU/XGOz0cB4wMDgN4jBeg+IJPCyJSURUPJqIWDmfGBMFTvkG5HKp1O1okIfSDulwHqbG7BnMk5uIlrqU1nCZXchATAvLE8TqLUS3bgfR5PcIITnOBnwYBuxrDFvNERyx46nywtreSElNqmaZghASQgVwCqSc2gxp1OIRlzuH7zjiMIhdHS6VPrZ92aptmbN7vXro+vXd969dV3qvq7a6tLZ86unzmzsbpU/L3f/fVzGyvnz5+vR2CJ0jNJodpx50CEQACh6E6rBQGREAhVPOx+UvT6g23mpDmbJVM1arKZC45I2/tBCuFhYDjDDRBiJYK5mbnlbPcRtqjrqiJXTovRA3qFpaPKoV23wpG2KhdmDkKFcAgcooCZBPe2Jp2lod/fD3XcDGPuz1SdoAxXUl440ziT92fudLCIfvxZlScXdOAb97MaS35pVmt2MLkYOCxSCAcawe/58I9yGflkoVP2eKCa+DPKeH1zLYGcjIyd/dDFjZ06oRAnY8cikD8+kLFCYe5wYQ+cledm+0mrJg6I5xRHAlQVnnsaF89uFrxPiIZCOVg/uWmvLA12BOvP3skTwwn0Meisn+AjRdeL1snRsHGhvViNMjJDO8c7Nu72USTJ8k5udwPj7MbpVz6HK8+AGVw0rSfFJGEybhqFRLauIO597t5xIE3T98511kUMM/CBOIlax5ru1iz0CUNf+AY7QHbAcVTqfmR74Ag8+BtnQ9878P4Hxw/43QA8GCMTGSESyFKZ0mpZnAqogDa3EENS7G7pzh1vpzIcunvOFsso1k+YTr0vazB0ySs72Kf3u/XDmI0WsVwvFeAg8/l4HucZilKsBTIQA4Jp8CTOiaEInQuUODHDugyEs7gxULBXEZyAjoMpzEymsI/BYvmjwCMWKQNgBDUlIY6SgKnbfmobMMfC3clZ0A3jw8O2noRxRBuq0/M4yKbS+3k+3a8uRUrO8O5yJVCfJFTqbhF3gpJ1OSWFoFi+tXdjVykByVRhwgzTLj1lR0+jv/V6fjDoSNhC/cHMCASwQcQcMeLKFVoazveJAynzjGSGUJTD/dyMCUU1mMdiEuOO6TkDWEAONjj3F3qfWXciU7FE/VsWDk5AC0zcf/xXb//pn2z+5CfYHY9CWEEpbTIn7ppluS9kGNgJw1NroRxd3du7du/O2gvPf/U//u/jN38Vp5YQQitVoNKcdG7eMjlQ3fd1L64HA0AUDj71A8cnCXSQEldCAIgMxnCUwDqwFJoBtzM0OSei6O6PHYcuLmztfeN4kVBTBJGAFpYlehxMJ7vXpzYDWuYCTgsLVIcY2InYwdBuovZuFgLJYgZ9n3i8AoAS5gABA7SECVyBqDTMkJzBhmE0WG7TzMvhGOG1hP/yz3/Snn4+c9CkFGS2PwHQXR9KoRNz7yztgIyDzOH7hdiY1i8t7cZpuvvqS88u/92vPbXeFwAquEGo5dwpwyAHOBCOMWct8DOh8m5YS0Ys+3v+7GVMZ3hpFU+/PPwbf2c4b09dfVe///27P/rp7b/8/lJuNj1FywOmiqmUIpAOBnVqZtP5dJ6myTRnkWlBbRmlEJIoFDJNdzIsDnlF5y0Vktz2KwCtcstr/GJRzW7dXM9tc/W1a3/8L68tL60+c/nyl7544ctfwnNXsBvj2TOnQjnb3g0qNNrAbHbzX/yr5rWrVwarifPEJx5mSL5aFDRtebTy5q3bK1/9lQvf+psYbWTisL6RyAPx8fYscQYxg4ODCQQER3AD+3S+J4PVcrn+9rZ++43b5bmXbs6CF6URL3YIh9nqwsVMeu9fEBhKSeEWvC/VOwWXg49i6q2Bq3o83X3n7q3BxfNrq+Xu/phLEpGShJQ9ZSiICMJG3CncgcAGOeiXh32SawB2kIXB4oERAHZ3zyqEYYxGQMoFsBbD5bWVu3vT6XSOEF1CNsugEGNW6+kcDOnDLrtPL+8R6DaHvW4so8FYRKrRynQ7M6hy2N6dy+eqDUH2vcapisPd2/jxj6/ON8fnR2vinRsHP+yIB48nOMEJTvAI2EE4793+sj8aOcOMDgLw/siwOfYRGAFMBkAPaGzcW+8YmS5MigKzw4EEhzY+bTpKclXGWJcb5GqWVdOdu/nmrZnZW/D0T3/vx+unlp55+vKLLz7/wovPXH7qwsZpGQ2wtAwCWPqquTlU1SwXIfb1VyLAiMhh/XafDAKIGdThDlMU2SszuMMMBw8AqPZa5d3vuy5CsxyrwgBzy66aXB01kxU8mc4ANgR41ysSAGRJNHAVo34Iid1ZiRwBLsSBJYjHEMsgQYgpTOaoKoxq1IwAZCADDYAWt3f2EpWxHqoxMzPTfDovAh9fDeD/z96fdVmWXOmB2Lf3NjvDHXyMOYfICTkBSMxAYShUFYEii2SR7FZTamlJb3pSP/Wv0dLSWpJepH7QQ7Nb3YukWquKzSoWySpWdQGFGch5iIzwiPDpTuccM9tbD3budY8hgfRAemZkpn8r84T7dfd7zj2D2ba9v/19BNWuY4YyBagyqHSRaN51A+/JIMo5wad53iQ9Uma469bS+xcG+D0YxO+VMz1tMvVJ93vCz+XIcTsPjpi9a9vWYM65EIKI4FiowA9IIHi4QIaCpAAkWUzRzAAB5dRg//Hy6e6fYnrPUPuk1/29iOmqJ3ufE3XgGMHUjhsDrv7N5t53/z6bW1norvZknIt8GlWTqYKIHbGqqt3/4fqgIIoSqSAlQ1RlYqoGnenevC3LcjgWnx1/0wIXzj/9z/94+9L6X/5f/s/NbPHs2uV1K2+89k5R1uX2+ts7O5vrY1EtozpNxto6bZ0GRgH3CSANneG9QGYmmHtKBDEetjwI7ALgyzif77tkwzJ4F1JXkhtUHlIchPb1duafeear/+t/Vv/RH2I0VpPpvCvHwxSxc302mc7K8TjW1aztSi6lT0Oq9YQtA6mqEpEQm4EUZMZMBj48mEKkLOq8oGMzBiPFYyquPaEN4KyUviJo37Elzsvzu7bxPfLcdux5X5UilKFMDLjApBKYlWhRQJFC024w1tv2M9vrFxNSF6Uu0U2x885P/pv/a/vuK089cSHcPpgpaldTRy7X2JQTgRhk7BQCJO4zklhtVxUOUhgUygbNnxo8GK2leff23/708a9/Y327upmma34kHhc3qv2be8X6dqfWwkaD9XbepZgomdNUOak5oUvQWFMxICSoAwikMceHIpx5FactoXy6WE5TrEuFjT7A7T/U6lT3w/6orPbnM/V+onht98ZeTMX6uUUEwRfGSEbW82OC3ZlAz2+3LJ1imcTPp4+WzrMa75xHVr8P0nsS0CAziiDKZViGz/OrCowQ2QBTQlYaYCoNfmfebl18/m9+eX3w9MWvb4wDtJ3vDuqBU4CYlrszgEQBJRIGH9trLnijIAJsox4DakZSj2EKEDbOff73/97f/us/j4v986O1RUqzwfggpnT5yuCJRza/8NlLn32hvvo4trYxHEIYLkWQESiJa4EARAMiyjaNZII0waIGXaYaC8WvXp/+y3/x5r/789s/++UlX18pL+Fwzguri/UOgWqKhS44Rm7IkvjKFeWidW/f3t8fltt///df+OM/wre/hUvnAYIra7hBZADwyE4ERksKz/FkPwSA9Q4aIDrSbcieDye53U4ZxggFGOYswTrRioDOQXkInAP+0Tce3fnLl//6tZ/5c8+u+dGtdw5o04Hev8lPv2Y0cKJcIWUFgyJM0fGiUzjai1HKTXd+/N/+1Sv/+NmX1hgE1Wav9gAXs+iMh07IGVgTLIDUmBuIgSqQO8kpPXH/UcqXlSI0wGJPmAbgoB2QFJSIKIGnwE6LmQxnbnj0+XF0svJZuOPsnBTG4MISOM2Z2g3frouWYAeFOVA0sEENEWCYO3mB4WQQO2rAW2rOMIOJQOMCw/Xe6kGBR6++8Pkvv7C3h7/6a7v2zrVXXr3x5hsHN28fLhalxtp49/CgdqiG1agYGKWkbRM6nS8smapwsGRoYbCkIWqKtYyMEFiVkdgADIMOY6ichJQWXTeb3Z7t7L3805d/9q//pFkfv/T97208eXV89cm6GmK4gWaBG9cOXntlFM1DG4QokVNiI0lJlacxVOfPjx99DON1sM98RQByqnU80iXrvJDeIybn1hWUINyBO+Aw6kR5wUVEYTnR0s8Nq9gFZLwqLDNyeAQlzefKKfr371cXSuJj7hkhnqa4u1gUUktdRwpKxqZk8BBiEIkSJaj1syD3+wXwSejn/nWMRTIAuuqFMsVQMBdObJprqJyNdPr0upKS9dQWpZOtHvMewJoYmpUqlSWF0tKYUgEQElxh8IuItgMlKcAMaO/z8z62ZzjDGc7w3jgqKd+5XWae7tgqAUjvHSDeZ+S5JyDmHLqYkfYcfGMyEjM2Q+hifPta89qbP/+zv/jpcFSc3x6fv7CxtlZ859tfryuM14rtrdH2uY3z24N6IJQ79pbJU1OZt03o5iF1VVGQwAmJZ8/S84gyX/V+li4hgqjvMABgJmYCKlhggBqi9T3zqpn5VdjxE2gAkMRZgczMI3BuqstNDGPfB2uaYCnBEjQZbGPdG8EbuFO2znPyvvDwFYJDipn5SFD7kIi0YkrGSmpYcbCWLa3ojeyyeLAeZf/vExS891R40gjio4o47r/fB/tcvzEF+gnI/meI9ZEn2/ty/71v7/jHBQ9gwEYGpqNeqyWLWQ25bap/vY/3j7qvTgVkcFlVhaDgxJkqLQD2J/MK1dq6FAzyHqzY3Bg8fbX+zBPz8Mvri5kQ6mqIhDAPpSsSMTEiKy1b548rX5/hE4njKjS2fJIpzxzzOTmp6qotBIAlpCZMKaQ13vegja2NFz5TPfE4CofCz1RQFPOE3X0sms6kMOcCQx1bOqJgH1v9Qim3B+Tpn8hgZppZ/ssIZOl9+esen549nbOpv2kLgMEnehqNellFMmbjrDmhSGydI9ks3IWqrAldih0UGnDtrWr/9qydwS1b+ZV4aaiS55FEEMApG6ktmxiA+295tc2qL2Ywk3nAokOycnmSSoG3ZIgggpESSM2BYCYE1oQuiqkvfSmsCbkjYdkFv/z3k6AQcIRVdb4fou8s0ufqURuDFL5Nur/oWqBzEjUlOAazcs7KmDFy/Nhb8/Lqlu4byI59nbFqj7tLd6Enu7xHKwCgOUBZqnoyVlEcWc4R4eh5YAYnkgZumrrDgA4IYBEHM7JVnrvX3rz75Nz5yrEzs+x6JCbnsb11eH771vpocbjgenzl0iOPXbly9eLWuT/4Fi5s4JEL2F6HK0CcU7GGoIgRnhiu714gEKEsQzw4kMmABptwaGbh3/1o/8/+Yvc//E/ptVfGh4vxmiuZkAolNZNirZh0zbSdRlGqfOFKkM0C7TQNX7n8+EvPn/vWV/wXPovz66Esg1Fphegym0tqLrZsBvIQ+bW5lFUA/Fso6JweGJYZB73uk5ESGAYxlIR10Q3fMrUcG+MRuILhJAUA9LcI2IBj2e+cGO/fJ5KL5FouZ25xbYarYxRgx3mMipCCVllms5XQfXqgyPCBBciOyjwZHkgGS4koQVwCzxQ399rTHuCo4JSgXTfyfnM4HhbMgKYcm/VP3Yc5xh6NRMuBQ1d8JVOEaE2HmIgE4yHGNc5/l/Z3H7l+48Jbb++9/tbeG29O3nr7YHfv8K3JOGKDeUxcsRSoHTxE2ZEmZTUhdiRMzpJX1ZRiFq9PBqeUCEaiJPMmsHdDrkcsUdFObDGfz3fan73632w8cfXSc89sPPrI2uUrOH9h/uqrt1/58TrFPFY6gyR2MIAD0V7bbD7//CPPP4v1ERjJzIFUleTUz+79BlMmI7AzYAYcTueLrlV1JCeOn+9QmqOji0YiUVsGCftFG27s7tfM5zdKS4Ami6qmzN4Rw6CMsJolcuPhaXpNP7wgHVRctX7WiBqIyDNbQtQI+mCYDkRs1veVZrkJYS7LkgBS9s4BWCzCfD5XM/AnKLw6wxnO8GlFZlIfF74nIpCwBEnKgTQ201kznU7feOsdIf3hD35alW59fXjh3OblKxcvXzp3/vy54ah89pmrRYlhXQ5GKDzqqhqUlRFigBGYYIqY8pIWYOu00V4Z+AgAhtXwvse5zCVASI1Nl6LCAtFcvz32Wwz16AgqEIABIWIIWJASONOFHCACIkANbncOKVC6zKArooZWNbB65xwLgWCc0/+fyP76M5zhE4n7dpbQkjL58IANfYfx8oCVYIbZotlD3KrWqxLiCtIOo7Xiyaee+ObXr8d4/e9ede388mjATWhCOx5UDcXWaXTJqRYJBC4SnAKfCKGnM/waiKKKSD0BFq1A2BqKPPA6kGgJXRooKqOgemM+nY+r8y8+9/Q3vlo8/RScm8XUuYKB2wu8u78/TQHlQJkTiMXbeySjiLI4/SoFTUk19RyFhwt8xCvvGw6MVGMgL2tro/UtAYE0+dwe+fKr8/1DdFE1eDUHsqR0P2niBxhH2MBQ1tTM55jPATiiDgBQlWVuSuvfvGc3EzExGVJs2652NBgMqqoIQY85getRzveTg56tD4DtqOnvWDqmT9q3MRRr4/15t7O/H0Fwruk6cdIbMSJHnQ9vXYSINOmiaw+n89n59TUA7GB3K08CD6Ry7BiPXOHPv7h5sFjbmVwZnXv80avVk0/g0Su4vIVBgWHRiXRmGpJEZdO6YGHrWBNBC5QMl+9KjtI05wta94rDg8N/+4M3//t/P/+bH57f3xsnh/VNKos9bmKl8PDUVOQ76shQwjuukvG0md9MjVx94sJXv/jY738HX/ocLmy03gcYU5mWXYm54pHrH+kTxKNc8XfzPK8psZNhwZvD8cgvFl2XBOQd0J3eMShwbQeHBbZLYl/AOpj1a6H7/PqDnPsTFwBWhIWem9bPYgBABE1KTGCJwP48vrOzd7oeD6RFySmqxWat9BfX18YEBlJKDFs6CiyH6Q+LPHOvWGfPURFGWRCRNq3FxO0CDhgKxlt4/Lz/wvMXdncvvP72/JXX2nevv/3jn7qDSdjdvbl7SNN5aVaxlIJCIhCMQCYGVgUSNGUpHoaSI9YsI0hIBClrIioTc1TElAAVhGhp72Z3++Ct115/Y1gONjcvPP5I07bdO696TmZCai5RqVSCYdQy7abu6lOPVc89jWEJi0ZOluP16cGQH8Tlnb28ggYoiXkXgcMOe5PpoulQDOlBPNSOiIlk+W7Joj2Wz2pRlm2TdqfzUVWvrZXeCXVKxmREPSUJlsDo1eU+5XAOhZfSudR1yNEoQXvCFnMvCXdsBMs9mO8XRBC1Zb87KUGd47osBADIoQBwsH94MJmamZw5sJ3hDGf4RGCV9z9WAKD5YupLWVtbK8otMwvNYr6Ydk3zztszInNy4Nz10r9Slr4oClfYU1fPD4Zua2vr4qXzFy9ePH/+3NraqKz8Y4/VRGABM0TAxCAYwble2lShampmahHAvJvc5cFrZqTGK5Ek6/U4lBLQdyUalsSr/InMXGKXgFwAIIEJSADmZCAiEQhA0SyqatA0rEpiSB/VKRPYVEDee8dezC2Jf0ZEAlp6M3xccVKX44/KFfmjkiQ6wxk+XPS6lVjSRQEoWVFW867dn4dh4UuSkhlSYGPz8e9+1yf96c7hW6/cGPlys/ZlUJTcpKZzGkVFUUWrIwaBydA6ig9r8usMHwCMnC1TBAZAGw8lpLKQUpLF0LQ+0ciVg4oPka4t9tc+9/ST3/xG+cUv4NLFVJczcAtS4OZsdti16koUPqh1Sb136HBMd+UI2W8jN06DxZRMLSx1pR8eLM11VyvEbA6bCMmJDeu6roEEgpZgNM2Nn/+qO5hKVGhkhRMOaiKktno2j7jGSifOLDsjSnExOcTBPkydFJ0agQZVXTg3N1tFO2bGREzGzBpNQ+SiHNZl4dEtQuncUvzhE4X7nk9eNT5mAu7yQyeSYLEoMDns9qeTWA3ZudQkyU0SR5HCw3uWiEgJi6bbm0wPu/XzBcQXS3nj/BtHKaiTlnKNherh4KWXPn/+8XHkslxDUWMwwKCCtTO2JmokZkgp7JkLAGEuBCsoEjpGV2BMcKqYz6q6rtDg7etv/09/8dq//g/+pzcuzrsrri68zDjtdc1cExWuYNGE+e3dsavXhwNlPzWdhLRwdbO+/vV/+kfVZ5/FS5/Dhc3k5FCNgBJgWvYIH8MnJNty11UjhXHSwJAx4eL62lq5N2+bFLUouaNTvFeN+J2d3YPtrVgCVEA7MxgoF5uMAFaYgpRMHsy0/cQFAD46P3zHd5k/naCwRC4Ct+fprZv7dswY4jQgYhbnPsXtur40Gq3lY9IE5mMHyr0O10cRWuVhMJh6YjBQei48DIgJFmLtIoKDuoIxuIgLW4PPPjdYNJs/+wV2brWvvXXr5Vf333h7tnNrfzLnxeTSOou2pObJJXKimRpnjks2IhCMzPKlQWDiKETi1XwiyU58aka6eeHKbppPFvPd/Z3J6y/TG7+sBvV4f1JgQ4U5URlRKnl2yXjBtKiL0ZOP47FLKKSxJK7M4lWnzVhZdUr21QbKHBmOsAQ/B25Pm93pvInRKtI+ufz+odRrNTmGLgUB2QjJUoIys7oCsZstut15szFNF9bFkXOcPROzLENSMhIiWxZAl2uDlQfgpwemKASFpzZS1GhkULaUmIuUe0KNfpsbhrmIMZoZQRmJEQuH4aAWgJRYCIabtw/2dg9UUYjoQxxMnOEMZzjD+8EqwXqchg+KvigU8XA6sQkACDnm4WCwfv78EEoppRg0tt1s2u2HENPszdd+Lj4WRVHX5XA4HI0Hg0FVFP655z9TFG44HG5srG1srq+vr49Gg6K0c5edeHNOioKXLcYlcESrOA4BnB0t/PI292Rr74sAO5JBNIee4d8Hk8fmhV5eMO+RPZk3GEwpwSJS0qhzWBTPRTkwUOm8c05i1jg2AgkhfUTZ8AfAR5W4P218Uj/XGT5YfEw6ABhQVlbKy90eBvVl1Tbz3clsWK6P2UiKwhGqgBdfuNzM33r12js39q5N53U9HDJ1aQ5uo2BeaLY0KBKVkUkRWeMnJI9yhvuAAFEusiweIzAWXoPAnCdEbqM3HXBRgWIMh0jzjbXHv/RS/a3fwdUnUFUNVQH+EDaZdftd6JzzVW3Ot6GL0KJwx3Pcx3nmRL2gHxGYRAnJQkwP1+Ioi+QsfcKBrJCGxKqObVDIcFQZAQkOBjXcuPnuK69Z01XG0qVSxQsn7S3dVr0QS1GXBzkeR5CUZnu76fauxOg9kBKLGw1KL46WxH9DSjDPDChZIk0sqLwrPZhBlug+2dE7fAo/vlgt51fpjiMeZP9F/9kTsblyqph23dwSi8CJiRGvpKse9rOhpCBqYtydzm9Pm8tblUMRKbgs/n08SYXlt+8bETyFSxeurG8/7s0hAspoF1FTGq8Fx4mJQQVQAEUCIhCQHU5boMshs8daUCo82gavv7XzJ//zW//fP+dfXH+kKa64Sqfz4LoJh32dx9rVlQiTtGrWVVKXJLcX7bXQxnMb51964fJLz1X/+B9gaw0bw+TkNlsnzqHw95wVnKr03ocJAihnjLGspAIAaWJgDbg0Gm3X9e15tDgXNzjVYzHwtd3D/XYrAglOQKbQe0eypc7NAwQOJysA0F27IQaxgnWpBc+CYBQgc+D2Qq/tTROf6jlSkWRtU2l3vh5dGLhhPkiiXHa0u57Aj2gxYoCqzlNvFOfFCZEiNRYZVQdu0QmlyrPzHmWFOMT4S5i15Rf3H3ln55E33tp/5bWbb13rbr178/ovfCQL5qG10IDLkrw3aeetGIly1s7LVXSfMNnbL4pqUFXiHXwBJLCSmMWmQHeudmvFcDpT1zY10LEkUwWKZC5QBXEkHcmcUFy5NHjiUWyvKVlgKWl1Zk81QGc76uTg5fdQsBK3wAS4OZnvz9oIR3y/nMT7APXMACZbVXLZCEoIRCWEfKHRpoqdg9latSYg5kwNUIsKKAv12oJ3wii7AnwSBsb3AzLEDk4wqsouhtQmwJgc8V1afksnzJM+kMaU3TTVyJSMCMk7GtbkADMGHAy3b+/d3j+ImthJTPaQrSHPcIYznOFk6F3Q79ThUUqDYa0aI8WUDMbC3vtCyM3nYBaRgXjxjsvaUkqmrdlB0nlM3XyR5ot0e3fi3Ewc/9mf/533Utf1cFSPRqPhsK7r2hf6yKNrRWmDwWBtbW1tfbS2NhoOB76Qzc11EXLO+UKcExERIQaPPFgB7kX9iUAMAxNzdv3SYzwMVfDkSL0y6//mybgcQRPmcyzaMG9m83YeQkgpXr9+fWttfPnC+vb2aDis4J3CFPCenXOUGEpQzWwq/k2Kxg8P3itRflJm/Wkn3D+o/Z51Bpzh4wgyXkp59/Z3eT0SlBbJDttwazqPpcioYoLzNQh44unHvvm1w3dv3vq7n69b44Xb+UxKMKkyFC4IGzEpQ3tDmY/yE57hVGFMK88PghJaQesAjtzGteTWirpUWrTdYWyuV+7S175+6atfxmeewXC4AM/hF8AkhpuTaaeQoiTv1fKqH0ir3OuRCkvfSE9kSmZG4Py7wdAmxUNmQrvUluj78hlaJDWEysu4LgdDALBuQWSYz2/8+KeTd3Y2Isa+pNA5UAHukgmxLvP/OfVP9gCGcyBoxeTU5vv7k71bG7EjGFL04gYVvFBPZaA+HiMiMtWUCFYVvirLrNaxEgv65Dl83EXmO25/CPCRGIYtx8zC3T7s9hatuTIyR5D4YpmmW2oDUCY19/orD905E46Q/dni5qSZbFUl4MmrgUnZejNk7W0k+H6Fn/eEgoGKgU7ACskhf1FFRssUsr43gRUcoAvjrkUp0D61kgsAHaJpoLbFD37w2r/6/7397/9yuDN5qhxvJLaDvQ6xpZjYqrrQWjwpN63O2nPjsSQ5bJqbXTgcD7Y/+8IT/+SP8HvfwsVNcJrDFiCjyqEkIAKlLUsdeUumD+GVegDQ0b+0ur17AxUMgQsDd74u3tRpSA2XJUe9N+/3QSER3ZjMdlttwBVETARgiC1XScfavJiXz8+J8IAdAH2XlrFRHw8Z4AjkHGnsgCmw1+HWLOr4AdOy7w8GCqaLGnG78NseA0BUWQh94piz+g4tWeQfFUSciMulQQOSWQKxelaqmQl1PsQEi7qwGKrREMMa5zbw+KN48TMbu7sbt/awf+u1P/1Xunfr4Nbu7t6BLloXU61UmY7K0ictEmc/W1GIGRnWq6oQJ6TazdsYpt10bl1Dsdoez8Ns6AbjulovfRl1GKyDu50NOhRFQmEMdp3jmbPxM0/S44+griZQch7I5hPpVPt+bNnVwqYrcWEYJ0IAOmDSYW8Wpm1QX5ETTXdXfH492GCmDHCuXWdzJGKQusJrpJTCVLsavqy4U7s9WZwblq7wZcHEMCVNSYQciyIyYMsctxLImD91obxq1KJyqF0Tija0CcpknihPkGoAES+tOR4gHmJ4IJKSEDEiLDhGVYABzd0wiv29yeHBJGoNYZzIoOUMZzjDGR4+HE+YrpKtTG5/byaFK4qyKD2RIKHtUgrtfNYxOyZxrhDxwp5ZmEpDDWIRY1ZmFkciwozRyJmlmNL+vu7uHqjumRkoIkXnpShcXdd1XdaDsiicczJeG4qQL9h7KQrnnBMRJnrswiOStXDZMbMxMTMRiYiRksFIQdovzI27WcyJCUNKFs1SgirSa2++tuimh9P9+XzapkaEitKVjv7zf/yHw4KE14f1AI4BBLVF6KQsmB2R2bJMQpZljB5GmeMznOEMx/FeHQAPXZ3IuC9pghP6FaUyt0nJ+Sh20MYQgvMlDcihqBkYbFz++tfTvP359ODd198emYhFZ1Qm9YkT6TJp+wlhBJ/h18AIBs4WqYk1CqJAGSVEujgINCwlaLyVFtOtip98/KV/+g/5hc+iHkCKGdkEOIQdNnERlOGNXEqkQCEFw7SD3GO+SsjEKQEURsZMBCMEs5DsYRPtXpIX0UtcmBYagDhkWh8U4wIEWFhQydg9ePmv/pd0MBmyH/uqnYWC2RET4IiDJRzLSNr9FEvex8GgYCk07k8m8/39ja6DJU4khEEBx7zSvzYzs0RsiCmFxhEG9aCqnCWowYvDJ1EM4Cg/07+ggNFK9duUben51KcKYQ7v7hwezBtX1TO1oJF9pUmF8hUiNn3YhvzjUBiLU+Jpm/Zm7aTDWoEAUNZ/7vP+UOqNEOgkd52A6vxVQGqVzcgJlVIxiOCBBBS5A5cAT0AF6wAhY1rNRRo5dLf+zZ/v/vlfXP+zvxjc2H20GGy4hNAEW2CjDAwnGHtji3rYuiYVgapRsWjThKR44vGnvv6F87//bXzra7hyHowGroOaOEbZ12OiSdYAQv8hlXoazwObyj4syKkpW5lDG1hhYCFRHTBve2wXvkbsdEE8ONWanhLfnCx223QIroxK8+y4gIvU91NnY+3VAZ96BwByC9sqXsmu67kAkP20CSAJQAMcJr8fWO8xx/gAwVBDx9bUCBtMm4QaEE3ER/0oR0bLD5Rw/O2Rn5l5M3fOeecJFKHJUrLEaiMTdKamyQEiCaZFbUXZwAhRYnTsUG7g4jnAENKT3/4W3nxdf/LTX/3kZzdee/1w59bBbF50cctXVdQ6apnUKZyaUzjVgfcAQRWkECsHtavGg4J4VCxuh3nXsRpP5ogYcFIqeFAam2gSA4yVpRWZONt47BGc34aXLqLqyS/6IYTnPROAwBZzKJMICk5AC0wTJsEWibUUEbb44NU4MrDlWVoB9t5HWBPbEFUcV0WdYpzOp9NFGLEbljCGERGYCM5xl0AnZ7R/8qCpK9m5AjPvHC+ikjCBuU0fyNlhIoJKttTOKkCOtCAQYEYAUsR83i3aqDA+8wA4wxnO8PHHEcUsR6acVeZk4NaMCYYYWDWpGpKa0YVLF1O0GFOXoqYUUpQkxInMiJwQQZiIEswilPTcuUcTEplGU4spmpImM6r8CAmqGkM3abr9WyGluSHNZm+xqAg7z86xSO9OPD34UyIiYhFhKpiZyYPJsc+aeEYg2LIYgKZrk5khqUa1oNqpBaW2aWbO22hcXHnk4gsvfuZLX37ppZc+9/iV81trVBAcKxARU4SZFFXppgCxIyQFmxHnlr6PPynp494BcMb0P8MnCLxsRObVSkMJbJwQpaycoya0TbOoBoNyUDilmjxQ4OqTj/5u/NUP/pedG++ei7ZRe59iGVELEsEnsPZswzMH4E80GOBM3kyMyAgMI2PDhq8sdXVn4DRJ4aYzfeLC+je/yN/9NuoRjBriRK6Bzeaha0Fw4MIShS6JuNojGHVdIvcenWQ5nU4AWLOmPnF6yNarq/yMUS8IIxZFI1saOgwLKrLISQpQj92D2z/75UYTKvYD8WrkjBjEdsdkZMeCgJM+XASUBA9D0+h8gRih6owMcAImyzITAHQZnhlUY2AnlS+8A6Il1cIzon5S16K5cZOhfCz731s+kQJulf1PBBPsTebzkOpxGbrQaawKUk0CJmOyXhwSy4v1sEUPZkYiiWWhmARME1pgsBS1FFNQLmA8iB2kGFIwIXIJcLySW0kJ7BANFqKZQR3U0CbEgMqDIUslTQ8rQkKn//6/+x/qX7x6bnf2ZD0eB5tdv0ZK9db6IRaz2FG0KhHHSE1XkRuNNxYh3rA42xyf/9pLF/5X/xTf/ArG1fXp4fp4DYCACZK5lKRwSg5LBQeCMRL1Xo56f3HQjxPyjXdM5yZLObFoqpk3CRtMNcLEGrPsAHxaT7bC7QXbjzwHWmWDgERIVrXEvIzKkPtpkPxGnKwAwLbsaSECsh2xQy5HMTSE0BzyaE2AV2/gb19+OxWjdLo1IWXRxWz3sSvb3/78lasFRFFldZpl8xEBWDbcLb8/RRyfY1ZVCALqqkb/rQEk7Jid94QAKDELG4IhESI4gQ0KEDvvnTmoGFxu8Fir8Mw6X33xue91z+3v6auvvvq3P9h5+ZVf/OiHdUrjlAZqI6ZR4WpxI0BDR03TxjZqirBg1DZt11pBw8oPDdGilW5cAdqqgqv16mA23ZYitQuMRzwcvLN3k5994pl//p9ha8PgKlfngjeQO1BO93lnuITc2G9kUCQzSoSDBAh+8Itrr+3sDbe3Z62aqXN80jq7GRlspeUnIGI2xmKxSATvS/JqikVITm0gxfXdvQFjWIzIUAmqkdcuHRwc+FEN6LKBEejnxU+IMNr7BEOrwmlUdrw1LpKNb+wehNCWo5GaJuqFlZbPCP2a6f2uhEK+3wymrY5HGwe3dtfqauCcdeHi+a08URZSseJXvzr4yU9/Ebq0trHZhlO0aD/DGc5whg8H7zEewoz1iMUnzJrlK2fNpP9DBxIQgSwAkOwPZDCyZGaKbJd3OJuvkvJ9mt4IVjRzx+oAgCpHcE7hE6DD6mJP5KdsJKgAlNNwfVBUntmFzoicd3WKWMyDJSFhBidNsQtRAwGJ48a5K0HbLrTWTS21ZI2jhiGfefaJz7749O9+56svff75ixdKX0AIRPAFTNEEMw0sgPPKLmb905LTXLsuFoUvBRZSjJ3cK1j6gYKZc88BaFmVSRZTCkGLgj0jBKgqmIlIVd0JhQoftoT7B7Xf+9bmmT51HXtVVZElVV2dELMHIS6c6nUBoPrBxLEPUtCiPlDsdc8sZ93YzFLSVWW0Z4d8CFiOt3TMaFRjFO8SAczGxe3JnIvi0SHQMlDCEZ5+6pv/h//Nf2xn1/7TD9fX1w7ffOvy1jZrXHRpWJUpNJN5Mz53Xi18GB/hDB8FbKmW3REioxUEMTKUCdg/3IzelUMYrof29vnq/Ldfeu5/989wfhvRBS95mtvfm+8eziN5IQ8jgRAxFNbCAUSS7LghaVbVJ80mPKrE4hxHYNFq26kRJ9B9mwvvDzr1+UVI5vP5cDhwHtP9vWFVDIpi98a7Fz/z+CMlMTCf7o1HNd5+6yf/4r9PN25dqIdu3s0n08p5JGvm87Isu66DHF9p3mEF/P7Bps3h4VpRXI9h5403H719C1vnal82QAFcOn/hjTevlfUwsJu38wsbm810UQlT4Uon3kkhYJAFSyE4YJUK+CS1JBrdmeIgzdk2AgzMzETSRbQhsHgI3nh7Vg/XutjNmkDiisqrqjAjAaQgW+YETO9V8D6Gfp469uM+3SdA3zpmWAZmqyk1v/vRj+56i/cB5ziaJpatrfOv3bhVW3rii1cOErYFzsyQuHcCMAUL5EQlDDIrQXeEQDmpLkgAk0oBgSEmqIIBdWAGDIpKUACWiPYm2LlNN/e7d3YeG6+PmqY53HfD4vZiFny36BIAjmpN8gYvA3b+EPSTvZ1Hvv61z/7jf4TvfBNPPYmKDwhuvEEQr5CVs4hBABHQ6iAJSojIR/3xvrMt1zOoT7/2HmbUU3srokZxtcC3P3/lF7fnb167XW9uIvLpFQAScSqGP3jljc9tPXX1IojqZnoglWMvQHZBWRLMly0gJz2UE2fnpVf8ycpxLhsAZDCImJWkAw4DJqlYsCY6zQQxqVpburTmsQYMgTrBQSFqUCU+3qCUOyY+5DLsqqszX6bVYGmrLS3LaP0rpBCD6fJ3A6BQISSGOOeY4If92124wo89/cyzLz5z8/qLP/95e3Nn77VXd19/7frODcyn3mxoaaPrRoRBVdfFYOhciHHatOjauDuLCgaInJAXV4hwxVjEWLAgaYKB3UFM06qoHnsE9QBlFUCWG7rAoAQ+9Qd+qSxmWRuOjIxcAhJjAkwVC0gLr04ZrFB9kDGIs4RWdqcl09xRtezuY0ANbIRE3ChNQlpXFB4a0UYQmS+LuxP9xg9d8fpDgcsrNGUCvKD0lCJS6JZ8TMaxhdPJwTAmJYYIYNo5ik6sN6c0IkPXWujMIGBSswcTGjrDGc5whocefcIJvUmOLteWmXuVcwGa69vGSsamfuXFYkufJBwFJFmdYGViTzBGXsbYcYWKLO2vx0IbAApDEuqgGmPTRk3RiQkVURFjco4KxyK+GJS1iHPMHrf33+3CpAvzwuPixc3PPP38c5959PKlzS996bmtzfrCNg8Hyw8KgDDpYAznxMuQgAgsDDPFrTmmDRKIHWflELNEH3U3+Rn9/QxnOCWs8jhEoCz+9eGAFD2zhwnKBiVlZoUlJSgr0BpN27QH2XQw9U3T1pWvnn3q83/8R2924Zd/8TdPb2yTFEWj3bzVsBj4SsauaSdWfFif4gwfERIBhCjaCQCIoYxY58LBYdbuIoWLm+e++eLmt74an3zUEUcqo0cHtB0sEplLUb3nVSFK7EgFInE/rR83k+g19a3vP0iKBIpAYn7YpihVFZGUEhmcYwsNG10YDC6vjQkIqVl3QAq4eUt2dtcWwSfNhgp3vMlSIkOXZN4HWwMS4DRVQi4l6xZoG5iSIbMsnBBLHn+OzrWl6Bild04IlpUXUi/7dMcxMCyXZj72HMFeh8RyeUsZAEHNhJ0RRVMVYfYxYd6giQgqSX0uysAYxlmwcSX99PDx/ntk/q6B4XxLAPxUcQiMGSnTsdXAaXXH6YPkhpc3Q05qsCZGINUcXudT45IzJQGUQQYlBrwCDIlUwIHd05ce3fnZy2gaScksBQ7dgIK1sOQVBXlflAJaqO2neKudPf6Pvj/6/Av40vN48jI2BsH5BOac/de+jkF3HmA+SOX+/lbo3ff4xxDHHdTz8gYEhhKpU6oBZawBax6lS2otqDy9g0lEC/YH5g4DOgBEDm5VylSowqSPRsC2TDGfBCc2AT42mOYvj/L7xMYiEbwAbs/TbuCGqlOVAAIsxcV6LeeH1ZbDABgk0DISS3mdav0B5/4IOs2E4EoTLYPv+SKPCKviWQLYgQQKZF2n5ZBBDDBYAAZEOU9yCrrVIRE8oWLUnkkGeOwqLpzfeOpJHO5fvP529/prN15+5fprv7p17dpk9/aNMFlXrAfaBG0lHqLYknKLFHUNtZhiVDOzGDWE2FoKyqX3FjuQJCe3YtduDB//7PMYD1HVDOcBSswEOIbG5Rx2KtDlbGAASMnUkGXeJRJ2IyYdFuYSMXuv1Nd7T4KeDgkw+rRHflVp1VOzym8YJ+KWsNe2wybU3heCFM2ZFlUZ0hnZHGTwjjqLqkQspXeDugrzrg0du8KM+4rXMjx9kDY5iCYmIiZCCkxpUDheDk2mmM+6xbxLIGIXk33c+9HOcIYznOG+WDacMaBMme4HUMqEP1Cm5+vSKsr6rk1zx8yjjiNXz4/zuZLJQjUAWP5J73p37OtljZ7UKHZx6krnXTksvHDlXIVIMaJtOhFzksxCCG3TtXHesXVIh+fHxeUrlz7z9GMvvvjUi88/+eST29vb8OXykNu5hQYWyAmKoS/qBgiGJiGmbt6Fw0V3GDBNrrEiwrMQCJpgqu/xMT8C0EPpZneGM3wC8CER/4GjsTGPk8stQ4nYTJOqmTL5aDRtOtfg/KgelmVH2rSzze1L23/wB2538sPXb+ze2HWdjmUwdtIsGhoWblQeTCfMH3sV5TP8GuQeaO3Ff8AGl1BG8sUAQQ/j/PbADz777IV/8L3ym19fFOsapCyghFmL6SymADZCVBxJ/fTpfv61tKplyyCrISlC0kj0MKZakxbiuhTVUHpnszml+Pj5zcdHrKGzduLqAouFvvJKePOdzWDFPR8gUa8gZKsOgOXvnFSkl8xEU0nOWQqzGSYTWAJMDGSofE7yJ6KCiFICEWlMAyd1WRQCUmiKbIlklUe4U5vo406ZvgukK6sDVWNnSuhCMhEq0C5we9o1bYoAgUVYIWYwNdLclwpelqOM1Mjs1DJLDwwzUwK5MiCp8aTDbkTtlhMDRYIZwSC27Pg5WQqCFJJ1dTQyEjK53gy5nATkxCspCbyghEciSvAJoiAluAJ1/fxnX5z+9V9Pb+2ulT4IzJGWZbNot5MfS+GkmGm6FbrDQtpz282FjUf+9/8FHr+Mp57C2obBqVEVVBTC0kf3OHb/9jJPUEY68oHIJPSH7pK9f6zyt/niMaBE2elHLJHRQGEeWw7nh9WoloO4AE6xYp+YGy72O9qdhwW8Al68ZWOkJW1rdU1yMu2kQ9zJPQBstQ8yuCPBEwPDIKSw/ZZ2Dme7rXU8OGkXzAmhSdvx0F3eGG84DBScDEiIST0vnz0+Rnk7tQNZYvVR+yfFjrZGYOpHhFVqu71H7Eyyzh1AIDHk1D8tL3UxQEeAoYnoEjxQF57LIQrG5hoev1J84fOP3dx57I3Xb7/+6nRn59rPfmx7+7ev7+7dnt6eTDZRbPp66Nz8+oGRmmM4Ee+MODlR1RRCWZWqmkTmQrsp+cuPXvrcCxgM4EoCnALJyJGRmtBp06v7rsm+OJJ6CUUgAjd2MQ3WmSRjeK8ws4STdJwoASYKQk4UG+XbmxXZ4+Su9zKi5Iv9tikODsfFdl1DhDTl6So/G0flkE+lJYAyiVMEjURceh5U9SKkZtGxAKwgsPGDt0AaE0lKKhBHSLHxgqr0maTKhBRweDibThpTEpEuPoAv+hnOcIYzfDxAK56K6XK2VCNlmELv12u1Eu25L/TubymAw52vHGtiJD32J6qUNs6tt6HpFk2Mc6aG2Vm00KUrly+37WI625/PDkNYFKWMRoP1gXz3a79z5eL2888+9dzzT115FFL0DZGpaUGdsMGDqqKPVNnNDIcR7SwumknXLbqUGqOFukCsDuTYCDHCNAipCD8gDeu3htndYgkr/4YznOEMvyVsidUr1HvQnfJ+SZEXDrQaeLN4BSylpMbELABR6OxQw7uwJy4NPNfzJs3bbjDcWP/y17502P31/+P/1U4PnxoMtjaG3a2dpmto7Kh+AJ2SM3x8sGRrLtNMRoYiZV0+2ad4e63i5566+PvfHn3jG2l8aYo6khChA/YO273JLJATcky54RkJIMoaIUdCDArwUhs6kzQNnD2rc6NMVHRmakTCSL8mGPjwQZbMlT52LUx96aLFSvHY9tYImHed1wBjXL/+zo9/Gt969xycP0a8y5T/rPyTqO8D4KO3fpAD4pRK9k61nR4uDg/qFOH6hExdiXfOkkrBQIoxMpQ0Fa6oSi8OSAaN6IWYju/+Y5wkvRf9ic0i8NRXAJTUmKJZB7CAHBrF3mzadWTiSISNBJQMZEZ2dHUISA8Nb+NukJqawsT5LpiYTIPd2MXFC9A+m7SKh1UhJ52NjACBkSZCWia8ss6mLdndBuRw3JZxuTA4Z//zBFh4DCr+/HP1pe3Dm9c3jVUcsRRVMZ81tfhKygXhZmhvmNKlS49891vnvvZF/M7XsD62ctDBGci65CN5LDWV7np2CKCe+5+WdSwHED72posrp9icNM5FFwIkJihxsoHShsPljfF41+2m9lQ5RgbupNht2xuHi/3GP1KAxBNwzE9TrZ8CmE5KfgbwYCbAS3DOlPYHozHbI6nq4VRu7s8OOkNVJUo4PV1PUqR2Y726tDFeLyAdkLKCTlq1ha0Glw/N7/6uFefR0GZ9m571JgWIsARKy3af/PiLUtZZotXfHhscOcALckXZOLswEOB73SATFA6DAR55ZPvrX9+O3eW/++H83Z29X752+KvXuzd2bt86PJzNi0WzPqwJRqLeMYlYSkaGLjlN3iioWuFmrHPv1p95YvjM0yhLEItCQt+8FYEILYhPtQawfLyUehUgAjQBreHd3ck8IkoVjSAupk5PWn/slaw4azBlCSA2M4KYHnUD9Y8WGwGlnxxOaTLZGNTr1aD2MHCn6RiZQml5q7F9ovT+3h+UoDCwJufdoJJp56lp82mh5QrqgUHEGkyYWRBj4EqHNeeHxRFiwMH+bDKZmRF7l5rGnaoE2RnOcIYzfGQwxio7r/3//RKMOFsOLl/Jbnhk91ivvCctggEFpTt/vuLA6t2vAABEJczDbDInkmFd1IXztQPp/u7rXZh17bRw8dEr68+/8NTnPv/Ck49e/MNvfqF2oAqZ9wSGxtRpIxUzF8a9imOCzeaz/Xb6zowXyrGdQztmIufUe6IymYOURrnpXs3UEUT4o0pv5OSkHUnNnhUAznCGDwx3ldeW2X86bUkTPeqRUqwkqs1U1cxgRswijkFk2ll3LUzLWG8UVFUjW0wRAh55fPwPxhdfeX3n3/2n12/tm4ys9Ja6zlqVBBU+MwL+5CJ36eVMno8goIik4GthcauEPXn16h/97uh7v49HHwOk7Tpy5QyYzbE3nU5mDVc1FbV4SpyVn/sav5lCe/L7HRQ04K50czKEhJhSsizk+3BJpBKRMeU1JEFL4fXCnR+gBMx0WBWIXffLX1776c+q3YPNctQYgD7pn3MEOfu/ov//Ni6FDLBazSwpzQ8OZvsHdegg/RK2LuEcpxhYQGRRQ0kkjnwhpRcGLGn2YCDKvPBPMo5LTgGAcEAMEBVJgqQ4jHHaRrUSxCzsiM3MkqLvS9XjoWmf7qEHl286JSghpsSuCF0wqeZR392dPHd+nAgG5aOjXkbjJ0G+dRPYgLRMKOWnd5WLWhYGNIEVGmAgExJadQeUHlziqUcGn3n83Zd/caipFhHlIVcNnIjst/PrGm+XXp+8evnb33rij75PX/0iWEJRRJAZOJhTeAZkqU+1Uv9ZJh6Veu6/ZYtg66/UJyDCNerdKDKFt8/sWQIESSXKeoFLG+ONUfXGXgunp8dvT8Tw1UEzv7k/O5yu6TpADOpTzLk4cXznp14AuLdn7C6SE8hC0v1pe+tgMgsjbFSwxSkWAKAgXRtV2xs8QtbLVxCbJYW/t8HtQygsrmh4eda5+4wtp1teVqcZMCQGM8wBnIizVMrqScqP3HI+40V0zMwwMoUBGgBmZiZTQ1JWZXYYlCCDovjG7xaz+cYXdnHtRvfqOwevvDZ544125+bubMZxga71KRTaelWnkaGeCDFBTQb+0IJujC599jlcutg/96tqDiEBAeZO0wX4SP+nP7XKRkYwYN7h1t5hB2ZfRohjCcEeYPQxODJY/1RRPqm5mCaKxAAgy1cUMHHRyazt9uaTg0Hpa2HHMXTM1JsO5eu7uui90t+nBaTGUAFHS2TOe9RFWZWhXU6IBP4t6iJEhpjMETGQNDiWWnp9RQJCwGQym04Wap7FJ1v8Gh+hM5zhDGf4+IKhhADSfkS13hlNe2kgWB5ssTJMy71zvzFiPS5eeFeQufzR/fgUbLp/qwEVW+P18XAoIu1iPp9MUljMF3vnzg2e+tyzL774+PMvXH32+atXn7i0OeJ+oWPQLnYWzAFOUFYN0MHaqIug86abLtrpvJm3GtwQLJ5cURUkpLAmYZ6ir0exl/4HwwRKZMzyYcR898P9EpRGdHfx5QxnOMMDwO5tsekJzqf9gOVi6pHuWY7wDYkBopwM7Fdv0dGB6CuHN6+Oty6XblCN0LQogYvVi//lf+lM3vqf/pSmB5e9q8oq2KKNbcnjUz7+M3xkIANDFWBVBryBldh4IXwToXv8kc3f+8rG97+JZ5+AK7HQOvKMMekwmcxnXdC+zU/JiS5J7oCKwalhmQe/z357OyACYIaULCVLICJeJSsfEjBzSsk5x1BVXauqi2ujkYMkDDyXRYG3333tpz8+vHb9XKclQhBEAhkSQQiGJfc/ZydX+ZYHGhXIAE0QlqjNdDadHJwLCRUISsaDEoU47VrPDCDGWHnx3hVOhAA1tejy4vQ9s/8P18n/gKBGYOc71WCEokyMwxaHTRNBBPFwTBKApFGIABMGxbu5mw8tdTKoeS8RUviys/bW3uG8G1svBa8r6fg7ubvvF7ak+TOAXlQHYn0OCoASAiOCA6DgiEhAuSx/Q6BC7ATbg43Pfeb6X/3V5Ob+0IkEcy1GVDapuxUWe3VZvfDUo9/7e5d//7t47nkUw04Rg7AaGxxMxCAEMliy4zVCMiVKlFcR2e4BZHAK0j5Z9rGudN3bL2yAwsyMiKGKIKMC2xu8NqqwPzvlwyFUw9lk99bBZH96IYzu1tO54+6yXqbpROf/5IKDWUrOOAsfrqoO1nuAIIQwmc8PZk1KQymRFnzKGbg4GJbrQwiAAKTUL7QegpH16LE5/sUyI8l974w6qACsxrp0KgBAkonpyuiWLtslMKiBmMDZwJfBBKJk2qmRCLzP86DGZCmparG27cfbOHcFTz1bfG7v/PXr5669E2/v/Nm/+h/kkNPu3E1m4xC2jDcdD3yhC7PQmRlKP0lzt7F25dlnMKyjGSfjSIi9KWACArT68E7nUSbCgFmL3YNpqjbJF1GVjGKM3p+0GMFLASZaWSVRpvzTkaVJz9owKKFNSmVFoEnb7R4eDmXsPWfOwhkY0BSYwWSwRAZhlIWUpW+bOzwSHrgGQISU1DtiNo2BWIpcglIwkCJm0/msWZg5Zj791eAZznCGM3xUUEYHJEK2WmKFM/SKaLC8dTkdRcqcbaVwJy3+Pqn8468cCxHvE1ryXe9Q86h0viorhLR/c39/7zZxHI/cf/4P//jq1a3PvfTECy9eufxIbrqLQJpPF8yORdSziu+YA6EFz6MuVCYdpm2ad9LaSGvmISQqowOZsoIQU+o0tQoDokIVYhAnYo5SUIsPEuJ+QFgpdWacZf/PcIYPFndKAH1Yhqa9RoAylu1Wpmaa86mAxmgEsFF0PCls0s6qiO2tCwMGUBpF8oQvfO7ZyaEdTm7/1V9Ou64QiiGJZGf1s6bVTyzIIAYmEFBGZP5+LJC2Ny5858uX/snv4YvPmJeUzHXllvB+Y7vNbDqbKYuviwiOmiJTEo6siZDZ/1mElrK86q95CgwKJEMyTaCH0G5CREIKUjqBhmY2Hg0vbA8loZt341EBnR9cu/bmy6/QotmSwiZz2vCZHKnoZXtttb0nWjn5ilOBLAeszWLWzKdIAcidfSgAEYFa7u1LKVHhKl967wGkEGHGwgzTGHG6XpgfGe4Vmcxn3hd+Nlt0QOEpAZNFO2tbdgJ1YE/E0SKZgYyZhMhMc3XLcCQq9HCGSzHGVFAEkS9SiLsHh7MWduQFaw+ceiSDGBP1E0CWWKGV+rUCgBBEAEEStII5sGT7QIFOsABKscHAbX/uM/7SufnNPSHHi0bQVcQ73SRd3Ljyuecvfec79e9+G595DsW4bVGSKzK7l4ACcKocO2R1kuXxANp3HuTDUQZnFXhS7v/2Ezd3aW+6QLl2CngB1ocYDMtVsef0IGWRkh3MmslsEboRagDH4xxVmGSBsQd6Wk46BeSdKARKHMEGZA44mYK4o2Jf+BaafTUYnDsZ+Z8MYmS592E5YJJqz3fPfurLHjdS9qrD2G0ijjPTK3ehMGu2Re4PWEEg4yORrJPjvYaiu8Y+7WdYFcDZ8vbIB8y5wadv6OmfbYKQWW5f669qnr64vzIEJvi+OR4OQDtF6ACDYxReyQVQMDgpFWzgmEsMjtl5Qp8e8E6kqnB+GxsjeuKKj833fu/reOv1mz/+8fUf/2jxyhs3d24dTJu6684NN0KjXe1oOLo574r1Db58BSIpqllk8n16gXqRolMG5XPg8hBjUOYOxQLYB/aSRvEkJcUFq1FU8Y6gmfB473y7UkVcgaEpj1hkaqtaAOuS1yN6h4gwG7ddqMuqJL9oprfbdhxHvuKCSk6d9BUKhamywlwiZft0lQZUlcTBGKrQ5CClYOhlPte+2wX97Y8sJdWr5vE9W7n3dcpVTusERCZI7Mz5ZfGbGKSInYWO4JcFgKyed4YznOEMnzgoMWd6n7Eeiy60Jxiw9fQ3hjFBsy5QXrYtF293Tol3v3/OcPFS55PZqM/4k5LZcoGydAZOcdHOptOuCwtYeO65K9///nd+77tfevxxVAOMRpASIKi2XZiFiHJty7hfMzXANGDaxlmKNw8mHfsWbpEoJGfCrkTtYcbacZNaWHSOvffVYFiJ7M267CRHQo5IWFRTSum0FyS2pKoRYEZLQiUnYgM66gM6gWYm1wPG6Z8y/EbCpj1kyhXH8T6PjY9pth5/Hn/Nlo/fbKezfaiwpIkww/SozxPoabXHfpVWr39YvK++tZdXxyMkRGJJU4yqJsTRoWNn7CYRu9NQFd5HqCt9UWC2j69+5YmdnZ0b7+y88XrSVLBbLwtMk5glIgWMOA/suf+YTWWps5El3i0vj87wUaK/C6knj+Wblu/42fKxFUDsyJgnEUXhufM3a6dPXNn+na+UX/liy/Ve2xVducUMh6bBwSI2nVVVUfgqdCHGlEjhmGwpMwDkO98y75FAil6THb0HAI49GGYpISmxkp5yixwfFxC5h2twfH2Xv7dQoJ2HMfsygdpubWO8MYJGxDCFloitXNuxt9/dSGlQVovdW2wbZEbGWfzB8iNJSsYCVTAv92LEuEum5jchMi+c1N4XMylnqZgldPnpSxHMQAnzKXpTsRRNxYpSpAJJ0pSUzJxjyQWDo5PwkfkSfeCgYy69iXvGQ577RERVCZRrmrMQpilyMaDITGxslDulzJhAxEZqy2jK7ikqHC8z5Ekhz1bHeYS/fTyQL8zxfeWvV5MKGwgWU2Q1Sky+ikn3EvYNC6CGq4hZiYgdc3f0dJ7gyLLyRJ7uexUaXXJfj9OIFULwBDaFCHAkz6GwCAY5XH4MWxcO5Y05D8jCoKOurt/A4cVnn3nsD7/vvv0tXH0MRTnRlIgLWe4rf/akTeoai1UxQr/nXJ5hheYDEcAhlcoUFRGIDCgClk66ep/HLadp8snuc5oKYSOOoJTXJiABXFp95Kw0r7mnR6xfvxzHvaU+e9C7QlaWq/26ZrnUAVgYYmAoMBZsIo5jt4AuCEaaG6ypd39mI1aQrTwRFGJKQKITdUiwc0jK+2q3QPseG4IC4JgKSAQMLoKZRGR5uk4YDpy0AKCwFoQZUQdSkIMOWvOqYJ20cVoOf5r0f/zpy+9atfnYI3u3OpQnGHDFqAzOiOeeeg1bVbZUpkDakcOMA0rvi0E4mNs0bgzwWGz/8XNPVMDthHoNPhUpLth71z+8CZwFdEyMxHo5nfeP97yB6Cj4smXe16AEO5jdqlpdW9vqmXZsmsKskAWjgxOIVxkkriOIYFVu2sjEfQMZksEANRAhMVQlRjGDOEhEJTYsDEjg7A+eIEYcen0V4Fj6e9lApL23FAl8haIERayv4eKF859/6fzBAd66dvNHP3vrb3/09i/fnLfSzhbXDw/eeued0bNP/sH3/hDr59B25XgtwtQnMyODwth0AC+nXNk2gEGUPKKha3g8aECvAv/mV2+Ec+cOG46LtuSSm7RWFCFFiPStFcsLt/RR6C97bsDIPSJERCuxNkbbm3oZDEach6jcJklMxGDDOlVhtlioOl8diLzZNMnL5RHLrPTQiplYW0uL1LZizhVFgOgnYbJ/P1CAuYgKA4mIaUqNFeS2R2W7aCZNZ0hS1pGlCaqgonCI3dI+6I4tEYOsfyKOtoGoI5tuji+1B7Ox33z2icsECNJ8MqlHGzffbX74Nz9dH56Lfryzc2ttfZzmzUd9Vs5whjOc4YOHErOViTwALH3mNMtE9gmiCFoFsSCAlLJVruZ84oo+BGDZ1Xv0/hzggpKyOZgnZVOXEpMSM3fNzLQpShsOiSU2i8Pp4lB97MJsNCy/9vnnv//973zzm1+6+iiVRV/JDzF1XUdk4siVA1TVgaIJaAMWLeZtmndtE2KnRkVlykI0ZE4iRqqJEcEWhUFUAh5AirAUgDQk7j+lJY5I+ZOJ11NeaSfuCyTUN3cqTAzWAR2DPYgJCcSKlBAj++ID2S+/h92a6ukmQE+63xPZHuTmSzYQ9V/Ye6z0dNVB+5AlrVdc1BVWR5hSEpBzTlVjjCxSFQUDDOLlX622TlgBMlOAsNwuawA58fG+tqD7vk5q933d3iNB9t7ufie8H94zG3Kf1w0QSF7Y5OcrGTGzKYWwAIg53yYcMn+H9PRpSYwVp8eOqouOBPl2JXZFkYfcyBq6rvRr82hv7k1pMH78nPPsYqduuIZuVv7Bd3/33MaP/9v/z8/+5H++oPTYlcfaxTVJqSWKZAuzoORZCnEuKJm6ZIRonBSqlCWA3VkN4KODKSlDc6aHlQFiYwUvaelsS6VsQNl0WA/mt2+1Scut9bn376awODfCM09+/b/+r/DMVaCcNlFoMByXYYF3dhbXui760tVlBFIwY+cKJ8Qa4foF7dLv16RXHycF9al3WJYZhqr60gfFdNbMQyhLB+dSiu/lS/NBNU+zFMsBrCdwZq2ITFnOwvGrUT0KboaDy1c2ce122Nn58pNXX7wyYIYUMJkjBvz452/+i3+59trb44P5fjjYODecp8AKA/fMP8oSvups5TanOZ2Xj+BEyZ9WqNkc35632+WmeTf50ev4xZu4+MjtcCjD7Q544tzmO7duz3Zvjkfrh02zMdjcrlyZIiUDC0Ac1QAhuWec1GNT2ccV/RwNjgIlC8KAkokYmllXc21uEAMmMxzOmomaEEQCkEyhBDCYYGYxRrAcTxvDjAkAU7pjirclq0X1ZJcyz0fH/yTf+IxeJyBv8/RkmWd4LMBYBRuUwpovqEklqumMHBdr2xf/za/evvjVR2vIOhy6COfJioScmT8Zsn7c8dxif+McLwD0hEcIYUyF5bYeQiIwMICrFGgUtvnSd/7hj3bSz374swv1+jq5a+38d/5P//Xg6y/J557D5rgR33GR2JvDrdliCDfwvt9d0pqlclWCaxNCikpELtN9kkAttZWhUkEEGsW8w6JD0+HadcwbzKaYHMbpQTubxa6JMTKzlEU5GpXjNaxvYmsLm1vYrHB5iKEHfIdiAR9AbFwGjBckIlCgXaBIWJOANE/tuqzzPfm01R2ykvPQZTKcT8IU6S1tgb4IQMpIHkagyMJmsl63hJsBQ49/8sITP/7BL64x5vMphs5vDFI7tzZU6i3CuGrFJZK+BAkto5Fp62N8/wdkaG/ONx+7+u7Nn/yPP//ZM098dcwYte0YisYgWHgfYQ2oYB1yA+1JWu/3/R+kAAAFa4QPR/T/CDUwJ3ET4LrynhRz58tee/YEAxwbnGZlIdczzAlkSQysxkRARJeCOAiRKyqdP1IV27AKBEYLRDEHYcri7XnfakRk3Fe36Ldgutz1d/dUKQXqqZu/8urtt3dCOdguhhiPsbHOhYwvbI4h89yhzuw6pbmahjZ2URIRCeW53fWxdkpArmIIvPS7Zja2uOwyWhod90phS8WgfNo4J/0TxZ6okotvzGAkkbYsAC3G6s6dw+NPnP/s589/9w9wY//Wn/11s3fY7d7Yu33DXd5KW9uoKogDYNAOMIIQYCTKAH8onW25lMMwZ/ALYN+wZ2kmnJxDFMl1SUCE0/Ja3AVevX6skmwEsn4iObL8zb8J5Erjyle4r6EkeDh4hthMA3dpHLFpqI00wWIEKyRAEgSJgvXZmU8JWPMMnteTgOQRQ3nguHMUg5pGIkdEBlFdEjRzrPabt4kpCAUoWMlx6fvOmERiMDSLNnRq6mDuzHTxDGc4wycZxrrM+x978Y5vyLAyYcqane9Fr7b7REZUVdVkPjmczSm5slgrZABYSpqabjT0w+HQMJ8vduaL27CWXLj6+OWv/s7v/P3v//6LL16pK8SgnXZi1LQzMHvvfV0oXG4inine3UdjiBFdRAjoooRkAVqaByCGRHAWcz6FjmmhrsLcnnF2D+HotFP/WK43VqoLtKymGKkSJ0YiEIEp5zCVoGyqn1A1gA8EtAzQfs3Mrce2D1XH+fH6BN57HUbHPh0va2733dqdWxwjXfah/4Nu7X6v4yHrA6CjSJLIzIgBI1tK8ABYNpIiN158SMf1G57fFRULYEEpcCbWUdpvYnngNoYoCw7mScStj/DMk4/93ndC1P0f/uRvX3/7KtkAlsxgPKqGXBTzebO/u3tuvGFA4qO8UF7W3SvBcYYPDUqIooC6BDYWy9UqGJCII8M4G9L2fGUlPbixszYe1qPBTYtvpXZxYfP817+0/fUv49ErKKqYXFVWCbzfYTrpbqau42K1SFrd3z33/855EABDlVYBAWGpJw5wTrynfNRsRqqkxnakOXyqOOaEx8vxe2Ubu1yDMwAuJGgaprDm/abnoj/6MCyAtsGvXvXXb222OiaGjx0nKC9tMY/Wib0gylE8kJO/J061J+K28DHYKEidEGYRTQApOc4SARXTAGg0kgZP5tmcqrtP7fO+I8bHOPW/AhvnJlEFErER2JQTx0QMB0W7wGLRRuUkLpIW2azyTjo/Vqlb3FHyPx6p3tm0evS3v+WElUkGx9sIVpT/e1sBQCoMTsbKZszMyfGMdc9wG5gBRkIQJAej3yLKO/pARr8uEiJAjGBIfPQRnIGSQ3IYbZUXrszXN99yYr669NgTzz5yYfyVr+HZJ3HuonlqGdrLJ6fhsPYG7RJrZr4nVUshiHfewMZA8mrCYFPEAGKEhJ0bePvdxRs39q+9O7t1gIPDd3/0Yx9ba0Nq59Y2iIFSBKlzDs6jKLQoqKh4OCgH43atfPJ7v4PHL6499eTw8SfKYtzBB03aJikG/fNROEPXNA3qqpT61/TOHM/+330e3z+WYaX1HQD94KtEKtwRBQBsJWgbeKTwu2rkCnMWUofQEMyTVzXtKQvcE9kTi0Y2hJMeEzk1ap3fE71umAC1EBKQzBEBLgK9Oyt3y3LvKRYAAACWJexyUjlR7ntmVpYpsDeZNTH1YeoJJ5elmbuBYv/20DxwK8E5QWJ0LXxk550zSenKxQtDTx7wOVOb1BHzyqMJAHjFgPttQff/ejVScEy4fXP+H//Tr/7937yz0Cvl6NK58xsXL6RB5b/2EkblYH2E4QhFDSpROCKpfBElmZLCYtKIKOIJPLeOhECSEDVljgEXwMBKn3zuY7B8uy+LorlRlCweqZAJoqAFTCAMURg4MgJhN0wSkpAOndv0DltjDCpcvnBubQ37k8392xu3d9qSt56+ikEdLR5rNgSByejD4V4dnWYWkIvAHNifxnnTxSKJCOAoqqqagMmdnt90RrJIjkXYOMUQZynNCjcvRxVBQVGzawpJ1v5L+rAx1D4c3Lssqet6kawJXRcToEKsBo1JTj5NioiZqWop7DmXG8j7EoT9yXTWtGbG7JhMYOlTef7PcIYznOF+0NWKa6l6Z/33ACj/9GhQfuftW6PR4OL2FS9l18Zm3sYUmXW0LtDD3f29WbMj0j726NZnP/fSU08/9v3v/e7m1uj8NhclDLCCwSUA9qZCHRcNEA3zDgezdt6k6Zyz/VsyNbNkhvegmZOdgMvzMCA7EhOOHIDPCtJnOMOnB2So2XGCM2FgNl+82zTJ1s6dZwOrFLVTeezKunefK/wPYnzjz//d1nDTJdVFjPOFa+fDEQ/JlfUASFG0IwVpTjQ7dYIPKX97hvsiMuaOjVARS+j5i2xIpEmghMgIfUO+5mJ2chQH1axyb7XN7XF96UsvPvf3/wBf+Qo2ziGqdVR6ngI3Z93NxWQOTg+YRrzjtshZAkuWrM+L39dD+zSQm5qslxfJWgz5J3y8TWpZzNOhiM3mpLq+MR6MKxKYRuEkRY1f/uTG3/7d5MbOBriqqhi79s5eq1M5fqJctk+qXdtivoDBCUVTIqkrVxYuhU4sVb5wzj1M9dOPAGSAsRJSioOyjIbprD2czqMmFgmqH/duJWY2haoSkROoUNQ0D+3tg2axXikcZ9p/SuAPw2KDTAHOFf0jsencSjmq6LHL8vjF9tXNMBqd++aX8LUv47PP4uIWnKMYvKrUBkJMXAoIuZBAznmDAGYa2/awICmdhyV0AZND3NrF/sHBD39kBwfNjd3D6zcm125Pd3e7ycK6+bnNiqzzCrbovDlvnoTILRaLlNrQUNdQoxZEWleoL3/5+juDS5e3n//M1gvPjZ59ZvDoIzh3DoMydYso5itPwglDQ2jReTDAxzszMt7L+fxBz2l+U16KIgG9EghHUyb2RAQMHa5sX/jpjeQdR0caA7oOrmQnsYvAsoSQK1SkSkbHr9FJDsbATUx7k9l0NDzHDmbg7HSrDOklZO7j5fabcdJ7lEGSC63cV85WOWGfwIcJN/cO2i6Cycxw8gVPdrPJFxroi7pKampGAnawDkmZzKWkzeLqxUsjggfK7E0b4UoBzHqlKtYVS8g+iBrAe4Byh05StE3xzrvzH/5dc3NC5sJgvDcatV6G/+Hfh60hX74wevTK1pVH3flLGK1jOMLG0LGAlgx9TVFDNPjCK1y2LUgOYdkDNEh9/xxRf3a5bzwHspx6rqLa8vMKWe/twUTc1wzAQ7/eoAtoZxbUuoFqwSYF48Un0Yah6ufnkyal6tI5VNVidjgA53qWgdh49cydKgOFelpPLuwTyLWGg4jdg4M2dEFSKUYAJetl9k55ga0EJ6IWjUxhRlDFomkPJrK9XjNYTTR1ZCzkHDSkcKrH8zCDDEw95QTgQeXmXTnrNERVJM66rpZOyoMwMxExVY2hHhalBwAGee+huL27P50tFOxFIp0tjs5whjOcoUfWKwBpXqQt5URUiVfy4jDGMeemyxcfAaCdTsOhxsisayNf1X739jtJ5+LaJ55cf/7Fq9/8xhe/8tUvPvnEsPZAwOE0xAbDdQ9CBA7ms+Fg2Bgm03DQpnmn82CLoCGqhweUiIyImJlATLwUCjkuwPrxgi0tgPvWciLYqccnZzjDGR4ekMGT19ghKJEE424xp6lgbVyVEKqT15GYXLrgv/T5xw8nSnj3Rz+PoM1BOeZSZo3ePigrf25c7zXTINYJDPAJBdhl15WzIeWjgxGUkXUjlhOWJdJEHEWDQ8c5XaUrcYnxxYs7Yf7G4fRwe7z9O1946o/+Hr76BWxtAR7EjLJpsRex24Y94lQ4SSdi2h3NlkrZcoYtU5GZomrIQjhEuQBAp+xPl+sOinS8RW6VLriXq0eGSmGzaUm6ubU5XIc4MNRbQND2l29c+8nPw96kJF8UElnbEEri32gY81t8ACXTXhM8aTufz6eHgxh8XatBCIMSdVFa2zJRXRWFED5ljDM9auy4w1NKkUwkBEybZt40Jl5Ekn7sTw4tFUSIiBhG6DQ1Id7c3Z8MzyXnHFwudS2lOE7zYPrTmf2l+u4wIyirkYknXNjc/NyzV3RxeW0TX/0SPvcC1mo4QYyhCZ7EewajSJSSkSPxnJACkgGKaLEZOIZGdA2mDa5dwy9e2fv5LxdvXnv7xz8p2yBN5K4bJVsn59nxcLhYTEBBTJ2ZhwnBASDdHFbKEoHWrFULRCaOyS3euhXemtz48es75/9m+NxTl7/60ubXvoJnrsqgYo9WTHtNm8KDp5NJOR6smP6/EXw/LZD3BaOllUHums68eqao8FwSCBgBT1y6pG/suGqkJqoKI7AzkqRhaceWel1VVntvfcVfh9z6SNJ28ebeweGFYSIGy7LPMNcA8uhKoJPR//EgHQC9vy4tSfVZsJMVHBm3D7qdvWmbDM6pKk7YdWVkSppYl48Og6CkiRDVHBhSoEggttAhdIXGq+e3BkAB1IAzxKQwhtmxeYFsqSB5qo8jAdCEdj5uJ9vaDsUudWl0eCD7B7MYrv/8J+1anc5vuAvnx5cvr1+8sLGxZeO1rZe+hMEAgyFGAwwHKEvnnWPWeRsLTc7H/hbMOui9K8bd+73jqi+74bKAEkTAAs4PAwFQCMOACoXAgTomJE7qiatERqgFIsC4TAneA46K2iDorzRl1uAxA5bTHdYNCeRADNZFwsGi29mfBGOFKeCWZTp9MBeME0JKCU1oQyfCzhWcYhvT7uHskfW6dHDZGQUmYGeWEr23duonFcfEt47KAOocl5Uvu9CmTlNk73KJ+aTvngyFK1SVUqyLQeUAmMCIJbS4eXtvNm+Yh865kIJq/MQYLp3hDGc4w28JpZw30l4o887tXSDjkov5fL5YzFisroRdWMxv3dq9tbFRXH3i0te+9tmvf+MLL3z2ye1zEAIlpLkKYW3ss4l7sLQInRrvTLpJl/YW3aS1Bl6l0kKkALoklvkyRFkuh2CEdGcf/cdO6eJehuVZ9v8MZ/i0wZmEjjQRhLgoQwr7XQj783LDj0o/QN1x2pDoL124+O1vbF269G92/2833rmtnT69sVn4Tq+9E3anXgdSamaUJ2KAxQiWDRD0jOfyUYGMXOJlqh2BoYREFlkbh076/owiwRvKBAUfMr0Z292N4eVvfeW5f/oPR1/9EtY3YYzEKAai2NuL78zn+2zzuoyggcGftKv92Ey5kqcDkFKKKZkSQWBm0ei0+fMAITKQEw+JjmUv7sdXFdOiTWHeDAfV+nrtHRxQAAgRtw8Pf/Xq/K2dYZPKuiSwsrTWFOxPL/3ABjIjUwejlLrFfD6ZDJq2GAyMKBlqj7Jw0ORBg6rk99ZX/ARjeUGz+wV66q7jYJhHW8QYk5F3XopE+rFkcxyDmsEg0OxTqARVCobru5PDCxutcyXLyWnev9URoc95KRkv3cWRHImHjsutLz4/fOLy+Y01bG9j4FC6ZGohsrGQRyQQSM15gBFhi9ik1BWOGVaEFiLY3cVrb81/+fL+z17e//nLzWtv2c3dR6tRmZJXcA5rKaolBWryEBFTVmWomBLMlGc3D4jZRJQIBiaG9wX00Wq7nXd7O5ODG7e7d3ZuvPH27Oe/xFOPPPrP/gE9cqkS2pkdhkSba+cKVFvjCiuXiPfGamR5kOw/9f8ZLc9r7jLSBAIl9Yxa+t+6ev5codcQFhYKeEZRQopo3Kk57r1YsOwDSHy/7O1vPh5VBbG0yXb2prenXVwvVB1zn10XUO5WOJK6OQlOXgAgBhGv7rnsRMfcAR2wtwi3JvNWiURSSll8/kSfOLHZUQEg5TKAEZQlGowZvhIidPPC0sW14eVN1AAnlAJWSDIowwiUVec4p4dXfPnTgi3/+9XP9t59U7rZVl1crOphk6hLGyRDV0xi2tvZne7t7rzy6s2y5KKIfji8+h9lbXPz/IXtyxc3r1xyF85jbQODkrc2iwiUBKExsDAzApmTe7KZhuOyqQzq24KwJNAx+s7E7BsghNJgaiZGbMtygAUgESdKXew8Smbuog3ADKrLUd4BW8/Ns2Xz6WkvyxmquaeBEYQbw14Tbh3OVESNkgZSYiDTJKIp6BRVYbMKZ0AMmsgxOyGyLtg8dYcNihLeQ5PHbazSAACAAElEQVQ37bySsEhvA/0pxcpxIVMCSseDsliEmBJIk5AzYrITdQUSwOQEnVqKdcGlgFIkIYBnc+weTOZNYHHOOUrZH/IMZzjDGc4A5GUaKeGIq2W90GL+Od9F2ri58+6oHmyMixDni8Vt5mZjs7z61KU//qffe+rpRz7/+ae3tvvfnLfGsRuVRTYTiCEsQpdAVJVV6d55d69R16hL3isXkRAMrHAsrCkfRo5K8mz/oa6hTgG5AJAlgDLOJIDOcIZPFdhYExgCg5qYMOpBY20znYc2nLu4cb6sK1TkdZOdPPGk37r41VuHb//b/7Dz139n+3tPJCq9OHJEiZDE8irfUb/UdzAA8ePZIvVJgEvIfFRWABYELSEyIlsnOfukYkwAK5MhCr82OeyuXHjqm1967o//UL75FYzX5kaLQLVUpWDRYnfW7M2aSV0sKqihemApcevtRQgwYjWLybqoiQFm0w+NjK29sSo4L+PtHmXzVZ5OVAcpGrA5qtbX+iRQDcNsgR/99PDlN6tps8leksUYU0GRyE6Z8IcQWNmB2JDarp1N0bUOpOAG8EApzGqV83VZieGknNePO2wlddKDYaRgiJt16XDeNklNHBHB2DGZnrZI82nCOAIu99AAKSGZqpFJcXuyv9/ExRADOMcAMfNp35p3nvncLLtMASdGB7PKj5+8eq5w3jtADw8nVektsRiJCMgBQAIsAs6ghmihrYBaHKLCGH/1nxavvPb63/7o3Z/8tHvr+njaXYRsii/nc28mRAoEstassxQsR7kmZB5MsAglNUArGUEYwt4oEhIZzHkUi8lhRcVj48ElHrTQgzfeunXj7Z2/FJodXPndb9CXvnyhrBfJsAiucscM1Xte5/GH7Zh5J/DA3P/+xK5shBkADJYSEUtKJqgECWDg8iYurg1vzEPbqZTj5CsDR4WyWJ/9t6UxCYyhyifKl+aVWUrJxLWBbk3me4vQrRedoWRW0mUHADEAkgfIcZ9cAgiAKVEvz8IwEClcAzTAQbD9JkQI2KnqyZJ7AJD903R11gAYsxk7XwZjAFQ4SZ3FbqP0T13a2nYoACQ4gVP081rKLjm8mh6Mfiv332OH139xx7utsv/Q62++/u6tawfdZLtcm6uotgOGc/5cMRyQDSxNUlo0oZt3Zuh4Mnt7F3UdR+PZxtrtra1qe8OP13VQPfa1r2JYY30da2MM6rqqUJWQ3m5hdVqNoZR5B70n8MrIOluwllCfFJp/FUtLIAwc9bc55RpSAhBJW8QZx5JQQpRSl6wWZjABZoD1xgOrUfyU2yoUMJCCPICOsQAOO9uddTzaNKKUEmn0xGBWIGoSd4oFACW0IUQYi4gIQElNjJRlZ+/Qb675Gkakas7gweDi0yYJuGRAsC5T/zkJkiIcoyqLsmnbEExJRB5AtUyNmJxpRIq1cA0gBRIPYL7oDiaLJtqg9E48NGlkOqP/n+EMZzhD37bHamDoXY1RxydxWjZmMfT81lA4tnHWhb2qji+++Pj3/vBbX/vG5z/z7AAEA5qA+WJqZnVdD4blYtaRmjGJc0VRzLu4uz/ZnS/caAPqSAjqAERFF6DBBmUfQfTaxDnkeyD1yIcZKxuAT1k4cIYzfKqRgnrnnaCLqmbsCoAWcR4Me4cL3uAt72peazkMoBi5rT/+462N8z8hf+M//FV3e+9qLZvlGjiimzhDmcQAUYgyjJQ+9oXSjzUKRdUyG1qHhdPGW+sQe0NOE6UiwSX4xGxswNxJ2D7/2O//zlN/9H184QUMRjPwnMpU1GZ8a4LJYXuojGpgMA3knGOjExV4ehawHZlh5jSZCUXTqAnsiRhQUmLmDyAn8uugeU8wAqVMUDWCEh9nDnI/KyqbDaGFk/PjwYBzBiMhBRxO3v2rv56/8sZ6tE1fx27RmFnhTORU0+1k0JRETQAHs9CFeYM2EFQAMRChYPZmlXeDgrT5dHn+Ka0snXO2k7hPQDEJH0zmtybTRkG+SAYNyl7UPsYFACOkmJgEQlBLqsmSOeKi2NsPh61NDUPjEQN9bvTUoauWEyPK4uAAeroJw1fsJUECzIDFsBYUJOYgEOq9QsUADujYiDSMzASMSYu338WvXvm7/+5f2M0bk3d36PbeRtudk+pCVa35Yra7Z7Dg2LyPjsBsbIU517jCnDCYWcigWWwsdV0kZiYGTA2mCpMoth/2RlVYL+uBc2VSF1p/2PmJvf3//heHP3v52e/flN/9bn3xCqJ0B8FKz3V/wy35zMdOxZ3c//wknpignOn/y++O3j8ZHEhNFAxIhDhsF3jq0rk339mdxY4YKqV1FoydL43MSIG49ACAUm6WOFk+ylRVQeIiZL8JB8Fypt2TAxlDGdRLvRhO6gCMBzIBFvRnKfEy7Z0ILdABiyTTQJG8sbdofc74fUN7ItiqcqLL2YHF+9YUBmb2qknbzaq4em48BESBBKeAghUwtoSlOQEUzFjON79FtHSv8lRfAzj+X8KauQ2qoqsLV4ZOkwZiGZZ0e+8WxFFRbPji/KB2rhA4c27WYpHifG9/fnNn36xlis4H737+L/91tb15/tHHzl99fPvxx/HIZWyfx9YYW+solmJPDFIWJmFm5kCc5f51+WwYuFwpAhl63aZ8qIsskZUZAslIicyciS+cixWGApS+QFI2il3nfUFL7r+iv/b0gC7SJwBlAUECgMBYKGYq06BwpSWOKTkjsCNCIk5J7+2Q+EChTexA8N4550xjiupB7Krd6Ww8GgxqxzAyqEJEwAjp08UIWGGlEEUGJo3RXCVeIAyCmSZhBSOeRAXIKA8ATBpZQ8FWAMk013zakBbBohG4YGYGKC3dyM9whjOc4dMOyt2iCoFlkZ1VETaPw0rWk2fYQOgOD3e69mA09l/9+gv/4B9+5xu/87kLl/qmwyam+XxOwqPxyBEUmLaoBkVKaBqdHsxm83mnykVZj7YaQxe1DdpojFRAxDuIEAEqRHfq4xMtj+5jiw/HYvEMZzjDw4wYY1UVArQBIVpZ9czIqvTdIhzafLi5Zp6BcpE67lCON/DNb32WpIvdwQ/+9qYGkNlkSsyiWmvvqZpt+Ay5+//jPVR+fCHKRWAAkWGEVrQVSww2lBE+oUgsygpZCEePmwO//pXPP/7db+MrX0ZZTA6bpvZUjQhoCG/uTfb25/X6ZlUXs0Uogg0rz91v2UTOiXIDNiLIlqaNH5YHMJAddCnLaKsR61HfIfpgwwAoQcV0ZDZ0slH7EkjWOASEgMPp3s9e1hu3xkoj7/fCNEKNSsIpsv0yWJXVHJkzo6gWOsQAVccqiYkhMDErmCpG8/E3uT0pNJM38jJ/mW2L5Iwx7bqDpkmuNHGaNKUkIvfwtj9mSKaJJVtDq1qkZCC4cp4wM5kDLTASACAgmZ4qkSUzcRXKYCITI4KSMQBRMCgBCjoIc/HeoSxkPcDENEIky8jn0cABRAKDKZJi3uKNd279yZ//7N/82/DKK5tEl6tqfetiDUbbhsnBzv5eVfhoFkxjaNqIyJwIoq5qvGlgZiIiM1VVVTMripKJDUxmrFkM35Jh49xmtO6gnRxOGpdC7d35ur40GL966+CNf/Unk9d2vt4I/v7fx9pG4RwKaE6m9+rzwHJLy8zkbzMi9Frx/duy4qi+ZUowZkX+TxLIYQhcPTdev7l3Y9oyaWJOlpKh9D5pR6aWrw8xjuxXTwSFkRlBJJKfhrBI0gEtMOjHvmyYm28y9wAk95Pnb7PuEOcpTxkMJgWY8M4hfvCLV9/dnxXbj7Xi20VXD9ebNDvR2ycz5aw2nysnicFQS2wgQexSgmfTblZV8uQF9kDJcGXvKeMGA6iS90vtJfQCJB+EOtvx6yeAqjbzxWAwhBq6DmWFvek7f/kz99Zko3ESUxeSFx8Kf2AWq4qZSRhm1gabJ01kZhVTwRiDo6NEHJkjUyRLbdu8fe32a2+882+VCz/e3Lxw6TJf3Lj4nS+3a/VgbY03trGxhbV1VAOwCImQROKk1oFNIB4CEFg5xKhM7Lzrn5II+GOPDguRABAyB1tDzYAYxMDmEOG5QOyFsbJcYa40yKqCeDpg6KSbDIuxgmYt2gpvXMfPX32b6lELM8cFRCKZpqQwAfv3vJ+ZGfe0BT1AEFQUhZKRIaUkRt6XUG2iwuzm4aR0GxfXxPnBfDq11kajUYrhU0bSOfIAyPJNTDBjgqbItadL58bE7c7+vioGa+NFm05wfozNNISErr2wsbE+cADGZaEIAv+r19781StvGPmirBaLtmuatfVRCKpnNYAznOEMZwByUxpl+gLUkGARam3bFIWrB1XlnVqcTg93b+/OpjsvffbKd3/v7/29733nyWcujdcwHPcUDQMKJ8XaOAHJMO8QIoLi2n6nyMGXx2A9h+OBWLznFAjRg5xEOAlqqkmRg2vkqXhpRAzcQ975eHHrVBWACISJIqkqQVVVnMMDqzq8D/BHZDr0geyXl8mpvGjsbaE/ETZK+bPk1t386USkLIUZfL/4RO8pgB0JSJ0knnyvEPe+alREH1nh6r3UsUKMImKAqpKwcxIjuq77kA/vgeHLog0IChFm5s5AiZyUqWk1Wexix9G2hQlERattKQXWx/jm1750bu2tP7n08p/+6bV33rpU8npC1VphxMYppqQk9WC4Nry9d+O+1oIf1TjwqQIZ0AWYpcJLWai002YhZpvlALenIzdYr8axkOux2/dUPnFl8/mnn/6v/o84tw1fAW40HDlfTxL2O7z+7m7H3tbXJwQstIQvCZiemLPIoOwGadbrz2Wu4GLakbArfJc0JiUWJ0wnTxi9l47de48b97k5DTQcFjdv7g/qalBU+3s3GbaxNpa2Ky0+sj26NGYA1C1Kz3jjrVv/8l/t/PBHjzWpTpa0GwwGYJ10yZFjvf8uPhAQjFIc+EGcLTZGo41R8cO/+esnw/8WKWlsS1c3hstbW08aRSYxSJa0/TQhaiiKgpmb0Gkw8mLkIqzpaJGsI44kQkS+kHSfSW2FfP+s7qF8m9Hy3/6nZsgq/KvxLQcMx97n1+zi1+wXywmIiHLY+V7vw86bIWoQg4jzwq2zzqgabf705Tef5icvXC4nCwwLkKBrZ3U1OtHxnAi5qqdgAQQwMta+f7cUb6ogLsit+1ECx5zqA0GJBJ1hERZFXREsaIvYSUycDDf39d/9p5//yz/d/eHP68Pp0+WwjAkxYRoaUrIEFjcaLlJkZrATpiFJMlI1NhoU5FI/9RjzKiGvCZaiJojIUATCqtpae3NvyjUXpUhVijlYirFJB81lFJUf3nj5rb/+v/8/P7M3Xf/n/wWuXOz2535jkFLHzkVN87aphwOBmzbTYTX8ANNsy5QUa3/SIGUJVa4qAEioPSJQAk9e4Ponc+5mnm2WEmIE1cmUQUKIrGACEYyNyU6eChyvjSaTg6r0fji6dvutH/zi1a+f++ylEdQgubCQ+3DAvdYa04lWSictACwXf0sPAAAKr4QOmATMVKKUkYrfomzNQIJlh9cEy/UehTGxAEKmCE2NsFmksYPLtUdbkdkBYzCOLHOBI2F4O/GEusJx/SkA0dQxe+8BIKX+tBw21Y3FxsSTbI+Ggy60s9lkMm3mzWy8NkrA/5+9P22SJMuuBLFz731PVW1x8yU89sh9z6rK2jcUgEGjuwH2EOjpEXI4/DTDnhmZIYX8B+QH/g2KjJD8QrKFI9IU9kyzV7SggUYDaCxVlVVZuVXuS6y+2aqq7717+eGpmXtEZFaVB9IzMyL9SIilu6W5maqaqr73zj33HEpwpgImY0/EbFFbVTViURgoGZJyIk6xGTBvEDfQsJjFxXxy/dq8J6+//Bdpvb+2ubV14dLWhStbFy/T9jmsbeLcRfTX3NpojWktX4Ap0/StSmBfKKRFNJIYVWMclCXr4QHJuQlG5JU66yos86VXdQLkTpauiKD3fiyPAcfGUDUzR9ljam4uOY7kDJTjNVZBEXbyka+67CRhAxtI2cCRI9jNUtoPTdVUawRxnjSl8IXOADgCdUwRlC9L77h0omZ2/ONDJDmHxBMc4AGGsqkRmja1CmWvxIAKiO1vWBI+xSlOcYoHBcbr6xvjyWxyMI6pLQrplcJsIHv8iUfG+7du3Lg6nez3Srl06cJXfvMbFy4M//7vfefRR7bOX/biVgIITQgEl0AJnBJCRBuQIoKh4SItuy9X8hkFxIiIBMZIgJEaDMkSyGdxxh1z449s3eX7pwywWljaibsUP1Awg6oSUUoppcTMfA9Ggad4oHEftdfk9HLrGpm7SCyG61c+NUKxme4tbtRmw2qjh9GZtaaFZ+L1NTz7xCX6rUWBd//oD3/+yuvP9EdsqUxcmotmi5jqeh6RwKfJIp8ZEgPbmzqZTZrZbLqwtWpzsFYpDSKtD8/qQhfjxYHjvY0ennpo/Te+sf3db+DieThnyQChsucJTY0bO9OWfSNeiWHOKZyiSFDSyEjHvP/ZEd+F7PhHS2dg7Yrtn1IiPS+d/NhyZGB2ICAQFotYFaWAQjvveVd4ptSiXWyMBpu9wgEOqLzDbIq33lm8+d6oTf0YnTJxxwBLZxR9soQ7K1iTA1SVTSkl1AtoYlMxOIMj9gSoskK+YOy/kRrDGGa2HKbFCAaaLmJtFMSriLFTBUCOONp9HMunh/QnAAUpCAaO7JKUc23HjdVAz2caSl3Xe3OCExgFGzRf2odMhwEGSpAsDmdeOXVXQAQbkAjWK1okBpq4GMbEUfHhzeZP//L9f/XH8SevXThYbJpUi8QwJTOyxJaIlElJwBxS0jpoVGfipei50jtOYaJQIyQjKIy6eLFer6dJQ2hiq9HApqYaTa+c2VhoO2sXM61ZUuWo76RgcU3a8iVQ3Nw7eO8v/kLObA3/1q8XD11CiELkWTwLgGxO3qt6dxyW1TIhj7+/Io4uLrT7ja0buK1rliaAcjw4HGHNYcunkoK2NbnCSIgk8+KETGKjs03v/HmON3UxAxElosilSTk3NwmI+d2NgUCrE+x4bjsd7tHBhcF86AOPBCyA3RmmkaLrRRI1YTI6fuJHF3QEwDLvT6KAIalCBM6JNtos1jidG8pWdWhIdLjzDBxG3gInw1NHTU7YOQcAqgAhRny407x6Y/T21PV8dUZJzbjoD3r94VrQYGZIqkrJEMzATIQkmjiiKzAwwLnpQUMU7yvv+05CsKYNYRG0jotbtRa88L0bg/7BcPOD9S032ki9tcee/5rbOlNdfAjnz+PMOQyH8KACzrVJUkSM0AYckVA4KUoDBHAK5HsBdYr+QVzy/nfj9uO4vKud6FzcRCghqJbkaRawOwuzJKnqJVrlaRzmzyjxSdO9bAZSMs6edwBgSOTM6SQFns68sO8Va0XJIcSonarti4RV9q91bZ8gQJgVqspM6Hk3qMp5HWNTk3PHuj6V8mwDwloyBBCL+eqfzeu6VSOnJqTGZPcLW3SKU5ziFJ8C3njt9cHa+tbGyHsXUx3DHBadS9evvtW2U7LZ1pY8/NClb3/7m7/x67/2pef72+fgPZRQN1ERXOmihtliXg3Wo3GIMQYKQdrYlQVaRvZAIOsStLp5AoOImOCgZjBTgYHMIEasv9Cs8z4lgI+ylFnIdkrV/VIwd+TUUWneqZz5i4xODAqYHdvR97MHdZ4Mq/ZxMcCYFAUVgMX5Ym8xQaPubJ8LhAKteTH0t8/I5jef3hyYl3fY3bx6K4bWFJvinYhH24a2XYSiOr00PjNExjQsrMdwfc+JjcrGZNakSStnH0mL3Vvz+ez8VvXlZzd++7tnfvtbxfPPJBQJBQKbOoqYBxwctNNZq/2+EgfmTliG2K3N+bicMpPBcpMZkRHUoAkJlvIgS10jPzHTMQMG7gWdRRUvpbS5EZ/r+WJt0LcYNLTDygksNvMe2/bGYGvUI8Ch8Wa4tbP7oxd3fvqz9Tb1EhgaiZXJzHwiy84aJwY2OAZpcpA2RYeCQmgm49IUpqRwhILIMxnAaqyJv2DrfRI2gqlBjYlhnABV7E2msxjUORVJBjMWsBCp3t+xJUroop4pcxusBBAn35su2p15mMVqyyG0YAkiJ31zZsAUTFDuUrQAy0GdnYENE7xBljyxEEyTiWSr8ITkkYoYqjbh6q3ZH//ZK//kn0//6qVzi3Te93rGRqIEkCU2ghEbJWJCs2h6vhxU/dL1YII6og46m/O2V9eoIVkKhgQjIzOKUkdqzVoSY6aSnWOi5OLN/QqaSnN9H/plw7FpI4dYJBoNR6Oiv79o3vrJj25w+62RG537XYjzIohKwj1XBE1gOIidAA+Zhe4KJILLnjSrmyUBBAG2KpwbymA3HTQL4WF0JRJUVQBRxM5qjQBZRtIes+NKVUBqEkng+9NIuzPUmxgCjlZc+Ud3kf4quKcCwJEOAAKMOAGzhFuTetyYSpnIqZFjyUWKdIwLfhnBYB0HzZpF51AlA8M5pLm181FBl9f7m73byUNavkEXint79e2TOENWJ4BmIyozMoUImDCZ3frgg7KoBv116XuwNKGex8BsyZIUnrrKvJpaVIspmCWuYHzoxGukZCCoEyMLFpWISqKyJKpKouohGcZkbdTFpK33rjXvXZ9AGin2f/yKW9sYnL+4funK1pUra5cfwvnz2B7i0TUhFW9GpGaRHYMYErOKf1k6SkACitVO3vGVsYLYSHPKC4GlM+PCSbcBOKImNmyDBBwssDNdzJXU+USWD9fyuH1640ruOBEl0c5dykjJ+0UTrKmrhWwUxVoJUq/t4uRLEp8vdJz7EWdSzjVY5lyqZkLpaViVMeq0bsgfL7ck11eZrBQpBQKQJmZOwN54Mm8CSWkgUxViWCKTUwXmKU5xilOA9Oy5LSKKadG2bdJGOPVKqip+6ScvPvzIxW99/7kXvvrc888+8djjlx9+CEWJNsBEAWVnXkqDeq5cRfMmxoQQ0USKqkkZJkqd3HU176KlP4WuXFCMYzcrViLOIpkHb9W8bFq/7cnTAsAvhQhExMx4CRFWleO29p/iwcAdl4xZ/nd/KDsImlNKlQDjbDGcN30xDz1HpauoJxbDNMSrB/Eguu0tKGgWad7W22UPzzz7jPHFi5d+9D/8k70Pbix2DhYWt7xzUvoaFNtcWPxM9/KLi0S4Ndkbndksh2toFvViZorCxPUGzWx8HXF6bnPjO1+/9A/+jvxH38HDZ3eIDVKikgIp4eZOuzOez1SkGihI4dhAprlzTnkV4nsMCCiadumLTAYkQzJE6+T/ZPLpFqL5UABrjMwjENjAoJRiARs4WUz2KSwunT0zGlW9CrWGIjVIAe++f+vFlxdvvXcJZalJmZQsQsi4UDIz4pNlIBjEyQhMScU0xXa8u3tWDQBrYieV40p8BFH6IgrOmDl72gEQEBGahCZifzZrXZHEJfGUS092wl/Vp4XbsmdJE7GRqPNz5Z3p4mCxdnkNEUDblsXJZ1R0IhteunIcTaHobiA5noG60BhwjMkTgICWkPqgggUffDj/079+8//3Bwd/+ZOtSX1xOBwgLWYT11tLXZOBmgFqDAV4c22kITXT+aKdsErJRelKDMob4UZNjUIUlogjyIjNrJlPyBKZ9pz0nOt79ixVgEBLFSW04qLFEKFK3rl6PHe9eliMNrj0B3t7r/7snT8796XNEX/3+xCPOkCYKk9mbWi8L607Gp/QUe06lg7DBixrEOi2U5iAzR4ur/dHBe23c1QJziExKTFDoaxIK0LMVh0Av+ptgg2WlIgSQOzNVePGbo6bqZWbXUOVHtrSf0odAAYQyA5nHfl6mAXc3J8e1NH8IJHkLjPDsTsAyJiMknUpDGIqmmta1q0KQqKw2Frzl8/0RivHcQLT4VejR+x6PsEOHDvymEVJMcaCHVhgiHVza3JwM87aMgwGvhy4uUjQonCIIVIbhMyBiSmz1YksGYQly57yG3dbSypOVFU1qurRfpYeSUE8YLcpPokEopa4Jbl+9X29dXN+9YPF6z+7NVrvbW6Mts5gc+3Kb38P5zZx6Vy1vVH1ewvQHFFhjHLFvKblfi0D3Zc3kWWBSSn38eRGLu1KoPk4nLDFCgMpBRIKwK0D7MyaljixV1JCNpDJzlpqYDt2ge3YICgZxFY548tEIyea3CLGWQjzGGLlSWD0xWL/70DXfpU1UJbnfNk8Gr2qmDctNcf+tmzJrXjhUuA1J1uxAfsH09kiEFfJiI1YwNDThLRTnOIUpwBAZltn1sbj/fFkFxZ7JXlnzWJysLf/u7/73WeeffQH3/v6C1995Ow2AKSItgG5RARhl6DBkAyL0C6aECIiUUwIBoMaL5N8yZx1otdlV3jHZJCIiahpsqyDYCPOnbb6MePA/atutUPtz6Gh7We9UfcBVvTuiqTKpkCf6Uad4jMD5YvnyP2hu7LuB9abDWzZDoBTZ5LccQrKCEROhB3Uc5PCfj2jJvD6dk/AzocQDhZxvRzgqedHZy89VeutH794/a9+tHvtxn7bnmU/LHhYFHVov3is4+cFRpBRPzB0voj1woVUFWW5tma93s9uXHfPXdn6xlcv/63fwK9/D+e3Gi4mi+mwN4jAAtircb1p90JMjgvnTEms87QhU+PUkCLri489DLIpgbOpORSIyVQ11+azOwgBsLuN9z5x5AWfLKkEAlz+4NJXFqKFtlc6pxqn417pHr2yUREMcNpSs8D+wfxnr07feKeazAdDL7CGLbEEUzIqAxM4ek4ntsQjgzAoJTAQg4NZG8e7e2dVgUSmzknhUXpXJ2NNDCX7gi352bIQlo2EnQIhYF638yZGV6hzSmwgIRDI0n0/jhvYuqu084c3QiJO7APc7rS5dYCwhpKRQuQuJfOkprFs5Jb5ptQxUQoAlC1rqPvVln0yBlhH2AkUaAeQQhPm6ca/+OPxv/+r8MNXrjR2fjSsWBepqavkiqAQwLgjvjo9j7YACQ8qDCgozZO2sZlpfQOxgZEX8gX5grwXV4BJo8GSxDhRdSFqWMTFvJo03zr3MM1bsxiC1nXdWNsvq43h6MCnpo1cz8qqd2FYSFjMf/bizwRffuZLODdAjNY25L0jbkJjztEJ9ALp8pgpOqN9WnqY5fsmAyPg8pne1sC/N1mwJvac5ydkkOwJlihxPm+ELAczH2cbLDKzkSV23lfjZnZzfzptSyu7zeuY2nvd+XvsAGDLt93uYxOwCLg5ns6aoD0PcjCCsNk9pKIzmcGIlAlJMmlogJmm5OFgyWk8Mxxc2BxWXX1Gjbjrzcns/1L+v/L8/xueHavW01WVhSEGpJQgHgbE5JzzZ0b2pSs3rl8L7SIsdhbz3aGj8+VaCdi8KdQ8iTgGSxKYFzImlY5KJgVA3RVLoYnEYGYvnojMUtu2GuIihoK8c+YKeCHPVJhFaNEvE3PLbbNo5/PdyTXdFw6+uPazn44ef+zKN7/W//qX8PjDvdGwJ7JQYzYyYoN2bddAFySCXFTvnCtZl4WBLtaVoGIgW5YluvriiYCgAhAZO14E3NitJ/PGBoNEkghirJRACuPVl36iNQAGYPkgQEzyr4lyFxjMe0OchzCu52f8qA+S44cs3f84DAEGmGxZOtJIIpSNrgRe0Cv81LljOgIykSiCgArH3oEpkSY4FwP2x9NF3ZLzAKtqSXy/KMVOcYpTnOLEQXrt6jvOU1Uhtk3T1L2qePK5y5cvv/C/+S//s9HIndl0wyGIoSkpamJ1vh9BbdvO63beNE1MQdmI4LxCE3EigNXImEFkLgZ0AyUDAmOF4+zXRyAulDgiRVry4kpYzq8eMAHdqgCQQR+Xn3iKIwjBsvV//tXMUkoxxs5s8xRfMNDtl839NaMjdAqVyACzsnaEEVD0vCbMVQ3RSKNDa0YpvXHt5uXN0bl+2e/1qdVYt448RpsX/9N/sHHlYuz7m3/9w4P3rvNsUZD0fW9pj3Qn7q8Ddf+i3+/XdU1tHBVVWfVnMb473b823+l//Zmt73/38t/9bTz3HIYjJa+JN/0mAzfm6drBZGxoi6LZWGuDzmLscelSZ2eqnCLHxGakLvIxh0U2S2Y5QBWJYIagSZFXYrwqRecThOyoscUnDCVwV/Tq/H/IYMYgrUofFjM28wRr5iXj3Ppw08EBisiU0Czal19594c/xa29c0W/UiNgQWjZFOSD+QQG0okOC6RCbNqA2FJkUIrNwd5uZ2uLRORLh1K8pECWO9xPcns+Z8gdn6QGMyZmpmRomjCezMACEiUOZkLCcDCkZJD7eApkSyc3JWUDqIvRzCYo5orxfH5jdzw/P+o7aDI5YfKHsol3p7MEwEZstAwCXtGfpkeM0Q1OBCqwEhgA2JvgRy+/9j/9wfo71y/M04X+kKndX4znRSzOrNVtYjMywNSpZbJPgUk9Ve+1KlNZNpVvXdEQzVz/ytd/PZTel5Xv9V1/WPT6rqzEu0KKFNowmzWTyWx/d3Lr1v7OrbSz9+JbH/TrpiiKvq+Gbq1Y1H5hjvR8/8ysqZuDMaW4UTgmDjev3/jRj9vXfl6MzsA7ahoYiFmIhTjd3l1ix4vCvR1Hpu22bAJQ6oJRuzIqZQcUroALm8Mzw5LHM1gSUIiRNVuEQzK/qmxGZMfzushQVWOBJbA3X8ym+zfH03l7JpVHN1fZPsa2/Zfh3m+fS56vI4ibiPF8MW8DuAAYRsxsMR2zAMCsZEJkfERnvRyfkkKVVB3p+rDaHlYeANSyBz+BqZNj2z32Q/wi6EeNk8wMZiwatBHD4YWvPP3oU//13vtv7X744e5bb9c/fzPs7c9qa/fmZ/u+bCLHZE1QJnWMsvDspRVODodWNrmLx9pkSCpCnpwvHKCeXOBghVegMWuSWlyoqkITrDfoe0eFUAH1GmuNMUWk/uQ/vLj72vXZqx+MfvLzzW9+afNLz9KjD/VGI7QrY76co4ognaWRiSbuQqtSdxgVyzRVnwtgmntZ6Y6mmE8chiQiDCxq7Ozvz0MgX0SQHkrEOmvN/IWc4KYsPyAX99hAlkXtbEDSBOdhbd2249n8QHhY9Cs6RgLJgw1LiViEERVmEEHhfa/wSY9lEQYAZgSoY/GySghHmzCbzeoQeoWYEcyEmezYHUinOMUpTvGAQovKvCS1lhFH62vf/tbzv//7f/sHPzgjABNU0YapofZOi5KAUsGppbqhpN6Jg5BnD6JpXUPAbBBTUmNVBNJUIIoBli0vRVEASHC5H8CEk7qYXAMldsxgi1lbhNtjAO73YsDHWQDd57t14sg+Uc65omBQYWZ2GnN6iiO4jzoAyOA0t0NpJkPTUlkVGWZQsmQIZIlVvS8M+9ODMsVyffPCoKqINUoTF86pbIx63/36s6Pi3EPnJv/+L+JPXg2701bBxMddY5/ikwIZXIi+TiNya0UvaZiEemeN54+cf+q/+I+Lb3xp8dTTAYMEyDyNou8JDmoc7E9vLqbzsgq9XmSJDbuGeooiwSuMtCVt2WaFAtw3+HicTcqMn3Vu/5QzAFSt66vKryEzIrpzeDoxrBSFndKQjNlAZqWwhrptZ+e21h+5dD4CDNSxHjlGiO+89MrbL754aT6/NNqg2dTYEqOlBBMPliVBdMKbTlCDM2gEFElnkwksAZ0xhRN4ISazpXfTFwpmpjC3lHMgoWma6XTKhRfnW+JkSpSjLaEhPmieCKRKToEII1/M24Od/YNFM2IPETnpDhsyUOqyFjvBLrGRKpCZ53xxrIZKYXDdoHCAGdrSDCnOfvLyy/+v/4++8eH2wi5yiRiSLaJPi3VqBkozK6JzClbNjnZkUEF/a3gjLj6MuwfJ0dr29nMPX3z+6ScuPbb5zDfBPRQFih6qPqoSroAwjBEjFnPM5hjv6/7e7GDfHdz8q3/0f5tfv+pn7Xnnz0S3tmDfRB8IfV9omqXQzheVeRY003gQb/zVv/3j7z30BD1yBWoIEeQYJCDDJxTAbXfymSsy2ZYK4+URBqAevD2s1oeVpwmpqmnnkwLANFOFRlkOxawEYRzHF0dVSRyMDERSLkI8mM3rsFK369+Q8TxeAcCWfyEWRQFQYrcAauCAsZ9ioxBINrhh5pQbJ44B1eyUaN5gicCUyd5AYBiZCRkJZODdsLACcRUugzsWkDhsv7l9E+59xLi9Vm4EImEQQgzatuVgMHj6Cej69jOXtsVhscC7H9i7V+u33tt/9e29V16XWa3ThS6akJIJO5GK3cBLwYd1eF5u/GBtLYWmbeumXoQWLLCkaiBXRpDBDIlZuCgKxyzUtrUFIChZLGE9hivLgnv+/Pq1vcVb/+Ev3/nZi5sv/eSp/+gHl37z+3jmKfT6cAwRkAOEFaUCROos8UdUUHIERi6wUJ5K3HWpnACY4ZltAewwrqV2zATnOElh5syxRYXLsws2dF5QR7a7S/K++32te9TbS4X5+bt36/YOElbwsqVfjUBQjckzE4kqpk08qHXoWYULSnLnrYmXJ+ZhgMEdG3z/IjedZatTOto6YyYgApwhKUTQAyqhRdLUHR8+HC2NAcoH1pYubAQYqZIoKSE5ViEAHCGOClPERqWNpU9OYwSiEyLY3/QOeYpTnOIUnxpW05nVqPELsi+1q4DmaY4dnQ1h+SYGioAyDLyYzt530l64sP3rP/je7/zub7/w1fVeD4sa3oEAlihVISAgtda0oT2YjWe1hTax8+JLA0UNwZS9IzY4EjYihQU1Q1Igy554+U8zC8FZe0iZfVAGW07TwcpM7048wDfuPPG47x6BrgdcgZRd/TqnVFpFPgDIM8el0WVWY5GYiYKwFE8cHgxd5aOCaMhInArhNUFMZmYKnVqIMUZGZE4EECt3ZrdqnM8fBmTZb9yZfy7lF0e9tI+caR+h51n9tLrijjUfy56Hd5y3d4jROgWh5WPjjhULt5oy5g/6VR6PBV56th7OuH7Z40mDTAFh2LJ4RobMXuKOWTl9Ltk3JTC67DQg2+eyERaL1jknXjoxNpkRM/uiHOxPJjrboe1z59Y8iW+JWEJaLDY3zvS+/Z3L584fUPnmNHzQvHmwCOuuEjMxsCkbCJrXQQk4MnAcngeJ+HDTbld/5xev/A3yV+zS/X8fNsZHOQF0PgHUrVnyJeOUeWkkkIkekN1xN+Dl72zw5E00MN8I9QfzyW6PL//gu9//X/7P+Te/06wN91DNkEor1quqnWE+SR/Ui4km+D5537ZxEdtKesM1hwMcUQFmm5Fje6aTAZTYctJq7uWHQS03BTDlvgADiMwsO/Rp7qG/65E+4vnjI9tfLO/wOe6HAFWFsJYiaXbAzezyI+evDGk2nsuob6EGFajb+Vvvjt9+/7EotD3AYpYIxtR1hS1l1ycKA0c2MEMkgryRjyqzGlHhDBwBOIIniKmSnqDby+cSbEAeo4kjiznMCBPjcVQeVImL3O7EOTSSERAdLecMy3nFL3pzrC6KrBCxw5+P4q434SPm44dcBG77xDton6PP2zLw9egYmm3P81+lzgpG2aRISERsQlJOCNdj2AUuAAVc3tVPg9G5jYtb8UtH0dUDNERmg4DaWcXAvNn/6Us//J/+6d/uX7pQMRaLNJs0Pe1tjZoRxvV8DYWDgZFIFuIScSRuHN9KoXzkoceef/r8C8+Wzz6Fh89jY4RyCDsD6uW1RLctqzmZOLgR1ka4cIFN15IijH/98vDtP/3jN/7krw7eu3V+0ZxLdMH3UfUx3RNPZeWUNcZYRi5bHTXNW3/8J/S3fhuXziA1aMWk0pXpEWw1exGCO2qR86tj+Xo+chwPeakj/9egDmDosMDAO2fSRa5bS2SgAFIjTuQSSoID8th8jFmKEgzmmWAQIyJqko5TmhBqoAdUcA4BBiCauM6+5Tg4XgEgse2G2UZZFdMZjOB6umjnW9gF/sXL7+1VXoZsbVqrykgU2kTMSnaciocRh0QMKmA+gRULTwuSBtr6chgWddybjda3nnv8yQsgh1seGwSfR3haitLp9sPMBuqM737BWvrjNmj5JgCWRYXlr+a9h5kfDbA2AAzkgQ301mCKSrF+iZ6zXtRe1ItvvofxBNdu7b773rV337/+/oc7OzvY3z9fNr3QkprASpGed/3Cl8zzuhZKzoGSISlSMlOvTKoCnwjqBEzK1BCR2TxQwVKQ9GAclVLkiSnmtY+pmTy1Phxub11/+42fvPTD3b/4ky//L34fv/EdnNtCb5igk1lrE92UHtYqXka1rE6kPO1eWWAd/j8+emBOBKQSZ1asbb0N/NEH194pdeH7KaYBVRKEkUCsEgNHAMXKlShP+IgACOftpWwjyytP3qyDoC7X4PAT86NBRI7u2+omphAQTHIUcL73RAZ8ipinwrve8Iwt6rf3F43rP3fZY8w9qCpU1bMUhTdD0zS5dGQAulmm5gko47gtn58vKHV1rG6AXx5Cx7AUENkRHGDKhUe1uba4tcfOp2hNDGokhRf2CupyhXJFwbD03WP2rpmPi8I2NipxCIkSjwBfL/D6i68/sr6BENr6gMsy9tb2J/tDz/x5XBie4hSnOMUdIENxxBAntwOqYbVeObyXKYERvdfZdGwqo7Uz3g3rhaZGvS+bpmFRFhBHtTakaVNPU7r55BPFd777zO/8zu+88LWvrq1RmxANVR9tBAkSuQAE823bNg3aiDqROQchBVoygCAEEoWZAqFzdSVykue4JCp8KIUzJoCJLUEIotHahQRz3pu67JX5cROI+3ocBJBSUmV2YHCKbbLkiLOSYlX5uOfHrKW8+x/MjvX6j/v3ke8jppUmMgRBQ9yyRWYDKRGSiZEwGKAsRoMFQV1QArzCRVTBimA+qovWL7zGGGNUUiq9lF48mMEE2VjzEU7hPOeVbVwf7QbdS+3Npt6NcZ5io0xlWZS92SI4E5fMK3mSwjil1MbApQe68oMu2WIyyLLdJPdv3o5uLmiUpwwMgEmPdR6uCiQdT2iZg4OIAwKTEeDJTLQUrRxIP/o8l49ayeX5avaZ+BUfj3sNCegjyz+k9pHP28csaPljrupjpjkoLKU2GnsiJuaQNKoqOLf8KmVng8M3/VyVAZTQyGFX+jITWGFwngFFVJD2snVDABsJBn7QC4Z3pvW1RTsc+NGwGJUu1NwmLkxw9rH1f/C//vpXf+2Vf/NvX/3Xf1i98cGZNq2J26oGa95xivPJwXS2T47LQVn0KgNSMjMTEmVpTBOtrmjGkWpzdnxNhMSdj65T9IHifm6j1XxTyfdAzcJzoNtZJNLcjZEIibVIXEZXpO7XyDBJ+TXGRmpQEiKGY4Mls5j6/f4i8Lu6mI/Whr/+jW/+4Dsb3/02Hn8MxVrZ8BbJ0BeRsG/Y12ZX5wvlRCUR+0jrhDXyiOBJZCByDttjA1zkvgGAO15/tFqIbMmTy5S9JaRcPGUxopzkueRJFF3xI4cP3PZ4W0X3yOOxCBQDEquRQomMYbQMZ7SD8cGVC5v17q12tv/CQ5cvrfV7Lc6N+rfG1y6N+vbyG3/0f/m/xj978Uvr57amte7vt0iBVcE5aZbFWp/IVlHJJ4JENNXkixL1Yn377M7e5MJ6f/HG+7i2i8sVXGEEZgwLJ+Mw11AO11NI93UV4Fj8GBnKyCHF6Fwo5EbCh+P6RmjDxqaRT5EYqEhgsQ2RyaTPJgDYzEBQzb36h2PUXR+ei5RLH4olv3P4851/0BWGAUjWB3T8D1LqGqXuGPSZsy2V5cqS5u0xOBaFAUhdK6cBEEXFUKLkkQBRFuVRYIBN0IbGNtbfk8WfvH9t69kLT7uBHezTWnlyMlkjI7cqUGTiOyufj8ZiHDJ5TESjIVJo6r3SAfu3Xvl//+NX/4d/9uX19d68aWotk6E3TEVYLEKdmgqwW5P+cKPY2DgwemN3/3poq4evnHnm6a/91m+VVy7hiUewvQUBtAEBWqIsu7G/kyEc2VxZFkOykB4C6+MHv/Hol5979Pduvf2Hf/bTf/RP3n3p598qRxcKhmjSunZMwz4llw7a4az/5KC3ePudV/4f//2z/X+Ir33FSOdI1aCaTpt+vzSmBjFT9iXYJcAY/hgzIDvCIcvtTYbcnVuHDDNDHELA/gVsP/f4k3/wdry6O8Pmmq8UzdSoNXBtPdMK6JlRRBLEY9WDjGBMTWhcUfaAtGiLXm/f87/42VvP/OAxB/BB8H2P2BgtmmowDvWmDN1xKrXHLABAo48RqTBF8jB4lAk4AG6GMAZUCiaRZDFHorMcq98BgFEyMMiBAESjkFidBbCBSiiDfb8Qz+QQPIKD3nVIjdDlAdz+7N9oQbn66zt6mLo75lITkFAACgKxkjE7hQKqeOHLUMO83do/2NqdPL27uziY8GzvzX/3B242rqeT6cFk5+CgnY7toOY2nF8bVWqlaslUsRuUVSmeXLF/cw5SEWZjI3ZMSgBRz1dsELBn8kyIKTZtSE252V8jT7Hx491LRqXI/ss/++P//tr3ObivPYsvPQeB90zDAlogAb7b09t38zbKvzsSJ3ZfO/q5grIFDoBdsrFDbeSSeIOPBOIgoqSJmEwLMzI1HM4IDucwt2/q0VDl257/qCdx9K+NOzkDKShTIBAzMjiCJbhkJJTIBbGJ0U6Dc8xQITYyU7AZzEC5Ec4YlBczassbz4MRGaB0+LgCGQDtLkxTAIlcz/uYUhujgMUxsp8Xw5aHBYfSJLNcJiE4MiYlgoITmIDJGKk1aQNi8MQtNEmhvtKPXYqe4hSnOMXnEkcGocz+6+GUvuseM7CS7R/sbm+dKXx/d2c2GY/LYjCs1s3MOS5KcY6aMI1xfzCgxx87f/bc5f/uv/17588Xly5dEWcGctKtyNkhAa2hadG2qQkIgZMBzllXN/8oGB+dEyixkVtlQ9FSpZ0Z0U6YA0tIZAxlhdE96QrvC3QxwEusfGzuIlXu6ZE++nk75us/7vHj3oc6IWheDC3Zf4CMAEhmvgkKIzImoDVhYoVLEIMDhCGOLAUirSonheMScEjZQpliwVaKIBMpxgAc7NyIB1wVoSzq2i8Wk5CSGaVUeE+JBCZJOSpgzgCWFBUMO7THzUFit5EzSpk75uWvOTdvGf52LzayuVpgTKRQMmdLknoFghopKIkZHZMrOtrP+qs8YrkMPxZW3bFHH+2jnsfJz1jZoESwLKI/nBbS0YbRbks+R9R/htJdc+C7NnI5HwayS5oimoC0JTSgmEwjVNDzZRJY8iSEtQrPDp8abl567ssv/6N/XF7fndy8OT+YTmazTe82BqPR+gixjpSaGOvYJlUR3xVujfN6iIxFIcYri93EEEPI0jZebdXn7qj+6lCwgRNBkEvSRLaUA1reWe4S3ViTgQyJ0AgpWbfK63SgSgqznEfOiRTsvC9Yyjev3wwbQ3nose0vPzH4xlfKr34Zjz2OtS00APuCwRG3Enaa9oPZeG/R9ItNUg9AdLXE7o7wkbOF6ZjOP92fAUDM1Q1AUsdb3v0NZuHakTPvV3yk4zHEuqy/5iy8fGYlGCgWpcTYmrbDym8MqjWHnqIwnPGCphm/+SZf3x21aajsgAQLjHi7zXVko7vWmJ8sjGDORUNKHIm8ctVamgVMZp0akAwgBzjY/eBJ9gmDAUrqIOZ8LZhE7GuaCScUZsydj7eCkDiljpB3WJ1Pv8oRO9oBcFsfwNHXLH9YqlexHJjulvbfMWAd5YLs7taBZSvA4ecYQLn9ETB4oEwEQyIEktrzAdEebKJQhpCHffzk+ZPAHazm8jf+GKcli5lT4wrNGO+8F99/f32xGKXk1QAODGVEZiUqVAhy9vxW08Rr49m4rPjSlSsPPbT1la9sPvdc+czTOLOJ7TPwDFKkADMIQ/jwa/1FVFr+TcAew/V0pRp8/avnPrjVlv366t7+wd6AUmNhGk1rFRpWrqrEp4YuFMHdvIGr7+GFp6nXT6Zm8N7nEq8Bqet1UJjrbEyOc/yXG//RHPLR4yzIJ2dwCJ59vyhBDDWSYNyAYiJv5EAe5kEwCoZjVgcJcIwESipEZKLipgi32nYf2AQEBSKQQJISQvRJjxk6fewMADl6amleH2IC7B9MmlaYPTOrqiqImEXiPUwPSZHTg5d/m8cOBgHJO9sc9nv+jonu5wWsy1n9Uv7T9ZCECDP0HMotbG64K+fWmhbt/CvPXMZ83O7tja/f2r96bXrtRr27R9P5wfWdRRtc3bomlEnLOvTYPCcRAYxSRDRdKDRlF7ai8kFTg1QL+7JARVohJNekRqoCbWxjM+gNr6yv6Wz8zsuvv/hP/+XlxeL8cFMeeXjgeyg8Iseg7rg9JCcM8z4Bk7nOF000hbHg8+gjx8wJKaWkqtnHtm3bvQM+O2BzQgY1wCwedkLePi3LXZZfPPT71WQy0xBdWbH3IWpKSdjdPW2l7BugiUBC7FmEwIpMVtzc2W/qVrSyZOSJAVWVzCOc4hSnOMV9AAO1ywlrnv1oHhcOhUu5YwxKABudPfPwdDzZqfedFNubW8wMDWbB+dSE+XwxBi3OnK2+8tWnvv+9bz77/JUXvrKRZbi1WtKkBjOLBilcSFjUadGEEEJUA2DEcvwpFt/OVOZtNbMc2HV0PcT3vcr/iwVlBCOQReqy0djAunxUeO0qDUaWoAUwSJpNWiFwzHBgZgO4x7ZkqnLFKFgMViuiZ/ThSyeFA6I1IQa1gkcKrHtyvtfj8mAyn8/bxWTWH65HsE/GBkrJ1Ii5cC5YymTfii7gLN0wWq7xup7CwzUfblsr0idkKtu9+UpImNt7Pq1E6Ps9JJbozhLD/bLl94aUWQSFwZIqsTKZRS5HhQIqYGZKit5AnnhydOHcl1Ize+vND3/40t5PX51euxU09ryrymG9u6Nk7KhfFuq41VSHNratKweiJIYiwSc4hZjkul1iJJIgaAWRERmAicX7ugaQMnOwLJpz11ynbCBTr1jKjEwJjei40CBMps40u8z7BDZOKUnhnS8V1KRUq801BshkezR44tFL3/n6xne/iuefwflt9NdBPll2usF4jt35YncxXaTaFORPen3N4GxRbSmllJDuLgGSLR8+C70ZKQDvfds2TLa1tbm1sdbz8AFQLcXZ66+8+8MXp1evDmJbCpiRLObUzRWZ+6ltNjMfFjsNBIS2wWRydAu6oHIz+4KtNhVsmqQo2CMmzOftfNEkJSlEw0d8RQ9AIGKeVKxgRzThRASwqs7qZjzXNGRx/lORyf6qMEKb2n6+A82bqz95+dZrbxZNKAGQJoYaEgNMRMREiXjaK3dC2ocWZ7euvPDCpW98Gy+8gIcfRlWiLOAJDFiuhFku1h9vkyKMvWwOz365HDV20BvO/ujP3rz6zmMbQ0MRJYSYvIv9omelhBiLoti/dWv/zbc29ifoDQsjjagKXhoBLRtYsdLzfmJH72PAAHqeN4Z9f7AISAKKq3JntyUKzbT28d/eOWhSzbQiMXNo0+54PM4nnnOwuNwMcsdfrB2vAMCAZEUtASxQmEcAru9hdzxpeI1ZmFmjmgEMFod4jNnDETPQw4OlxASDsoMFbQeOzq4P1kroccspJw8ypqVLUNbNLS8IqtvWExyBROAYPUYqoT08chYWi6jbk8n2/hR7BziYYl6/8Ud/ItNF2Bs3t3YXuwd7+wdxNkOYP3RhW1KSZF6tgq+YS3HEFNpFa7xIViPUMUKYSi/iJ7uTjWpYlkWc1+1i3vf+/GCUvH/nr39KRW9tfbtfjXDWw/NMECkNmH9B4etThhGZK+bAznQ2my9SLNgzHSnSKWuWFwoAENuxE2X/hlgRGMysRNGSV+V8oYZwcNDU5UblyQtIOcVEmpj57lXNFxNs6JXOTQBLjiAsAaoac6Pg6lWrFQgbkiUHc469Y15KSwDcuHGjiaGfeX8SVQ0hnB7nU5ziFPcNKNP9t0+Z7hrRuOuSUhjfujnpV4PNjVI1agxJ1TsUzm7tfmA26w/oyacv/9qvfe0Hv/6tL31525eIhmSmRixSMBRIgCr2x3VM1kYNSU0BEWZm59MxPTs+UnHMhqRKwhk5f5Dva2Lpl8Fu1/8TdQkI9/VopEArOWWOjZiNWCnTIj51ZQAzM0sgEzaXMAhwUBM2JmMyR8l3Qj2FKlpo8kae4GFGWkiu/bcWY6vG7MrKl1Tuz/ekGBbOC9CreBSHO7P9G9NFdAEsBmJmFWs1CJFwTsM7XA3S8sxMHa/fmZ8sSX8FPuJ8ZHxiX9gyuva2J7+AotF7wNKw8/CrMHtg9bZEOS/DVM0sUlCiYIkERv2SPHxROjCpIUUwDX/3N4fvPlpc3K7OrE9+/PL4g2vvLqaj2aQiYUree+eLSEljgJoDZTpbDC7BKXzK1A2QNekEUbjEkTUxG0Xl+562WxUawchesGLqFJwzLTsXq64cGJwuBIUqJ82xJS4xA6TmqIAvW6OxNRPTJNJU8uW/+7u9Jx91LzyPZx/H5ro5v6+6aOqNqrKI8Rh748lu3bSkRVm5XvmJVhXvhCJ79DBYFKaqoUv/5U+BCbsbbEjgpeMHr9ZiDDWNMTVb/d6F7Y31HgrAERATJvOdH7/04Q9/FG7cKMwXRI6hMeWGjGzOdkRWeeLDaTaEUU2WNPP8qQ06HjMh93sxQZiYOfN0nzdK6qSRDCJOGU2D6XzeNI25UkQ0RBwV4D8oAkfGoQuWriwjjABk2icGmywWu9PZvL9WuALA54qCUCQQEBU3d6/9+KXxG+9dbrQwwTLYQMUSaS5qRZGf3rqhaxubDz/86Ne+tvHt7+G553H+PIoCXgBoilETEbEQQGZ2TG0uw1zSyK7EhpQvfPlc0A+u35i++epBIQM/8By0bc0skrVOQ9LCy2x3/4PX39y4eg1nL5bEIQSIX74dpKsB8Kdlp8GKtFbi3PpgcL0ea8vEMFbO4pJlF93SEuPYWyQCiposRfLEYNfEdDCd3dxD2oR5hxDAkk9Gh+zBeQwcvwMATABIwAxFclgA790cz5qQSiLnssOXGYjvMtz6VZBbZrq5cmbSnQFs5AkpNqOCL26srXnoUoR07I84URjD8reg+dtPBAW5/khhAblbyBhdYEOyJCioJFRr2Ey4FNAkNOGJCw9hVmN/rLd2xldv7t+8Md3dT7Px2++95kKUui3VholH5jbIesZCNPBVVfTm1o61nqONZs5Q9nspaRsCmTb1om1qLntnBoP9STP98SvXhmceP38Zoy24MEFrUlQ47jV8gjBAHcYtdsazyaJV12N2SLCuQV3tsKp8p6T+5LCyLb57cWhm0dSzgCmmOGvaSdOUVKDi3GUaQT7HMXVOdrdlVXyeRopPCZVDVRS1a8lgWS1IpBqPtnmsHAyMjTUJJS8iS5dcUzLDrZs7qmB2KRdjNLV1lMp/Vvt1ilOc4hTHhILCbTFDXd/xoaVH/g9nLtnYc7/0w1gvDsY7w0Fx9vxofHD1Jz/7yVdeeOz8+QtfeeHJ7//ga9/8xrMbmwAQDEHR5dsAEVhELJrYhjSdN0ZsxBBh7zqF8idHs1lOqmQw84pqJaIHVc67VHzjTheg+3l/jTiyLY3XmQyiXaivy+x/yg15BjZSqsw2iBmAcBKKnkIBZTOgwZxMS4uloQdGMsSIFFEK2lr39qfTqRIPhiPa2kJhmyBYQuSkAsJaiao/tGjvx3ZOcM6VZYmCmwaK6AuOdigaoMM5Gxskr9aRp4+H4CM/LWVIhk9wfWGZTKJDRvtTYLEfpA6AvK78yFLKgwImdlhSm2YaOx8am93abwb9dm2wUfCw70WBWJgHDRTDJzY3RpsXL+4+dPnGX/1496VXrl679txDV2ixaFPkGGLbaBv6hR8MRs0sZSuXbOsUpLuQu483AHCJnQLGUbjxHOU+Zu5E2ZbhfwmaWIkhpgHGpqIQy+Hhyln9CmJADLxskhADjEiKWcB+nB4QZr2ivHh+85GHti9fWvv7v4/tTZzfxmg4F78PqpmsYgPmUxzsT+bzumVyVd8cJ8hHCaM/SSgxESmRGoVkMenHKzA/la/VGMRHqDhlU5ClsKicbW+sXzhTVoDLS+G6xmuv7//wxeaNt/rzRc+pMDNpRFJS5S6p4vDNTr42lTRCKaWkGpnMMWlM8+l0mN3CzTpJJzGR2rEjJu9vGIGYE6GJmNbNrK2jadcLscw8v/0PTtYP56TBBjKmI5HYRjkKmEwJALNTk+mivTmZjTfWRsXnrcavJgZTtAGvvzV57U1/c29YDaock8AG4sRQIWMiSOv5fca5Jx596Nd/Y+M738WTT2JtA8ywAFck0mAEFsduWT44JuduTEWfFlonVK7A2S08/+Tmta+e2bn24Y9+eBboi3MOKaCJDcG4QCkO08Wtt9+t33yveu6rVBCnTsVBpnL0aH8a3DBnef+ax8WNtZHfq9vGUy9azprJ7Hpux+r297jnP5EZEXJPFzHBBeVZiO/euDXf3FYPBAYLEBm/wKr1Y3HsAgB3RSQCO0QLggnw9rXrrbGyQFzO0SBiIlM9to/d0f7cJdFLCkdkDihiu9F3F9Z5BCRNicR9vi4wgLpvgcBGMMrWoxRBATEgpBTNjJmFhcEpwrE4OM9wTgUezlBEfPUriIYmcN1uzGYbkwmmMzSTN/7y32G6v7i501y7uX9td/fmPu3uurrd6g16lesPe1L5quirucYSIgZFb7F7EOsw6versqzruq1nqvGCL6/d3D948ZXmiZ+UZ8/h8QvolwlJj39KnBwSoQUOAvZm83kbybNnD0CTMsFIjUxJbekwSN1s46RAd41oK42YqiqBiFTViDN7EqE7k1nFkLIShjKT2dJ59vAd7uP59d8MucY3KMtYhXkbLLIwq1CrKnJbIwoZA0pmZsoEJ1TIEes/ws7OTkoJwgCJCKmmlAqpEL9YXZmnOMUp7mcoKB5h/Hn5M3W/5l+sKwBcunTpnXfeqef72+fWqhIfXnvNbPzcl879F//l7z/0yNnnnn348pU+E2LSup7XKfVG69HQKupWF3Vb13Ub1cxcUYJyz7IQUYIhwSwdawHDH2+4aWZExIRlAxzwUf4eDww+ugPgPi8AKCEwjFgUAImS02UNgIDOQt9ARgIRiBGzgyociQNEBUlhBB1lQ2411BHTOfbH2N3DdHLtrZ/PJuO9g/3ZvIbzw62tjfMXehtbl775XQwJhUhSsJcSW5su9jZ39sbzkDQEqwo4SUpB1VhTSlhlEiioC6tVEln55N/B1izjKI6y/58YVifDiiT6tEyA7m/kg3S0WnHHlfUgQakLGyQCyMMMlgyI0ERy0LSquqiqjaoYllQ4mOvXYbzmPV++hI2trXPneufPyoWt8Rtv/fidt31cjEBnqt7AOdG5i5A6lokUaoRESAI9EkrAACuLwml2v1GYtvfzkeali54SlDUH0mpXUdecySw5G9xABiWUES6hUHUKp8QGQy6E+F1NN0CTQVk8fPnit7729Pe+i2efxfZ5FGVyvAfsQ2sUDDjgjet1nLepieQKV/XUcdSwqGtfVie7x5ogZGAzxKQpJTNWfHQV8OTBALPmMQFLx3Jliyw0rPy59f4W4AFpgbrGteuTP/3z6U9fHk4mZ8VVKVhATipOlBMF9K4QxpOFdUhIKiBPnEKYH0yGWd1pymChbIthX7QCAADyVQtM6zSez0NUdgLhpAFHfCC7UsCD0ATAbF30IwAjVcr7x5aMGMLeiKdt3JnN9wPOVvC/0Er+U0Yn/gkB77577ac/czf2ziRaS1qRRVhiGJMyqZARm6DxxaVvPX/+e98782vfx5NPoz8ECzTVBs/UMhuYkGOUKCJB1VFxzG1i5wYNYQ5yguLihf43vv5ks/g3r7zk67kGGxCcicY2gKqidGZ90OTm7s033nro1h4uXlylwPLthL9yjgM9wSWGAaaSkEaMC+u84XR3Eb31aspTTgIRzFan/fHvDpZ7qIhIk+VUCWIfyb9z/eb0me2WUABeHDRm6vm4n3A8tpcAIKkBLGCJnBrGxPDBzq4WpbkC5E0NBhaALKVwL0efDKad+60hkSNTQvRmSPWIq/M9DAGKgJPPVYnNVn2qBOs6PsgABQPEcA5M4i3HO4MF0vPiVsUqhgkoAUUCAUQY5kLIFgCkgNQ88RtfwmyCmzv2/tXpG+9N3ny/fv9D2h3XN26m+XzatsU8lKUvXI81aRNSrItAwq5gYSeu51MSYS7ZRbXFjZ2bf/3SlYcfxsXNQb+/iwj4z09ThQI1MA44aFIdzEiE2QwpJSekpJn9t2WXGWUxy0meEUeXhUcPU15wEpGaRVNmhjCc35vN1nplDygdLFFKxlkCpkZd7Nwd73e/j5HHgiLyoGKNvbqu67Dwg4ETt1jMReSO75EtG6mZgxXEsix35grb3t5BaBP1BETOOY6JjIqi0GbxWezXKU5xilPcC1Ze5JS7CUEA3x2WywZAb1x7V7h+5JFzm2eq69d+HsKNv/N3v/tf/Tf/+aOPnhmuoXAgYL6YN+2idH40GkUgAfMWTZMSxFUDISaiJkQiAZERd711IIMJ7LhDUmeTuvK76aRynZraETMoqWWlxGl59j6CAUaZNycycopcAMiTLiMk7mKaxAGOlGAVSAmkZklMkQLaiBQQE/YPcP0GPrwZP7w6vXZjdnMnHUyu/uzl1DZ109SqcH4x6O+NRtZfG/yd6+vPPY/nn8NoDd6AIlWQEmd1pPuTcbOg0LArhFUtCbEnI0AIYliJ4I0oWUxw6BZjqw7lnNqlt5H+ZGyfGGPxWenWP64D4P7CqlTyoFL/KwSFCJhADNLCEBKMwL43SCkchDhvxwdzNyzLUb8/qJBanqsOfYGB4JknehuDR564OL929dY/++cHH16d3TogOB+5iqBJjVlw4hIhMILDwiEIWras3hRFkZJX9AKVMV/R9sldAZ8BCHAJyJVLghIiI0hSzmWALlwnp5WzoYwYNihSvvRhQGBuhGdeDgppNzZ7V85vPfHo6MtPnXv+WTz5BIYbQBngDxAPgInJghAUGrA3ryWK86WXIoqEHHbCfNKLayM2MMDJLJoly/YTBMv3bcUnXdr8xSAjW04JuDPCTkRpNCi2em6rhxIoWqPQYjbBW2+/9+/+PP38rQvGF3p9nUy0aa1XGKlxbiu7nU86+T3JDYsEmBmTkWlo6ul4cq6b1qAbZboKQLoHTe39CwW7kkLAeN5M54tk6stKWdoYBe5QJw9gOeB+dhv7yaCjmKC5WGukSsTQTOyAObE00cZN2k+ol6Y0nx8ICJrmb75946XXR7Nm2/cGSR3FAFN2kclYjFiFTDB3/uu/93v+uefw8CPoVYDCEIrCmBeH8QeaUiRLYsbg453+2fPdxDFmQJviuV7FTzxStvXoiUfjm2/Xe7vDsuqzr7VO1hJ5Nl3z5Y3ZYu/N9x66sYuzFwGOdZTKAZBlwSn3HOk9MOLHAwGChDXG+R5GHKtYO4wAGCRRN6tc2vTfEzSBTGDIzposcBVZ9cGtvRnQAi2xZ4GxIh3X/wf30gFgOc+UQWhZamBm2Jk35tdNiqx4J4DIElu0dOyiR/f6BChMASQ4InWmTqOkZmi04dEHLOUIYv5czW9XBjpdk3tnVkepO1lYwAq1rjtctUVSIuJIRrSUsLMkGHLCr5kiAVBnYlJaVfYLbG/TY4+vvTBbu7WPm7s4mNQ/+uneW+9cf/31vVu7g0h9ctbCFq2bN2cG/X7h5818f3YQWf2g56vC2rBeldLGxZvvLt56t9d+q4ckCIzeZ3bs7kIuAEyBeUQLIvIMUU1ICmF0uVX5amcyvgfHqU9sU1WZOS+2OrKDmZxM5+0spRqQHKABUjMG6EjKBQPp052WfU5ABk2pKiV6B00pppL6xLcpvmjZsEy5lm7KMCa7w9xnMltE7ex9hZ1jFW1K5xucFgBOcYpT3Acwyp1sDsYAd8655rr/B+DQJ07JYByLUtc3y5u33vjZ6+9859vP/x//z/+n3/pbT7FA1UKKgHknvV6/1+sTEIG9qU6aMFvUKSXnnCtKIlMjIlZkx1YFMxGRAyCa4t98VCWAckmB8MWRPd+hVH5wdtyIDC512v8uTJIQ2QInJWUxc2AHZTSIjpMDSFs0EaFFE9AG/PDH8YNru6+/cevnb04+uNru7+m8LptwpTfwBnZOWWKk+iAs9m5Nef/PX/+/f/P3/t6Z/gjPPgHHQXUMqU0urnGaiMaAhkhMNXrVUtmzeAUTxMDU2fVGpumyI9DAiUBdDYABNfCyBsBkmlv8l8vJU3w2uLsD4MGGZmaJkK3pDY4oJerIaoIkQwgaKUofPUE5GFoM0zaWjn1vgIcfLi5uF9PJ7371S6/94R/+7F/92zfeeGeyiGeTXuj1+r5s51MjDcKBNQqCIDJHBoAoMIZmxpwRsvbsfi4AsGV+38DZeSbrMlUJiVcGYCzKAMTgwWV0RYAxt4LWYeZlUvBBKdcJ649eeuw3f+3Kb/wAzzwOXzSadmazM+vDFghw+U4xW9jO3ng6rTf7G+QdlFvVlFIywJX9qhfb9uQWeplPI2KA1TQ3yFsmJT67wYeM2ZKYAUqWCFG03eitbRRYA/pAWc9hiukkfvje/quvD27unT1zZqusxvsHTWzNJKfE620ROp/ObdlERLrePZAa1LSN7XwGUyyNbrrmvmx986AM8r8KjACHNmAW2kWIyYl4p8ZRg7DcLXhW+nyx4cfFkovIRJPqMgbASE3VjJjEyDdG04QJMAdOtN/n+FCCwnR2/eb8vQ8ut3auqLSeK0cQJVIjSQxlUuHG0bzwG9/6Fi5cRFnFGBtN3BuwKzKxfsiumzDICxHzsUfqaYuicIAZ5jFNXTkaDnDxwtknn5rsjdPugYcbSKFoFjFoCgxa874Kod3Zw/4YScHchrpXDQGIwpYprDkN1J3snY8VDjH1PDY8htZUuiBVGCdyKd+gMim1Mv857vGxzjQypwIpi3BhrtqZ7cwUDcOTHxAAoRRZjn1PPHYIcEkFiSIittF6rgZeea8+CDGULoJZQWAiqCXVXPM95iZZvs3H7sARADFQVfRuXn3ruQ33nece22AUwHpvnbQ+3pufMAyItmoh7tYWdOhG1SmKsprPSMnYCXdZEUTWtbl1PVMGAglID3sZSWuUASqADFNRDXDmLJ6IaGP1/e9d3B9ffOcDvPTqjR/99MbP35zv7JVkl0dr7Xh/NBhxPSfv+hv96/O99aIaFFU7botYLm7tvvuXP3rm219x57/pY5Dis1nwEFHXtS0CwMxCCAsqZh5//drbe00YrG+14j27RmNZOFDM+hQj1a7OfI8K+rwyp7uzxj4KvFQ14nbK3jl3+G4GzZMDQn9989r+fhvjY5fPrPVQH6TQNhv9PjTd7vXMX1A3oBgKyGiNzscztybTqDGBDg9mXp1b9vBlIBFSu5iW671eBVMwUJXY2cNkMuv3Bot5c2a0ffPmTe2VG9sb169f3yg+RwWtU5ziFKf4WFimLEQgZsTkmEWjxaBb6xuTyWQyPRDCcK1XVaXGdt7Om7CzaBZPPnXpf/e//z/89t/+ziOP9qoeACzaVjwLeQMloKm1ruMi6lQRmYuquytmsb5RjrHrdNwZyX7RPCC//O6nsZzzYLUWNhhBRIShBk2JiJwIiEII4AdTMdfv92O7UFXvOdVqKYmXFBPxRy9JPilp8ydVZvjI92GCJSOCGDmgyHMXQiRDRfO2rbUuen6tVzowIarVu4vpuhcnFVJEE/DSKzf/4of7r77x5n/4y7U2VSGUKW1rciDf61eFVXVwqh37CFZIIrdwtpvi2//830zHk0f+V/8Jvv91YtcgVjxcN4y2+hf65UGsGzauhr1e0fdwAT1BAeSs4Qi0ijlwdRbHIcwXQRXsPbsCLEkRIwBlsjwJ5BxrB2j6ZKZkRMQisJRSErKyKLy/l4Cij7nuoMcN6/6Y8+TjzsOPfD3Rsc/b426/mSVNIAEhpVTXQYGiKPQBbR0Sx2aIEUQgB2Yyk5QiRIggJAZVs4XqBzvj67fiQ5uDYemHlU9Ak1pKKFzfb/exufH02bNPf/Xr1/78h1f//V/cfPnn+zena4vJxVFfsocFkyewwWk0Q8j1YO9cyZysTRqgArGF3WmV9bnER54/pCichyrMDGREBCMl0uiYmJlITImVYFRyMXC+YELPkXcN2psWdr3N1nvzjeHv/Tf/EM8/iyceg3NREcmpGw7X1xsgW+qN57g1X0ybwOQ3hgNNaI3YDETqRFkVGqOe9GhH4kASQdEsKRLImIR9MtyxuuwsBT+h+8nHoa1DURTCjNiyhkLUNGo7f/zi5W1GX+HqOTwwbW79yb/7y//nP3rScHa0KW2c3bzpYFJWKSVkf/WsT7COh1U6DGs5OSwWi/Nb2zTTejZd3z57cz4pRsV4dw/7B7h0GUnblPqV9HplnE5cWT3ALY35lPDeM3NKKYTQqlLfXd+d7exPqar6vd48WZtCWZYItiyfr3AvZiwrcsbMePl4Dxvf0UqUk3hWEU3H3h5R7pyLja3zn2CQFoVrUhRx6ny5sbXXLP7qtbef/M6jVYRo8N7nHVlxXCfdynZ0vF7tLMGYoLt7O++8P792o6gj9yuGLWIrvYqImJl9cWs+u7qz/9R3Xvjb/9U/xEMPoTcCwTETsYGWits8w7cs/GcASaGJxB1jxwwoCwDUovKwqqcAjLGx9fTf+Z1X3nzn4NU3SvaTmztnts7sz2dIsa6bYn1jq+pf/eDq6//+z556+mlcPMfLMYqtW26A0OZnTtiCieA2e8MDYIPxneceu/5Xr7989YPq4mOTruFZOzObTtd1/EsgBSgTxLMnUzMEFYGbRLz2fv2lh6u1HppFLASFFPfA3N5LBkCWcplIEIyBSdKaOZJLcIATW7l+xSN/9KthedKSKSMpZeGvU6hqWxDWnG2KDbJtXI5g+TzJc5SQADtiFr8SL3emvUerQJ2LPetSoAToaq6VVx9y5OUAuooTEIGAVDtll5xZWUUaGEZDbG3i8pVzjz3Re/Glt37yUv3G2wc7+30IpGB2oUmFE7fWn2njnFfSEqhC0ukCe3ME7dnHTAc+FRydi+SYBAj2E6YqLRdK3ojNjMwsKTlk/5/cigUwGWVb5M+P05yCG6REPI26P1fHTE5YXUitX36rZGqHuQWMuyZqDzAYWjAhggSFcOl9isliIjpU3q2cBLsoYBjDhMH5JQQD2oi6Cbpy0mJnRPwgiS5PcYpTPPhggidmsmzgFwEVYiJ577331kfDyxcvlJ7rZjKd7MwX05AOLlwufuu3f/P3//7/7MsvbPoCiwaTeW2U1noDg0UgRm0CtY22LZpIyd85H9YjM6ijVM8nOBPIk5+85MlaOTaoGYO6roMHDg+qU3lWZ4iSGFjBakowtoPpxI96W711AISgWEhKPrbnexWaBjevptffuf6jn+385JXw9gfl/vShceiH6FMURIYSGwmIYByUlIzJWFS9Kcy8artowBTfeX/+4xf7V864Lz06AO+EW/35oIhurUA5KFtH8CIEZxgVcMtEbXOIgoLBwAY5qclrWoQULWkMnS8j5Tk7manBFOlQyHOKU3xqoMPl4QoKFhAs12vVSBXCpGa4OlsMY1jX3rCSUgqWIphqqEsqMNzA01+6sHbmwpVHrv34p1dfem367nuv3vxwzawUPxBXkpSAUzYzNWhrTTufNfU01JHVVeWg7A+5LO4HTvMjp/rGdOtgr/KFr7xzzCBKUUgLIwDOOScVg81Yg1okNTS93v58cWO2N/YkD507/7XnX/jO18qnn8DDl3HhPMpKjRbKjMqAJqKeY5EwCzZvI5S8FjDEmER8DloAkLKqjwDTk/WwNzYiI05mapQjDI445xxVyOnt+rMTARkqX1hUcVQWPjVtnM8GPTt3bnuLUZkOQu0QMW/w89dmb7xRHUz6MZVJ2aCkZpworZaBsjRCXM1g9OQThIjMLBGMiSwpgxiUQosYYDmTOHdrkhABCrIT36bPAitXg6M/C8u8QWMWiJTIiJWSwthSVsrfbnEMWC7C3a/8BhtzZ2nFOU3ESJUUEFXt0iLAiX3LaWKyrzgrYHBOwMLH19s+HXR+JE30dVs0WiZF1NzzZWZqambGpizlmTPlQ5dw4SycV3E52QmrW8bS/IotHxPtbi8G8HGSaKkb79jgFDnWUeFYBIO+G62beDMSBVIk7TI0WdUh+RBdGxEVuQODtLunZQ26cBZS34vI4hhgMyKgBAbAptias4JyIGim41uCsWmXXn7cJgDKXWsAhAxkzkgTuYiiJTdOOgU2ALAjaE4LPu7N5x4KAHlZw+ooAHuKW/N5Qz6wN3IGAZgMTMm6dNZjnvH5hEAiKBsSCUjMKCXrC7Yrd7biDUEBEKAqn+eeIspufF1e37IZBDjMGRPUEtvOJqh7lPxPkT3isfoHAC6/LhAiSwNp4ZWUnIiEvnNVr8T6CI88vPbMU48/+1T98mvX/r//FG1tRnClzg3gatDfm4x7LgqbF5Ko9d4Et/ZRh37l+TMav1a3SAD5ZsrMTLgxxX7Sln0SpyZQsqRGSi7fgrOZIxTMxqxgSSc9X/2lLZxKXXMUE1plYzcL7a3xuJDRmR4XXMbFzIuAjDuLxi8oyFAKxxAtuX7h6lgswiymSK5YGlbmyV82gFQASFYKlyLUdUdBE5omzWZzUyIiUxIRY1ZV+UyH21Oc4hSnOCa4M94HA1BVEfZeysqXlRNuZ7PJeLLDHB566Mz5S1f+6//u7z/2xLlz53xQ1LPYH7gKlQIJiKA6WFOnpkWKrMkngh2ZhdyNu4e24/oV0JG/Wt18ldCR/oAQCyiYPZgL5buwqgLkGOCTJyxOcDpBhBy1JGasRslyWoRByaPf8wJEhNSO+8CGkwKE3Rnefb998Wdv/cUPb/74lfDBzeG8KZJt+sppIKREGiVGQRIzNnUxT5hF1ScukhVJSYu1ypGl6++8u/dHf/zY2cGZK2fWN3vTdra2vkFwdLiWBMMcmaq2deCQyImRWzCmFhbRNqpBKeLh3VwXyVqLMGcwljLL5MhA0C/GuXmKzyVy/xQoq15yxtXyxtGxLiBN4ESYpHa/Dgdt2mr625UfORTKHPuwADCGfTy5jisPX3j+2cHrr83ffvuVf/7PFpNpO23qWTOat5vKQ/EgQQBiU4ttrK2njfNTl27Mx7f2Dnp+G+lzvMb+hTBAeh7esWdQstByDA7KoHbRlo6rQkUKmCAyjOfevZ6agzMVr5/dfPzyua8+t/31r+C5p3FmE2ao+oaiaVGwKwwa0MxwMInT2M7bECHsfSmOYEhKzInUkGVqmSU8cRt0JRhLBJIiKRRmnDvbOTuWfPrLobLgdhE5oSx8QNK4WK+GT17e3ACkXfTaBYhw7YPFn/35zR+/2JtNywjRTs+baCUbgCiUMv0MAGz66fSlOGJNyQEgyznADhbrBm3I609WS4A4Zn6QB42Ukogws5nlVgARUXH7M5uHlEiM/SqOMZm65bmWLfXQsf73K/W/Qs4Lyc0NdqjcNU0BBlJKJiyuUX8Q9cYEz6xjddCYs87gM0uyIQMRbNHavOGobIDGaCkxFGwJMA2mWvjRlXObzz+DR65AnB1ZBKwuQFp2+nIW3d5VtP5VN8gpVGAoUyfx5GyDvrbW3z6jZRFhnghtFFM2iqSGyAoKEW2LGAA1okQQOywJskL5CG96YjAVEThgQ3C24u3KlZLmycwJiAGwKUGzy/c9BxJ3F5ERzBkksjTkbs3qPetfIiQHUybTe3j7Y4YAG5Lm4jYrIwF7c9yYzgJLIAeS24eYe9pXY1AgU0ZM5GA+15RSsr7zZwfVuUE5ZPh89zW5l66KEwNbx/wup2kr9n+5osj67iW5aaQRiLdT/1h6F8KAxDCFMqDIzUcECHw2bWREQMERhaOiloU09Tq7alDhyUeGZzeHX3pu8d67kz+vr87ma8yVr6wJ3BOYaUqOWIgpajOeznb3BvPaDT4zvxRVXZn/pJTyvVKBGwfNQZuiL5W9KZkZGVbcQSJV4k/NPZ+PafGXiJQMrtC23p1O1yp/Zm3gGPUiKfHtUkz+XPUufGooSGJowCj6rleVsqgtpuyidPQQrXpojJIXrrxjApkRU0qYz+vJZJZ1GAnmxRlRVP1s6+2nOMUpTnEsEFGIgY2cc469qjKZk3Tl8vZ8tvfBBx+MpzeHA/n6N7/8u3/3t7757We/9EKZDG0LI1sbOAMCcP3Wrd5gLSYK0dqIpKIk7EECW/pJ/7LtULbMGnwCQxIbmChT/iIiIjGmfPf+vEzdPmnYEvnXX8rL3y/NasTG2f7YtJuNkiWy81sjAxq07WxnGNO5qo9GsTfFH/67yUuvvPnjl8bvfDCs4yb5Nc+ibS8Gg0aKRmpkkS2IJYZZZzsuCqcoo6bgihTX1rc46a3p+MbPXsHZ0fDKdvm9rz086CEtci5QRAgEQAsVl6yyEqmBEXwBB0AXFJzXPgbeAyVbQppHNQYxsUu5lTTbORuBJBtyqT6oZ+gpPp/ICz8iU1raXXQ8C/ICgWhZHo7igpRNCm0TwnwapUi9wWaFfgE4j+jbxYQo+qLEE0+sPXx5bT7deuRSfOeD66/+fP/lN3bevVHvL9oY18hVVWGaYtvO4rhtZ2HoXOG2Nrd5cn9MoT/y/qlE/fW1lFITa42RNXnigkXIFf0SJiFiXjcxCciLrw7Kon3iUv+py49/5bn1Lz+Pxx/C+gDQOjRWDcBe4aJADKHG/AA3xvMxYwFLOWvcWCCeQYzQORhnCWcmo5TyEu+4mshjQg1JES3bKbMR3z3k5zNKCZSzT04MbPDMojHOZ5zC5rC6sLG2LagAF+aILWLCGz9/48/+dPzaK5dJnGrqzJBFYSkzIqsEuCUMWAaxnuySmZlVI5ExsSVlMiFezKdoasQAKbLKM89qgt0Pbln3BFV1zmXznxWXbcBkNq+jRWYQK0iNEow1dlrVLsjqwQHdfrUstedMagQyMwUp+ZbTXmyujZu0Xmb/opRSbn7FMjDyM9l4BNV5HWctZW9DTY2lJMLMouDkm9asLDYffrj3/NPYXofc5gC34v2xcsPufl8G3h4HRgqfSA3qoCiyRQoTWDAa9i9sh9I3CSQUUmTLIdsKKGuiGLo0KcCEFEqrGgC6boQTb10zgokBHjZkOjcozw6qvtNJSnAOlGOIA1vUnImN4/PV3SFVMrBxgiVyBB/J3ZpM9+ZbYQBjIDHBLCZyx4tsO3YHgKo6oWhmjADcmsTrB+PoCiMCWLvI22U7xtIt6xgf0Dk3KcHIuvaHfIH1C392VG0P3BDgGEGe5HN3cxHrLIDElrY/qzpU7uboHs2goRu+spPqkX+Hf3XU3Z5hy5xngzeYgQgBcF0Jodew7jV10ca+d72tAQbF5b/za6/t3/jwP/z0kaJY6w3n0ymzDE2kTZLIEyOFxWIxHo8HbYCTz6qYsloqZ/l/vmk2RDfGk1lEKp1BUjZ9olzmo6UF28pCJ9MJJ37VdwKdO7afj/7v7tEISYSJU5Q61tN60cZBz4FdLvTcpclY2Wd9McAGgrKmREzmvEfpnUsx3vWyXHphqFqqnBTOc1YfCqWE2WI+mc0gPVZOSZkdETQmoftj9XKKU5ziFABEqA4hmnlmLxxCCm0dQxuTLWa7xpMnnzrzrW8+91u//f3vffe57bPYH0eWNBiULKTAtNbJomYZHEzaRJyyllqQDZCJPsLbN89B7rxRmtKSij0uyA7Tj7o3y9m/akzkiBxLg2RmDL4f7CXuBXeLvH5xB8BxCwDH8mr/pJAb/TVb70FBcETK5gUVEGGpmW7FtOkqzAJ+/jZ+/LNX//H/mD682tzcHSU911/bKL0ki1Dl7GRCgREYkbJGJreJcGIkQRCNzIk0RupRdLBN5+smTn/66lv/479+qonyja9gE/DcA/UkrxaMNSEqdseYLxANlcOg4DW30RsEsMfCQ6JLNcWZNdZYokKlMlZlAZjIyDS7ST6oJ+cpPq9QyipBIyZj5KqpkS3jM23litlFCyYS82RGTYj7dWML6HAQB1gbIXk0thbigqCetDdYk/7A/+7f83vjR197Y/LiKzsvvjx77e2rH16/vj+mg71zG6Ot8w85xJ353mJ3ypWrekP5hLzgPyPovJ3HGFNoC+Z+4b0XGFoF9YpFxCTo3HF0Zbm2OTxzLpzb+Mp/9jvxoe3epQs4s4GqABBNA7EUowQkYK6YTrCYtZPxfFzXttFX771nUkRVhADvnUcI2dw1AkbQrAMlY7YTNqUgmCKllExTptOIluaon/ZXyUAMsRJG0mYxHpX8yPntS2dKB/QQXGqwmOHajfYnL+698kqxu3v2/GUgBmGlzN9lS5KlkfJSfpf7/jtjpRMtXwAiFGMEwEKWAgs55oPpDG2LmMAgSwTv+TN2d/kUkHfwKD/Ttjqtm2AMdkYc1RJy0MZHTk6W1NV9i0zCGrJaHkZ5zrJkO0GmZIokksRN6ubGeFKjXB2uoyLXz2wfouqsjnVjZuYEsIaNXM4JkQJ+nhKkHF28jMceRumO6v3ROS7T0ahfJWRrZgDA8QIaEqGlxGxVYBh380oABPTK6vz2oqBZk4pCQkxKSoTEJgTVpKENbY22BXUS6Q5HGFc7+VseMSGBLQ6d3x64s6OqXwRSyv17yOdEt2/3bCd5uBO5OTay8664eTDZmVgYkBESyEFMw3E/4fiZNMtAiWgIhL3ZbHcyh+uDHMBG3fX9N/Z1VTJl6gTxuW29Kv3moL9ZoIRabEw8f856Ewkmlr/15TWzEgIAYAWgbKmLCjADPEQABtPSBSgvnnPdHoxlfjR33QHSfRII3kBA0XVXGUB9P1BfKjQlnQJDUf7uV7feeePmz16fzeOZchAm48Q6qBySSVRhENDEMGvqlEI20/8UD9ghVgvXXCll5rZtJ8HtTRczTcxeWTSAHETEE5SSkua1WncWZPb881RwVnAEHDN7r9rMmnZ/PC8Hvcp7i8lwOBo+oM6BvwyklhOcNVkCM3q9sgJm4ePv25p8KYWXLoCOkBLms0XTBMcjIokxCouZxRjFCdIX8bie4hSnuA+hIkKUzDQhUAp1O0tNLU73r187f37t61//6t/629/7zd/4xsXLIGA+DVsbvmlcbMAFZgvbn85c1dvedG9dnSmLMamQAsopmZFaQe4Xq+4PHVrpXiZxH/fm2fSfiES6nmgoyNEDPOwdXeZ14i+67/dXSakzyjFmFibn2HlzQErzNbN+b4hZi5+9fvVf/tsP//hP8fIb51gulAPHghja8b5pgiUnotBIZmQMuAQyEphXNtJWEBhBkAhRIGa3DnYq6W2V/YJ77+1Ob/7JD4tgj+9N8J1voudQOTC4bTCZYW+Cg8Xea2/Hybyu6wXbdCD+yvblb3956+lnAIvwA0cLB29KGk1NIUQMzQa/lozYjMwArGaXpzjFpwJdLvk6/bYZRHGH1E2JGUpGbR3KXlVVRUmANZM2hcliN3g60MGoWN+Ep17O7Zs0tYRmrehhu8L6mbVnnl37znebl1/be/W15v2rN1599b3p7FozWxNeX9teH20t5tN6Z8Zl9Rkdh+Pho0Oqc3KpoJRChIwwjW3dNtMUp6qxN7CNrer8pfVHHjv/5LP9J5/ClfN45lG/5sEOKTZtiMy+P/Rwc6A2TBvsTuvxNDTRbFDSRn8cFs5ZRcxqqUlQdQksvqMFyRhKFgkmqmym90C5HANMBDVEgyYDEZgIRzWhnMWkn1avucY2SlVlKmzUry6cLbcYFBsnLTTh5o32r//q7R/9iA8Otpn7MS0IidkAI04wUoNBTFlX/fdquRb2qSz0mVlTJBMBtSmJc0JYzGeoGyQFkpkAEAFzzll9MNFJ/s1UNU9m2radzNomxOQqE05mSbuWR+rmOQrwsU0kP98gYyLNk2PtTLoVpN65bEwRDcSS4GPSvdliOtfoYlEURJRtlPAZtnsqI5EuYli0MDZxgUObqCwKTRDlir1rCez6587h3Hbgbv/ynnfGniup7tLxaUX5spEcPvHLkaA1zCFVwojLAoAALHDMG6O5o0WkUeGa1HimZAoiI7WEpDG2DWIDAESpi6dabq19StVOZmgCpaZ0slnw5qBflTXafHtidOmVavf+jXdmgPnTkDPbiNUVO5PZ7nQWMEyG7KhKx29XPaYFECAgAMmghkAYz+fjxQKjEShbFB1tF9F79TzqaiaH7efERFz5YtQrBoAgpZQ0h09/nm4vZKDb3H7QnY8d9Y9EyJ4/EaqAA68pWHlFu+dD2Hn/5L+n26ysVh0BAoiaV4UaDGk6k8KjKiEAMYQD1BzR+Y1zv/bNt//g309eeouL/tA8h0CMoMZJSRSAGjVmC1YPCJ1savYvRh5gnHMAUkqTWT1r2zahYGcqZgrAETvH7aHSf9llf0x/nnvDshsX+Pgq1yruwwhJlcBOhJ2v22Z3f69P2l/rI57Ky4DsLcgsoKaptayqyvWAeZp/xMHNmZFmIuQc0ZJhUUXTNDHGyjkKFFvlwlRVVYU9TjwS4hSnOMUpPhlEBHKpIBanoV60YdqveHNr+M1vfOfppy/92q999bvffWgwAAhmdd3uD+1CngRZhHfUr9YO6rj3bs1FZYxEmqCJQ1YhClijivHdjfMr3p+OZAR8gsvZvHqEgeXB18phOTbdvh7+NHCyS0vO5gyqTDBjwDE5L/AAYhljGRXTKX762vv/6o/e/aO/1DffeRi8za50zgizqLVFY4iX5MmMLBkAF83BBOTVBpHYeOFQe8w8gnQEQqgXpZfSVY6KeQu7vnfwH3761rXdh156OxQchBqk6Xy+2D0IN/dpf+7HNc3bkOLYwq1Sy8cubO1MYT1cuegGgz4VG33fJoPTmiotesFczEI+hSVAI/QzVeqd4osLBYhgZAQihhmU7LZCFANkLKSD5KQl58gIqSxbjnNVS+Fgtj+y/gW3vj3CECgVhVVG7vr+fjWoRsMhDQe4cLZ8/rEz11+gnd0LV6+/+6d//tq/+aP09gcPS++xwcYZHUTiOqUo93ETQCkivmShNjbTer7QmHou9NdsOHAXLw6feGL03LOjZ5/rP/44zp2HSAwk3hEYzjvxSJZqTc6u3dybmY0N+4qpuFB57lVFj+Z70QPRtACcF3FQmGowMpCSKUjFTCyyKczhhEWpCphBk6lqFwDQCQo/GyaWLMXQlIz1jdH2mX6PIUAllO+z8cP3X/rzP9179eXzQuf7gzCZmisDZ+kBZYcD7sJXIV1XYucVDrLsA3Ci28/MoU1Ejpk1LLnvRY2QKZzVy8DMmYp5ICEiRJSX1c65XADYn4wVBZjZcYSqJs2dpp/11n5aOPyynXMpacoUlolyatWmbTuZTtOaB5ALAEejLj8bJLZWNUQwmZdoITJKL82srVS8OIay+GpzHcP+jdhsOQgZH1kgrIgZIxi6Zp1cDMj+SL/67inQIEVgRC73vS0N8ABLNKzmojNW9RJqE2EzVVImNTNTaIxICaTGy544u/P9TxrMSBGckiANwKNeUfmCAh+S9lDu+pTuNQA+W/51rDIbMcDk/GRSTxaLhGHK5V4R6jo0jvHexysAGGliZagagiECiwaL1lSqpQmUrfyhlrXu4yz2cqY6OQNFzrEJClVKVsUwgPYcBGDEiMD2aQxpeX9oqes/PEGX/HyW5+cKT7YBw9EMMc7hP2bUsf8JmoAEVbADODHi0twf6FRiDAC5zU2XyRb5bHZ3nETWtR9JNUBKmLdgQBjCPseUsNCTj69fODv98SvQ4L1ngipLjBSVpQGFJBopUHKE8jgZ3veCVS68ETRXjQwEFSSYUTKzpFw2wITcbgpTcCDyubnEDFATNiFTMOCUADjNnRIx2sdLEH/pht31zB0+BhkGaKee+NjU7TxByXExGs2IITBxi6bemdUb/f65dSYTUiKDACk3rucTQD/LAsynj85bUFVjIkm9vvSc8xphTi17U3RlTwIropkwO8mFZsvlK8TASYXYE1GyoBAzVc1JRKcFgFOc4hSfDbKD5iorbJltfhuOTJmgjXoqC8deMLe24HprY+2Rh4b/7f/2P79wYXT5EhUV6jbFNO/13OaZ7TpCKiDhw+uLg8lcykqKUgkgVo0JKZnCjB17J0IOMf1CWUa2Ml3xBUzIqhJeGtb9osfV2KsE6xoIDnc2V+izyzqASFow3e8dWh9RpyaosUBtJQQAKzGMiTR/y9l/+eijgO545hc/ktqxXv9xj8tzMn/dv2TuZ6SRjU2JWIwcyIuwCDHIIpRwMMcbb139N3/02r/81/Thzcd6g02zNF/sTfdUSHpl1S+NEC1q/uLJSLNzKDPIJ0giAGVCYpS8PGcMRa9yxCm0oW0GIDDNbt7cu3mzfuX1QBaIagshqTVNMdcixCF6nskVZckhzmqqaO36DvYn2N5GT4R55EoMq16h0ZVcYjxHMgRFVMSIGDUlhVpqAwAlNiARd/7U3WXNy7BrXdpe5QshLwk4nxvd4vRw2c9AyuxuPoOOecYdYz11aEu5vKJ/6ePxNsW62RWtlu2/7PG40G6xwMDSZ9MYy2MLgE1xtG/pvodyNpcA2dJZ4Y7vZbWAIsNabxBjbBYNlEQEpRh8QhoMzoXUvrezd/MWjZxs93vbfdfvu+FgOwJ7gCIRu2J91F9fEw3u5s5TL3zlqf/49/GTV3f+4kdXX3r1ves7iHE4qLJanJZmLJmHFQVBxXLIIY7c+Xn5w2pc+IhdOGLU/JGgO16ZIQanRwyFl2OMgcGkBAMnglF3ekTGHCqFV6Gphok4Hg23Hr28/tCVL3/767h4AY8+isuXMVprmHdjqBf1yK8XyTlhAeBcC0xn7Xg82Z3VU/CcuXVFKlwDNE2NBhtlwW3SpMbiqsITNFibcjERZFlxT2SOTfX47fXLCcPh2Hq3x/PyWujcupVg0K72bAoWNlNTkGYzfSMQuMslPs7G5Aw2PjzyfGh9e7RWuvStBhlcauKiqsrNzdHZNeoBfaCyhJAQNF2/ee2V18MH1545d3mDy5u7V91Gudr1Lgcxp810jv+HumPcs6PGrww2FCqIFBlgtCkxbJBQxhZtC00gBIYARHAQ0fu+BYCsy3lVUiOAuqFNiBikSqaUyBnzxGSvTa13JkwQQC0ZE5hz1cYOJ4ekbBCFseab2q84HgF/o+84jzjLeU7eu3sfiZAFnRyVQDCvAEiWVjMmlPe0U37ABZK50V7iCTkGIGIhmEZikZwhDLblrA9LZf2Jnz/MqjBNhMiUHX6coapjZFVzCRLNK1U9UG/RBHOSL71Vz1BHi+XZDmme57AhUZd7eshBLxXpOSbhyJ2cu/8NEIjzjYINOV+ZASIoCxemntQ6wRCRAWJM6oxSY9x2lQeRZOT4DiN1WZ6CJ4q84YbAiALfcxhAqxgWKRkIpMvsX4I5qAPiL33POz5hJSVX0sSaGGBKXM6CzRsEIBkSGSQmTcc1xT9eASDB1KUb9a3N3mUHvPKmvfzqVfKb8EPEvJetAGKIxIbsdneMr4CMJXkQWl9ADASoSRtGTSpu3PzGc88+fqEX0SSEclDF1jjR8UpOx4QREhKM2Yg1M7VHpiTNDAWD0CqKft8Is3nbL4Us6rJCYF1RIzfddX8pQH6XAss3XLUyUOaOIQQhuNwQQKtaM7u0MhfCsmEGXbRAvk7y/00AmJkhjMn1hy9deHfAH95678LmmVT0p/O6Shh5UD8yxhEC1INQ5dHMTqyuQgaYwaDEoStWkUcUSyBt9/eK4VqvV45BC+Bd5T97/9qe9cqNUVQDUum5iQshtKpgJnVVyGkALKYxH1YxWh2g7LLUhSXkqaKtjpAt+X1abdsRgT9zZ2d223yL1EhT9/5dTOJtO7g8Hck6cn/kizbGZOKrYQBPmtlOrVsLbLsiTRs2q6qiYZu1s9rLWn9g8/igigg+AsbOFwBEpOcskMYGa8S9s1tvvHu11+sHpcViHswNB+vMaBtz1CNwVSEBVQUQRiP86Z++JLwZ1fc8PFJKM/KFL4o2pvLzFBJ+ilOc4osDNiJzyIsQViO1zrlOVXUxnzHJ+tpawUWoG8cyHPz/2fvzJ1my6zwQ/M6597p7bJn5MvMttaFQVShsJDaCBMENICmQorolmdRtatOYjdnYjH7o/qvGxsZsTGZSt6w5vYjUkKLEHcRGggQKQFUBtb8914jw5d5zzvxw3SMz3wJUFirfUsjPCoH34mVGeHi43+Wcb7mgEkRkOb91fffNUCx/4fPP/8v/7rd++7c+t30JykiKVgzBuWJWG6Jh0aJbWNd1HcQmZWSoU1cEM3FERJx755BccY1kzHaPYtlgpZuX2sPiAmBa0ThOlvvtZDrR8EgE6/15ex4fA85Uu+jgiIZernMgjT+VNvZRwbE9G1Ou75Oqgl1o2rio3awEqU/JPHkgMZT60Kaf4pHBmXJ18rGvlhje5aOwKimMmXKBlTPNxTNEkDQvLLOAQ6Kmuc63xutF2/lOZmtjGOpGRjMHAfbmzZ/9zcv/8T/Ov/WtrcXh+gZKOYwtuYJ9UeSyVOwaALlmlfsOPOzVFOiYdFgcJwIryrwqU+Lgk2pCB8ARTwgVswFF1yqQmIXVwKhKV7BXZaH54mByYbK3PHzq4mYzdS999c9/+fd+G+UWsAaFAy54XPBIBDVMrQtl4f1qjV/k0vatdw5jJ/Nuudd0S0DKMszWi3ExbxRgqDkDjJwYTMhwYhHef8ZcoYbGVARnZE3dFT74gptWR97ueT/eBwy9KzgKyOfkfldmTz87+Uj3ef5+EpL7iSHu17i6X4Pqfkux+6iCOKWO2bNznaoA7J0qiQjY4Vj1fyVpeg811kcKeQzNZ8MIakZMYJfu0+HoDcq9o6w4IoPBkTF7syBMraZDCqJuqRh1mJbgXJkxYrARJYMzxmwbZcLsIj7y8a2vfGXrrbdvvvLq4WtvvPk3Xy2Wy1g3abnkFAtgxG5MtD4qfYyFqlf1qpRE2rZJaX37UjRV1YQkyVLmDMOm61OFmWkyNTMzNTNVKR2vLq2+PW4GcNR+B0uOmVx2hS3U9NZeKcbsyTGRh3PqnLIjXyamzrGAI6zWFNX2zd5CkqLcuLh18emnP/LCc5ee/7B7+klsbmJ7C6FACAgFxJdKF0HJ+0gQQpvQJcwbOWjqw7pZpkRhnIiIvGc3Fi6JIQxSF5WNyBwZIrp0dOPnC1phId89ufCjp6lWZLlVHpAYK4ItA3DEZqa5DwkYE8E5RqcQEdVETMETORKJSaX3x+ixaurjnoPJ/aEEARTEDJ/NDbJFPzvqughoKLx3JhLJwMHGW9Xrr7w2Hm8+dXnjAlDWbUUJi0M0y2v/7t9/9w/+U7Vff+jS0yV82yRfVJYi89Ex5Y9shHREe9Sebty3IM4QQag8SJ6KuTd1UpDzlGbz5dOV33/p++uf+RRK6oQCAAFqlCi6QHKaFc0jZZDDxqzeCJ1TZQgnwJwpDKWFdr5Uc6PxeOFw7SC9Pe8Oiqm6QjRn31JJoW92GxP3E5KZOUWOa1Y1QPJcYNRTXnKyuWdezRpkpgCZndaDkvp58Oii0KGkrKp6RHQ4ugnV7izI5glQNeHIXGJ4kqwJYgQyLROHvDY2ROaojRJrFyvPpqKG8frWfnvw12/e2Fh/7kNARbQ+GiE23cFesb4GJWWKRHnKdZlLDxC/Pz2k+2RQOXgfRiPnhbib+MKLd7FoDimE2XgyXjSHN+qb4ieWEnXTjWKNwcRJAB0ikRyBgWBgs76gBzOwKtiABFgeEhSsIFNWhSYMZIl+AZu1UDwCGQSpQ1LUgmoE52zRUJjceu12VQfej9W4aBstJoV35e5b1y5eeOaWxsW87nyBagbxpRF89i8nEIFgDh7wZ9wjJAMpHJmfVAkxgZ+/svYLT4V/eHZ0hlsAAIAASURBVOV7G0+sHZROChOGmId4H0uYE6dG75qTagzzMAZMOSlp54EgYIgbUbH2ve+9/YPN7WeeJz/yN+q310YTgtBpMndPbUgXIcqW8ogXKWpm7XjQqpK9Ovo8Zp9ihGOD02wkxb36S9WrVJLWmGbQigCIZp9E63WRZzeEKlQyJ47YAd5AMhTrHcEYgQGLXRRJHLyFIkobyNg5GvyJ8uElpDyv5Xqkz7P4ytkfg13S6oIlrFr7rODMpzAcfbur0nXf0+Qj5YGtqBWMooQxSXKWwNqRNmDhQBAzgdaCWn3hAsNKyFFP4axgIDrha6SkzhSaCgcgGYoItMABuR3hzjlZ7W1IDZDhTs/tEAzXnAxii/dwUGR3DhX9mbcTP2MEJVtFI+aOzt2MjJUZESkDxEJgUvYWiq7t9tt046BevzByHCxKjKIBIYQULFpX3vliH2QogcHZyp8MngyqRgZ1U+9iSiTmiNmXAkh2gyRPvSGqZL6qRMREsADzRgCSsYJWmWnnCoBznOMcDwdsCrBwL+TLe1clCHR9Y6MIwZJ2bQOVros35+8UYXZ4sGO2/Mjzl379N37uS1/69Ec/fnk0NhFSbQVmzgFBgFbQKWpDygVQ55SUiIxNITjeve65ye8WduyRjn7x3hX/e9YRjEy4zxA2U8oNeFO2wZCATQ38HljHjzZWzDXrKZbH6KogpbwkyORQnHiku545+8fMKjIygqoNJVgDAEnIW1PKTAg2EHmicVF17cKibcw28kKxUqAWdDW+9+ruN74tP3htvLe/jlSysppSOH5p3O8qtH5GJzm2+BwYoD0kSwEBQB3gFGQoEgAk7j0zV2oGZmY28sLO2vZwKcazEWLC4TJK6bJ9KANQbwbohglphPoE6qK0MTVJIPbU5iwpL5Osd2mv6/bF5l192HZuPM5Ni5RSSjGAJ0UIwTVNNyxr+3M5XN/HpDBEef1KvYT03S9ZT6ciz7fXPe9Vvc/d+950AHc/2r2ef2+vb4R+oW0CkNnJxTopZyahmR3pWj4gOBIRvZufzBgI+wYCs8E3hq5Lh+IKko1SKqejqhwXLgxXQiu+rEq4hFIAYHsLT1+5+KlPXNw/eP4Ln8Xe/vLm7dtXr+68887+teuHOzu2WI7rrhSZKCberRXFeFKVtBbg6qYFmDw7CqFkIiI2BZp2aYCaiFnOETWomRi7XhPGxOSJiMgZUzpc9L1IG1T3aqp64fIWZZsbcO5iJPIdYWdRt0wNc+cdVWM3nRXjcTEZffEXfyFtrq9tb65dueQuXsKFdUwmKAOcB7v+EQDgBWC0gkXCwVIOmqaOqQPElVRMWlEDKxEp+6zd7yuJd5LAVqBj0+571afkLW32FcDALUN+XQGYKPdLYGTZKyr/HOWgzt7uf6WPsTsulfdSgNaj8WrQhOSXJnIAkUFVTZKpMMvB7duba+WzT1yYAd5kighRLGp8/VvN918b7cxHnY0SMWkiM+YsKzmBPDXcdRc8gEYfG8pERIiFJQeGedFKaNKZqxukDmRKmh27goZERHbWHgpni1yUh7FCtReLgA1m5omVghiahLlgwUXrlYaCO58sO544B6SrZgBWM84dswMdzRonHk9/Mo9PMX03+tif7/6Zdw8lNde3nVj7ZrMNS/pcxOOhvabgjsOOxAOiFvB5EDMtmKACdkpqq4nxwfSBiECgUPiSW7SSvLfA8AafYMmUqLMQDZ3E5Ds/GSMokD9gP4gZDe42Q/iu5nHorjtSYZkFpIAyTAeFwOonHdjDmQIcUDkjUEVgJTMkLN++NW55rN6L52LUJuk6CeSRIAY4b0UBZhi8OdX+W+i1ggR3jM57VqcTgOUtnigMkIowg64zzVNaBki+RpQAz0pkbHyPoezHwRyG1r6wSL7yCIm9oBCVJpEACRBnEfFOh5ifhFM3ABjM7HOn57BpG1Xj4UVO03n4SRiWz1Bn6kzWJ9W4Kj1jkAU/CKKH9X79uccNYnAAGxwA7WptCu/BbqlJqK4wQwFrjDJJnwyAqmRUk3H/mnT04sKYOxWXrU6OGF40pFoPO6/eWUgZ0fVSmtXKkFf35mrYHS56Z8ok0KRthLFzQdU0RQDMrEgm2qnBl6EcIZxpPNEJ5A914t6UBO9BLg1bomWn80Vt5fSBHdVZgFTQR+OAmNXRvGtu7OmVyWjm2Rt1qSOyMPLGlrqUGaM/OzjySl7NzUSOMJ2M9hZNiin4koNTUxF2ZGxYMUTMjAwpoa7rYy/ZjwwPJhPiHOc4xznuDTLlCAAE45URJNjY+6IoSu3i4f6BB63P1thweLA7X94cr/NHPvLkb//WL//j3/vlF54HGDFBLIlBuF8utIKmQ5MkAplRmVPaHvLnvQf6PRcRrVwCHIhB7mdSmUX0rkt6DxWiRkSOe1m2gcwQQFtWtHU7rSZhNJBBvaGu67/+6vW//Osbf/U1vH1tC34SnGpMqXVnvFC/exufS1qOmUGsVrlw2KVu2UwmI3QdihDKVdXBQJoJa544b+sdwE5MxZNKwVSxA4/BAaGKo+Kw44P6oF4Gc+Y8kRODgIlIiJlWu7u+sjEI/BV0zLyClEwdZbbKB8a75mxhAwAQnb5u+TOGXhkwRHemlLquq6VNrZQe4yiTshiVReWoIARGHZM3YzNW8UaeHWZrmIzx5Bbaerx/ML5x49Lb7+xcvTa/cT0dHF79wcuxXu4vl1x3nKKTFp0Uydair4zZwbNzzgV23hERLZqUGfGZ2bfSrS+WrZIRmJmJEjkmcmDy5TinjauZgbJmoGF6WxaRTMjMSEHJkMwl5nB5zYrCTWbV1sbapUsbly9f2L7I62vuEz+PyQTTMaZTBAfPcNlHOGQWoxhUkRI0IgH7TVrEOG/aeVt3auo9U8HO2TGTqSMTjIc3kMuKnUy5TWKmpo5FzI4UFWdylxgRjI9LGXLxj4h6q+SkmiJMXCe+rZ9/6vIL62sBSLEJgbFscevWD//ovxz+w8uTncUFpVIUlGLgGLLD8yONPPTUdT1NCauidvawexxm9neDo37w8AczI++YXDTULdo2igjdS3Z2jhWMMF/Wyw42ggHJEMgheKSE4qhOS/bArnkDka9CMR4tmJuYCmIiJjOGWAKpFc6rWpzPfVuPJiOkPIuAXGY+qwM7g9NjKxeCMCIpgHJlVrbSeBo8WGHIUQLGvZDJ8mrYqZXmvQLLygqWEkBTY/dg56XvzzqZsTfRcjLdiQeW4tR7SEyp4+CKKsARCEIK6g3QaDilzvAAm3FsUAZ5xrgq16bVAuKOc7LfxwMxBnFuvjaqh3WdMDKA2fPpr6P3UG1ksEvAbsTucrmUpGGE3H1eHSG9RxZGto5dWdrlSjAhOXSba9O1sS945ZEz9MHPEkMXQo9f7UxwUO8gkrJytSjRdG1yhTOuyuo455g5sEfA0Ig8VpQkghCEUoSgd/7vd4f9jZJvIuqFAwQTaESSY60CPtpF97I+xZFlUEEy0oTlolsuSMk5Z2YiQszkSA2tWQNCNSpnM1Tl6jM/QAznVQRFAaaYVD1aYH+xXLQdHmdKPAPMzCmJkogYEwWfNB3GeP1g4WeTakzcFKKtVy7JEI0/IEuIdws7KfQjMoapYTIaHyxaSHLFyHvuopoqkREjOOcz6QUGIEYsFnU+2Scv3/PVyTnOcY6HBiVlSoMty0lSlHFbd9q1BCtD4dk0RXLLDz1XfP6XPv67v/Plz3z2mQsbUIMKyIPYJ3GSrBW0Im20uk2NiC9c1ifneDoMlbKH2wxYOZ+swMym0hvkEJiZNKnlusr5QP2wccLQCQDMbNVRMqimBCgT1tgLVxvjyoCmPhipAYQbN77z+/9b853v47XXrzBtj6es7aKLpmdd/783et6MqHVp7ItEqU7dCA7Xb/ayXhhiROqQOmiCGUwRPIoSRRF8CMEDBM+78TA6ZiocFbNAblRUQuuu3J/XyqreBR9QVgnWqSxr8ccWcDZwV/tFDeWL3/IyhgicDbXPcX8cH9OGBsDP2BL5PUFEcvXfOQfAOaeqppSok9TUB8tdLIrgp1U5rcpR8OPCE4ERsiZl2SpUPGtBjFBichFXNsuPf+SJpkFbo+me+s5308H+/OatgxvXD27tHNy6dbi/6w6aGP04AiYQhQpS4k5ZbVQEMngYgxwRGRyZAmFSCivA+asVgimMcPNgboAZKcE0yz6wLPQtapqRK4tRqMpqNAnjUSjG8OGZT37ST6fT7UsbVy7xpUvYuoDpDMUIHUBuIA0RjDpCpJANfVugi2jbGJvYdV0UO1g2xk6ZEIpAHM06UUm1K8fA+8txPAX4rmpHnuKz5slABhOYiIqoqq5m/1XP7P2C9V7ebGAQK3qzgSzjIDJnpppIlElL4InZxse2ttaBLrWFduACO7v4h+9d+9Y/VG9evRR1M/gutuKQglcP1kdOwnOPHjN0uThE14AURAx4gnOO1O60wXhcoUf+FdY7uwQfFGg6LLpYd60BxHQ2PaYPDhZtt79YtuvjERCTBiaEgK57mMc0GY3W1287v+hSVRRgIxZWU+k8tGDfxljfvj3a28XaKPshErOXbGrGlDnvMiifCEqIhJhf3MEZGErGBKXsXQK4PriGe2Oe1WXDwSF0wALd3Lp1oDRFPcfLr+5+7wdbarMQtGusLJqWShe8h0gUidVsNJ5NUBJYBQImI7g8eeQmxKApOVv0RX7LNlEFY23sN9fGN9quj+QdRsjeBes9jG3Z3e/4LxoDUOeWMe0um904GgWA30vz9LQNgLx38w2w2+DmYr5IycBEDppglPe6hJwfcv+Mn/tDe14MwzygpPAWHdqtjbXZBCWyaU6EkZLycF2dERgoAIYJksCvAq+A5BF9atm6ohwVRDOG5YC02PWCJyKwR3bhX13xK2FDfn1DoEzhz0KRI8GK3eVdkgU4BllV//PWn4/+FQa1IapAgJB3O3u7y70DiHpXGlgtMQdjS2JilFzwk9l4Yx1VyL/zMKBqYHYACbEBB8Dtw3mn9rh7enrixJxMU0rwRKEAQSS9vbszrYqNSfAgrZ11yTkE/ZnrqZsZsjM05d4eE+DIyuDK4FpHrtcQW1YJeFjB2SMMZgZD12E+nx8TpjLZKpTvHOc4xzkeFlRJcuHPsmgYnE38Upe8o1FVzsahme/v7Nxan02fe2HjX/73v/Spz37oM595BkCM2NvbK4pibX2cgKi0aFPdaVR0askYBFEQafaMzmRPDNWBh/vJj3F0DQTK6W9qZGDGQz+8h4VHTQHAdicFfYgYpbynMYOkTi0RUWE0YyYuHaBQQwMivHV1+Z//7OBrX5/e2r2Q5NJ4XBrXTWKhylc9L+XMkBlWOliFYCDnBs8epE0XJtUYroajZRe/9ffh2RfhPZq6a5dtvWzaOsZWRKKkoiqr6Wyyvj5a28CFTVzYxLi6UNKCKVPcgGIcsD4LaRSuGs3bOG+7LgqNRxxYgS4J+4KsT9TIgahsfWSmZvabKREcCdN7MeD42YSZZTP5LAB42IfzGKBPETDL5WAiCiEA3sBJKHWiKTaqdWoPOykcB6LpqFqbhFEONS2ZwYZw0B44dgW7ktlP83CgsLT23LNo283DOQ52sX+42Ns73N/jg0X3w7fLOsa26+qmWy66utG6pU5u7u44MVaBKEmCqIkKwzTGYeWeqzeZEuTXp2ByLjjnvCvIO+cclfTMRy+302I6XVvf2Fzf3JxtXBhP16iqcOUJFAXGY4xGYOoF+3Bo+25gRxbZR8/JcQcsxTq1LkrbxrZuuzZJjCpoU3S+cKHwoQQTqSKKmLhj9m6PCHrrVCIDsrFSIhKRXm4+dM5wbGHw074jscIMDCLNvkPo+ZggkCnDAHFmDihDcaHACxvlEwEEuNRcrCo0bfP33375j/+kvLV/YRkvkS8A6mThJZETR+4RE0QpsZEcWcqgt6ZZHs7RdrCeeMkM54jlUbo+3hOybyEZ8n8Y6ktCTI6SYplk0TYxqTlHP5MizncPBXeC2wfLgyfH64D0IbesD6uRCAURpqPp5gWtqkV3uJbjRkk8FCmyo1EoDpt4eP3a5o2rePIKiMGcewBOhjFQj7VCuScc59xzBRzB5UeDU+oNybPLiXkMpJLe81wBjxY4hNRO1mCwDsuD+de/hmvXNlCOvV80AlHyRfDkFSIxWaqm49mFGUYeTtXUWLPrClPfosxVZLpXA+/9Qj4bSuosszxcCcwm2F4f++tzb0wK08xMZaNTZD0dew8DMntc83oy/4XIGXiR0s3FfLe5sBnAXByTQLxbnFoBYAChaIGdBjebxUJFiNn6r5mHnzn66VMjnyXOL+gsBVNv7dZatT5CCbgcPpG/1TO+jdhQmAZCIpeG/GaPVJro4f7Nl76D5eLpS5eK8RoXE0wJoQQ7eEKm4Evbd8fAKEv07Xqs5IRGOaqip18NRfxsLXXnGemd9jBcUGAHI6NVKoBSLzMgIAEO8Ijo2vbGzfmtXYriR5URVDoXXDbhjew6X7nZrNrYRFk8IL/0O5U5eQZlgEWhzkXg9qHd2D+0UHwALIKdc85MzEyNHaMoTPze4e2dptlMYc0B7DW1TjByIZ4++uaxhtJg5QMCwKYgIiMljIoQC00mKpHAnpksMcxRbiJrjiuMEYt53UvOTk6sfO4CdI5znOPhITuEDnI+zgsbhrIjgpg0dbusl7vra9WXvvTp3/knn//SP3pKqW7TwpSI3PrmDOwiMF9oHWXZdJ2YsoPz3nvPFGOLwWPu+OPDAlselzMUZKxggydOlEs9Lu8piHOI4fkI/dBxj6+AmTJL3VRME5t67yviAgyzruuIu/Ek4ObO/Kt/+bf/4X/ZXsy3GOPKk8RlW3ddF5wriiJKXGUmnQX6a/4OvUmOB2BvXWKfmLVM0GX76t98faPDIaitl027bJbLpl3G2IpEIw5lUU1n47X1jQubm9uXNrcvpq314jd/aTIdwVd9eRIejsSjuFjePChk/6CLTdcoUHrvq1EB6Zf3NlRHhO5wLFWQEhmTGetg9nmO+8JOALno+bAP6lFHVnurqsiQpks5PIvhqmKUNVoqsduvO2iS2FWFr4qyLHzpw7gaTaY0Bly5pkAHtEgM8dDAzptznhFKjNdw8QpMJ6YTETQNbu6gbVG3WCywWNpinhYddd3u9ZskCV3Srk1tp22nUSJkJ9Z9P9gxETE5MBHRM88+55wLoQxlURYjKkt4j8rhY0+jclmpg2qKUQlXZF5iX6sy7cyEWAgg5mqUiYgJiMASWChaw83dfVFLQppMREyJqIA3KksjSkxJJdfXuQwVSumTvO/GmVes7+g65KqTWU5+H0YbQGGqJiJGvXSrtwZ6f4u0xkqDt/bJ6hpDScWROhPvsTYuL4/cpYonSQXNzDFiix98/3t/+udvf+PvPmG4AF8YIwlJIm85qPWMEwhPh15jnkM4Vxa1BgKW8wVihyHN3gOeifiDoU9Shubs36NilHOJ0QgWMdYxClYUk/P5674wYgvljf3D2wfbV9agTCJwzPdJvM84466KdlgbjbY2MZ4080Xr81iRmEyl885XPljT7L/zTvvWa+VHX8B42leJbWj1HbHacx1PdUgIuKN8SMRMSurySDQ4m/Q7ocyKggIJ4mHwJUKJiP09vP7GO9/85npsi+CJVRzFGIOvAsOFuLQojPHaeLq1jlEJtk7FDXkMWQFwlKx01pcnA4JcwHLEJbA+wtZa5a/dDuaccVKPo2Dq008WBgCWo17yu+VyqZEQL1RuNoudBk/PMIYfkuZPgdM2ALKCo+iA3S7udN1CoZyL9b0rnWEwu7QcbHuqb0CNTElhDHUAvMJbG7TdnIRpAQ8wmNQZrC/vnel2V4EIggbWwKrMZEoqSAmvv3P9T796/aWXrk1mT21e3rpwabr1BDbW8akXMCpQFCgrOAcCON/SbabqCeV47J72H3CXisGyWPHoz0fI+U5QGMMIylDuf4bgCI4QGMIQhkILAfZ22ps36r29KpHjQkzMjBlgS6DW+VSWNNso1zbAagn0IO6Y4dOsPjGBvAMjCWVGw+2D+vZhzdX0wdmjnQlUJXlmZa9QUVGYMRFgRXG7bqYHBU3KsSeK3qkUwaW7Uuk/2DATIxAoUxGJiQzEFpNOyiIJHSyb2LYuBLC32BGJY8vkuaw/TAl121nm2J7Xk85xjnM8GjCwWciSeRgPLpVGUOdU0qJtl+ORvfi5D/3Kr3zu9373Nz/+CW+sDD3sDmF+PFpndp1gUWNZSysShRKY2DEzOQDGjEyGeBSq//nToWc9H48LVOI+So4tmyjm8vIHQy9/CtBdZlAZD+uLO+4/u6pxsAFkRHk2VUdwzOOymHqPCHh21jpWzA/mX//qK3/0R+lHr1wpZjOPpLJsGzUuilBpsIVwOGXo2U+NbDErMZU+qCqSEmQSCnLFzbdv7B5+tTWT1KXYUepKTaUoSMEeTOxcKor9chRns/lsvd1c27h9zT375Pazz+HiFZQzkAcXjv2kQvQUizUs24MuttLBofShldX6jfV4ccyyAUmWvxjDHOXa3M/cLfAecO7/895ARMx8rH1CIsLeee8dExxYiZQVcXrhAkzUUIt1Ri2lJcLYY1ZkjhoYHuyV+ki81EVW8wriwWCHDa7E2gx9E0zQRYpd6BQiF6sRUoIoYoeYkCKSAfKCJzANFXyCW1FECcxwHt6DA4LvfdY9+pxHyoVKQSKA4LwQWrVonBxATpmUvTLEkAytYpl02XV1TK1o04qATM2M2IJzzMETGVhypo6ABsPe+/SbzrKv+eNhKwsN7l2AVE3N1CCmBjpuAfT+3jFGA48BDOMjVYTmnKPoSAqkSaCtUXlp3a0Fdda4rgYBN2+98v/7k7f+6mubXZxYlkpFmCgpe3Zkkjqi0ft5uD81MqsyayrQT5fKhq5ZIiYYSAdyxwdB13jEyOgVAJQLekzsFFgqDmOMKsqBmdNDX20+2jCAq/Htw+Xtw9rWRkRIBkeAD6sT90CvGAI0YlSGjQsymTZhP/oAEo7Jk8EiI5TsUS+W16+377xV7t7AeATnkWN8V8vFe3/tR0njx/6deyeYlfKVIYREUEIQ+AgoPDCFd6BKarz0/dt/+qf7L3//yqSUpq6VqHLdMk7DyJragm9UkqOwNhlfmGIcwKrQfvXa/++BrakMRGAzIzJmxx6YFtiYOm+1N+d1lJhhDsZKyvdPjL/fy4N6gyFdjfn5/4yVeaHY6brdLnYIYxQATvvBT9cAYIDgDKEF5tADtZpNiB04C1wpm3UMUoTTjg9GUE4GAA4GMnWm3mJh9biQUYAHWBnCYDNCrhme7j1Od0DHQ++VDTBFUnTCwv71q1f/+C9vL9sb1dqF6cbW5hXZnI0+96JenG1dvLR1+RJvb2M2Q1HAM2brYHaOHLMRJ+LVpAIAg/c72VD07yUzx24mA4jBCuovqf6mPD6WEKBwDMcwYkTg8NAObqdFTQnMXkTNBJSUJDE671tf6WiG8RgEtegeluk+O4BzLlME9tvusFMaj/QxlwAkkcDsvRdIUlMVVU2qk/H0oKtvzBeTUI4KMDsSOGI64yv6UcNRJrYZg8xAbGRKIqUP40IXC+lSR957hqg6Vg9zfQsZZhBB7NKwKrU+ecHOc+LOcY5zPFxwP1YNNr4EBRIhxm4OzKdT+uQnn/1v/9lv/s7v/Px4hC6hbvaKsVsfbxt8p7h9mJZL6ZKxK1NucLIRw0iTRlX15HGiQPYwd6GDjiuvcRUwsp4ixyDpdxB4uAd5jpO4x55EuV+7kxmTgVB4rgpfeViUbMcBafDm26/8yX+9/a1vvVBWZbs0wsLikrQaTSbFRrXf7e/N6ULxwD7JcY+O1HZlURCxGJzaaFKVs1lzWJeHNVkO1jAHz977wjGDmZNaHbt6v+5kgRu7Wo7ibPzN1169+Nmf2/jVL/qf/wwuXcZoBJ9QlimGsuBLF8itVdjhncVS2tpUGKR0REMw4lxGNMJqb0ZQkBGZO1+k/CQQ9Xlv5y2AUyGllKv/OQMA+QQqRTXtLHWRyDyxc74sAxFJjGbOIGYgS4smqi5Y5dK4qhhlEcZlURYw10vYizLwYDF7VHIIYSmH6phBHNiPSt8Tug1JYDpUZ2goCQGU02Q5HyIAgGEGcjCDGVRNkQ2gIClgKBAzAQ5cKLEQRzU4zxUFgDPfX9AkpIBFxMGi3l8s666NYuY9iIuiMss+1XnL4ZmDOWljTY7YOSaCkqqmGFVRFA9nX8z3ssQ3QM2QmWRMZlCCwARQVTBn06cV9//9sgCCEXqyFmciw+ASYwyDRm9SmFQUJxzWC9oYYUSKlBBbNBEv/eCtP/ur9kevv/DM8+HGTkTXwdhpxwbvyIAoeHDTxbvFHZGWWQEgXYQkqJD1SxniD0Q3l9SGEB0zqDEIRj4vW2uz1qwFyDGIs9X3Y16hOUMoEZWjw+XhfisRECCBSiLcvfq1Y49neUQgAQOTSVeN4comhBKqksgAFUcU4Fwnzd6+7dzA4T7QgZwShNiIs/8PH3d6MbCxI80DvRvKkAByegTl5pj2aQHZEiVxLxfwCWBUQAEpNOL6rfbvv/vaX/y17N1av/L09foAxqGYyrIbqa9r1SrU1DXeTUaVG49ReJDKMU8iMjr703gEgxopmTMDE3vGyGMarLDaW+msJCUj39O+KJ36ZhkauFlRSpn2TQqwENdsByZzoAUMgXDqTKlTKwBSk1yFGx2+9crLN7smbFyI7Nq6g/LRgRKUlA1KpzXiNhc47ez4i08wUndYOyh39Vppv/DJ8VihCm/wHAwR0GjRk6czNdRaHGK2DlONiUfj3tvn9g6u3nznr775C2tba6XJ7vy57Y3bb16/8dob77z63YNK2YXR+vqFJy8/8cJzl597fnLpIj72IqoC5QhlQZ6CKUySOatmNZhNCGBjVrAZg9AlGPdM/9V44QDvwQJ1WLVZ8n8tAGiyGFtXOD8JBGD/EG+++Y0//uO1ZfPcsx++8fpb6uPl5y7t7t9sY3ST2RzkNi4885nPlpvbkOjG5ZnbHPZERTLLFoJiZgpzztX10o8u1MAru/LmtdtWjJuHZ5Z2WtBJat/Ax4T3lCxZVDBc1tUDxKkcV+1u3G3brba9UJYjTxqxmLcYuQegKn10wMxKGLKEjNSgUNbgnCsYKOdVodY5Z+bAHujaC7NLAmhKvghQfPMbf59S8uVMEsUkBShzE1SV6MHFwJ/jHOf4mcU9N9hmbn3j4s0bu7t7t0dVuHx5a22tauu9g4PdN9/8zle+8sX//l/97hd++RPblzwXaC0aS1GtBfIKLCP29uKi7tiNQsFtgsGBARYzNUtGQtlpHPzu6+k/Vn18CtzzDXtNuPWlWD4ilatIdMymrJr1fo5B0nW+OLUL5WMB773ElFKK0YvnwGAHx7CEB7DPOxXITuzhMwewLDl12sXOQSrP47Io8oUz5m65X1QOb1//5r/99z/8wz/58GE98wVSt3C2KKmrvIryYv9iE9arycLimUoah4bS0cEr4AzMrDHljlRwHBf1oqknxGXsvOQ+nGYVLVlPMvGEArxGLMEZGFFGB0upceM//dmf/PW3nv7cpz/x27+JL3weV65ARc21WihXMwe6WHhHO7uH84O9cjbrzFHuMMBndjMRYGDmlCJBq6piWNssC5fl4adQhNzvTj9tfe9+44DqvRef93/fUxxnv0amE3Kl/PhjxiVmVrGUkqr5UBq5mCTTEj94UFXnnPd+VbQlImZK6d72rPc7/6u6/8kvlEa+PLHDM7MIBUz7Smb/FREcw6t1bRLRQ22ZyHuuQlEWPnjemDlnqyw6ZOW4wEm5oX0YRy5Z5MNW56u8r7Hs898/33tCD0eU2aUEIGpWIDkCWY6YBQeAFdkm3gZ2thAMiIYkaJeoO627tmm7GGNr1rCL2aIY3hU+77+sN+IjgMEgYzZoMlGY80qqBljmt7P3BUDH/dAz978feB74WJ7f0DmXTCUl86zswBRN25iccwoa9B7Dr9yRCUR3vdxpwMwgh1x4MzVVMvGF854pRZfarc3pc09sXJigEEQ7LKQFDN/++7/9//y7xbe//2EeYXcvpRZjN4eASKkwAmKaFtWj1hE1gjHlXSpn/aKjMngHq2/vjAjrk8l+01kopuPi2v5cQ3nPAfT9WnedNYioaZZmNhqNPBeNxCgkgTrFvLPbi/leW7dGjtjMRMS5e3+u7Dz27nH3vJOvWD05vp2QtjzyMPCi01mo3rh6/ZULk1+4QD6ExXxvMqnUzEyMXO6Gmt3JnD8TENQZR/Ef+9gnv/hr3377xoHoh7cv7L/5+sSHjc2Nt390jcezj77wwt+8/dqf/6//63/7cx/F8083HI0DhUAojJgcJCH4VZmKWM05FFkFBAWYcy55nkgIGFxhEhBhkSyZCQGC0cihg19GUI2bN+Jffe31P/qz/Ze+9/NXnlw2c524Q+vKVK+NR0VrZTluglyf7/krl178xc+6F54HI2ryLuQGQG4jo7dIOfN+nJEqlB2xuoJcTpWfBvziJ8f/8W/pZn0IVAg2mo1bUb1+M1ze7rr2VG9BAJsqgVeTj8GM27pz7MLGhZvt/rdeefnjFz/5RIHUJFSna1SfehXFXCgwT3ZotmC07JQDEeWvnAGQKvXJX/nQT+niIn20rTpWDkBBcVpZBZSMYPAGImdq5pKRvIePcAowUFUISEpKwTFcjDABEW7emjTdhWgbnXSdTJZNajtIt52qeWOiXTO/Hq/efO3b3/mB901wH/v852htOrm4tfHkE7NnnsYTl7G15R0janC+N8YCQRO6TsXYe+Qu66rEj0FpxsN1nrFqHnqwURkraRpbCLFC7a2v/ZXu7VYKShZC0UK7rgGpL1x0aOB0Mg3r21hbQyBYenAefHdP9eQESEAt1oA6DoncYx0CrHSUgUc5ESWbp5Gvoyj7aPEwxYO2dAR2TPL4pwidBndyK4Y/ODWQQYwJVcEx+ShRDYHgmAJlSXI//2Ru0DGXbc0hE+eV/3Oc4xwPEQRcv3prVM2e/9C6WlvPd3Zu/chsEcLyf/wf/y+f+vSzn/3ccxcv+1CaoQU6wBGqZUTboW7RSSAXBJB0InbLKP/t0esTk8G03xmQgTQfZF4ZDnGzROygRvzwk4p/xkHGDO2n4Mz1y3/svY2V2FiNwQ5wZoDV3Xw8cpgfHvzdt+Mrbz7R4QqKMoqQJaeNdx0DMCE8xOvzjjd2CiM47XdTrrfoVzJlKCGbHQOZsWRMxEYG03HSZ6jcJBwcds13fvD9GK/s76z/yhfwsRdHrGpYKsDVBHDrodDRLU3zeumK4HzJxFGzlYhnhqXs/HkeS3SOH4fM3T6rF89CNBt6fgN9VwHLbjK4oxeoyVVCSRNlN62ldNxFJrq2b+xQOF8GH0IoA3nf+wBZH3Seu28r1cvRXXlcsl4MG87j96wB4N7P+HhljIAxwzE0V/wVnUAUAly/eZC17ZJMDKpqxgkm3qVc9KfV9Jm98/vgPQBs+bMzm+ZRL1czsCJ35+r/A9+bHW/N3nFNaJ8mSPkHxLIjwpmPuc45ATSJERjsHbFjVisY1taU6lnptifF5ggzIDgUICxr/PDN3W98K77y+hMdnghlaFMibZ0lhhKcsVcUArIHf45/HCzzm6FGJ3RyzpC6mGILU4I6YnVwHt7xYz24K8E5eO8z899UTWBGIFLGMsVFTOI9wxtIQO4x6Wo8LChxIt9x0QC1WAIJsnTp4cAIrcnIO8zWwvZlW9/c27u53zbwdLg4GE3caDQRDk5os5y0B3t/90d/8JnP/nz11FOYFoAtpW6SlqEqfeitFnKHGuZMszU5GZENrWszpX4QbUXABgcmLmAFSKGjwDhYIhRIEW+/1Xz1r9/58//avfratvPa1EbqR4HIcWStozQq0HfqdjEZjZ+4Ul68jHEF4tQbC/X/9SeXjj2eJRQJRqRERI7gCQEogVlJRSOFoVU2dTAG210pCT8BBGXrm81KygCb61voRMmF1txC+dBknkwLYj61fuqU1XOjwEUN7DfdTtctmDrvjNgROyUyGKsOh+vyNH46qMLg2QwmxHBsWjm9OKsmQAWU+fYREDmjbsidPqthyAg6KwV86MzBEwzWrTPg7PDtNyx2AVyQGZLFJXGaquDGzgarC4UULjnXMNXcLdh+9D//vowrvzYbb29uXLm8eeXSbHvTzzann/t1VFNUI4wrVCU8wzE7ANFYOp+Sc5ERoZ2aE9vylTckkBgSoAOVwjkUhJJAbC4AsUm7+/7Wm9//6l+WbTMLG5R4VM1UbLlcGEVfVQuk1pVhY2vtyaexuQXHGhsOkzM6mcdAANgGc1jSIa+DDIjAYRtb4+SKROExzwCA8FFH1AEsnOMZmjp58tFhr2mn7KrxKAQ2Y/dYryB+WmheACqxM5UUPftZNUradvOFSCq9K9hyA4CGnUFKGqP01X8zGA/j7Hm+3jnOcY6HiXqxnI3XJiO/WOwvD2+wrz/60SsvfuzK//3/8S+2LvL6BgBENILWYIBXxWKJg0NEMfbEDqLoIkKJPo+N+pIlgCGG6xHC4AJ0hEwKgQ18ISIyMMiBTi0QfXywMixZaQHz4yP2dWXw3UJL7ZMr4Dx5R0x9xTzFBfwIr73+vT/+s/ql155OYZOJu7oL1DELD/7UpMLsz/7rPV4jy52M+3FIM9G4dYiu70jR0JrKG1mlfk2hQyktqE7qdr0azZTevHrztVs3rt669tzy8JnlAf/cJyejsQcWJlxOJg6jtVEwvH7zpooRMxEUmtQxeTpSpferFCM+oqyd4xz3QeZuv69sVyMM5cz+ZY2PSPh8vIIshNrB2KnLPJtkqqYKFe89qTlVSh237BhEVIheHI+CAcTOMzGT70cX9rlsARwr6DtADX5g9CPfwtnyWCFANutShfSGJHht2URTUURJUSUmjSrZXE4JBEdEzJ68d3m+XHVTbGXEdzQG08rFAshjHhub9TH2ZEz32n8eP0VMZy4CuGfPsL8w+uaNianmoNozPhjvnMZookrwrvCOWBUQaTuO9Vrpn97eeHpzvM4oAN8tQS2uXj342jdf/fOvdj9687kwuVyMDvZ3UGpi1B5GHKR3nHfKMrQ0HhEonWiJ5RYaG2JbS2yhCdC8tQ8M5x6o/cgZQImc985lm6MolPvXjAQctu1B16qvnC9TEk3qOIg9ejSURwYGJHbJ+VbTYRsjSgNAznBilfzAFgEGtBpHhcfG9uzZF8ZPfOhw99bOcrFdej1MIlKWVS0uLrtL01lTL179q7+8+Gd/PvvcZ2Y//yl4VyZdLOqu1HKyLgSHVWOWVmMUqSNjhRllvyGYmgFFkX88iTTQZCZs4oUQE+aK6+8sv/611/7kvx5859uz/cPtcqwSNUAJZgTpoI6hXXBvLhbpyaee+ejHq+eew3QN4KTGjh3gc7ncAKahSn5vpfL7BzWIEZkVbAAjKEpGCWyvFdV8yaaOvAkZDJ4Vctp6dZZPCIGN8286ZSMIGZg77xaJdrpuv+lsXAYueibLu8ap6fM5Bmx3vtzrYk1s3mU/ejJypmK909N7BEEtwXsYJFkJ50wrZ1e2Zrn673EkPAHwPgfc3wUhCFwHXiJWIAPYFOSR5O3XX2OJjgvPGp02UkcPD6xbQIyIUZddy6gCzwoXg78y265ZF8tYv/HO4s13Dj3DB/HlMy/+A082pltba1cuFk9cxqUtbM4wG2H7AnlfenOUOXXsGY6JkYgQ4MgxgG4YSGLU+uDQt81WVaCsMJ/v/OAfbv/t37TX3n6iLGddFdsUysqnro1zFAq2LolW5WT78voTTyAUYEkpFnTmshncb83EToAFsF+3C7HELrJ/HJRe94UR+k46wOpIexs1YW5TG0pvhnlX7zT1+qgaeyLln0FXWCNTwJmuZhFnquyiRCIeVaFVOViYJOHAhWfvstOcAkBCjLGJXZ+XseLL/MydxXOc4xyPGvSpy1uG5vaN68vm5trMPvMLn/gn/+RXvvDFn9u+QkUFAxpZdtKah8JSBBLmLWqBGLJvTAQSiSOHI1Y1kymb16Ge8qhhqKCuwgBW/2AgJWJiI8oBYY+gkOF9RjYuf2Tty9l6SnyGEQhqBoIyc2AqnAsEZwqJa4FRL65/89tX/+ZbW9f3LhTjkESHWrYXEMEr2JBYs0HHWWMVV7hCVhb2esCTz6chQJQHN2fuWWxHpf9VfjUD7WJeOrcxnrYsi+Zw59XXfqDxtR++8uV//a/x4efKy0+VhKZeoJi4ArwxWjRVrdRoFBNHJTmnyL5PGBotWV5A59X/c9wNGrB65k7/lvcB1k8cx171jj279Q0zXkhSRxyYyJF6g6qqmbmyVJOYRC2JiHRiokUSqaUSIsfMDAdmBpsxGWkuxhgT2IhICd4oJOrN4gCAjQBjJcQoRr31v4qJqZl1RK1D4lxaMjUy55JjoE+9IyJHxHBE+f2Uc8T3XQ3OgdSvd4WgMBkyYatvExoGWtLRSTs6dQ9j9s1Vac3uWDAxE9N09qVYgpEKzGDiiR0rzFQ6a2up55sj//T25oefHG0SvJrWC5IaBzfn3/j7H/3l1w5f+dFGIxuF56TaNByOyKpGGM7xozhBKliPXSH5wkhdlJiQdNCr5H5yJjo8KBOFM4BIJEJeAkCNwZ5dYnQJB20771JVcSiCJTNVF5ykD/zy7b3DiCNRomIhcW/ZzK1cJ3h/n8vjgYwk0RTOo6xGH3p++7kXD3748uF8f3vqZhdm0pqRg/nlvBltjp5eWz+c3/ru//F/Xrl56+ebiE9+3I2nF6tqada0i7KYwI7an2QMKKlBDYRcxuqdXIyILKXIFil2hUZWAQTEEMPOTbz8+o2vf/PaN/8u/ei1jUV3oShGwXXUNZK0i6pgKzxVrnJaFju123rm2cs/9/P40IdQjgxkqs4xQ92xso+RKrEOmQRnB4GQORuCB7xDAYyAK1uz6vrCKbxxmwyO4VyyBHqPPUIluNwlNcgQk2Pe1YK9Lu7Ol3Gz9P7UV9F78c9pIm7Plwdd2/IYISCySj64LLXrZ0c2g6nQaZe5hkBm0JhlVVR5euLSeshqQRssnggKJdAZD7cMWIek2pPtytxj2T+8+eY7hbGHkZkFrqnrSq8OcCXAiJE0OVFHEKIAdR4Tc2ugztBBYxQzVYtXX/oDX0321tbGFy+MrmyPnrjkLm2m9cnFz38KswrrU7+5NtuYmC87wINcYzAH5z2zOueI1EBqG8FpZUEV2mJ3D9/73tv/9T+/8dU/u9As192EU2oWy3K25n0gMXbWxCZS6afTjSefpu3LYEZs3nvn5j3h+CLKYOydAgdL7C+WbdQ0CgqvOFML2TOHEAjw1t+9MGQbSjZ2HABq0B7GuB/bia+q4NjSo7gIOjPcRffI7BsmFVIlFce+DKEsOJmqpsJz6XqtMYCUrOu6rk1FxcNSnk/bZT3HOc5xjvcdDBmN0u7O9eXy1qUrk1/7lU9+5R9/8Zd++bm1DRwsau2grFEkoTBxTSfLpUEhCleBiYwRYYnEQhKnuVDrFATOrgUOkAfAsj4NVtUUtjsr+zS4TyiBiPgszS4eOu5WAOT/HrUPfEcAAID8BaqqI2MH7zh49kRQgQjU8NIP3vmrr9tbtzYtlMKxVRcKGBdJM/HKC5xpHeA0KyAfyAcZ/mCDwT+Oe4UDBgjnLLtc+ifOTQLjgXnMABRscDm9rGPQONSI1C1Gnp+azCqLt3741vU33vkHHn/0S18qfn2KtfWKXFfPraxmwT+5vbEzb24fLmKy4L1SSKZtNO8d2aBT73tBfXbmOc6xwt1D4ird/aeHkcp9DCjspAd3fj9hdKZG7NgxMzsyk9wAWMSYN/zEDux8QQC8Yr7fRSVoltOASEGqADQBQ+5vHvlJCW5lF5dTslcNAJHMHO3dJARmSonNpmUiNXYgEs4JCWTEMcasZFAQw5FCQQ6pDxkmxbBlGCIDFfdoezAZnA09APSdAAAgdXainWlnz/2/J/o+hGWvMgIg0ndlHkBknkpyZsy5ia9Qla7Wrh573VobPbE9WiMUgNYHhURA9W/+7u3/8td73/7eemeXZ2sepvUSSYIiCQDOG2QyUkDo7snoIeOOb3i4MEwlqSRoAoTz0sagms7Wkvrs0UkKBDXHYgwuvDeHFlh20olGokAsRPLIfVGPIhQgcol919n+vD6s12WMwF5NhgRPhQ31y7MniCig3nVwhfO4/OQTH/vkze/+bffDdwQ2mU7r5YK5GFXjRYyybKZr+FA5+uHfv7S3TO8s05OHS3zqU9jaHPtSFaJJyAHE2W65r2vzinlBnANW+jH/8GB/ygjMcB5maFrUDerm4A//YPflV29++7ty9ea2YKuqCgfV5CmEqOMuBfgyhIJoYe01i+GZJzc+/vHpxz+BzUtwISqIDYpA5HoHNAWxESL3Z9Sd2Sid5y6lvh6NoQFQAE9evFCFa741T76OauxQ8Hv4jtkUZCn3znuFKzugU8AzQmgjHXTt7fm8iRcQTv0RTjdaZcpM3eFgsTyMHaoZvEPKB0l81zIlD5enIwGZwFdmQDLnmQxV4ItbG27g/GdimfW2+Wc7AzsDE4WIMbhkmGHKJeoOb15tbuxuEftkDnCeosUYXFI76BZTY6o8hapgBhMIAru9s0uOnfdlcCWzEZsZ1CaVF2u7/ZtpcWvn6mv6/SqNy3ZcvPaXf6qzcbG9ObqyvfbklbXL29PNTVRjbD4JH1AUKEJBocg5ASzQ6DxAgps38dL33vrLv7j9ta/Lj16ejEUNsfbUjahNWpH3TJ6a5dIm1frFS9tPfwgbmyDE2IXwgHvXd2wOWYB50x3Ol62akhPKXo2Pa5PZSJUI1KtcfbZuZjbAcwBI2ZnjRuNeU4+93yy80zMcsB49DN9stoEiJR3UuEYENRMRCY6mk7FabV1TlKVzORRDISklH6O0sSuqh/gpznGOc5zjLlB6550fFL59/vnNL//m5//pP/31T312HYyY6qLs4J2ABSVbEZWaDoumAXUhBF+SEaLGKB28OTKj1KeWwrMyGTslI6glo0drfmQzOTll95lgpDAi8iAQGRHxz0b985Hl/q+wcs0btvVqZgx45uBdYCZSqCIm3Lp59W++tvvdl7cTXywmrpMosOBIKSQtU+7fm5G1XgD40zOATnHYA3H0+PErQJb33jDr2bJ2VFriI25vDg7qa3y9mxaDFcxgBYy02Fqbzw+bgzn7UE0mT1blJPlJm179g//slukTxQSf+xzW1wpYk0zDeHNUmFmM0ZrYEQRIamTGORNvcB4CGOZOWqOf4xzAsRiAXNVdpQG/LxC+y4Y4xwD0k8iJm7XnmBORwUSlD9xKOak4m/1nPhNlZzdimYVGCFCYkYHUDEIGiCOATDnfaQY2FbAQ55JRLs4rATl817ls6bM6RiLngUVqEjNgCWoEhSnYCN57BjkwgwIREzyBEMT6z0uAEngwDRh8lQiQ/n2R+9O9U9Cq+t8PGwajo2pG1hjlQOEHDyOYWu6h5wZRMhXVBzDNmCgTUc5VVjHtmKzw9MTm1pMX1mYlPKBtHaSlrsX+4Rt/+jd733zJ3T64ON7YKAiLuus6RxwEIDiDZLKwsTLM4B4lSxnt0yNWT9Dqb9JFS31HvHc8/0CsZczEsm2LOscenhtD02C+bBJAhRdQlGQAv6/j0gcUeXzjJtnhsl7UScYejk3SWXvT3BMGuKJI4MIBk8nWRz/+9Ec+eu36d5tmvzVSQwhV4WcdFt1irpjPWJ6Tsnnj+p583TXpciv49Kdw+TKXI5GkTI6z0RrMWE05547biXc0A4lcWN9AiogRizneeQevvZFee62+dePrf/yfRnU9mae1ZDNj38XooRAzqYw3eFT6ABcajTuor4o++bkvPfnpz+DpZ+ELqEtmBIIkdses5RjCmsDAeyiJnw4MUpCtvNcMDHjg8vZ66bKDHGkyFID3sHQqZuqwb7rzSQWZGgjwDt4dNt3Boqk7sD91i+H07UpD12Le1K0onENwqA0pAcX7c0WbwTkkQMFwbPBMW5OSAIJAXV7pmz2ImE8yUKS16IXZeaRGCR6L5eErb/JBvYEwSjHACnIJakxLVp5WTb4LzDTVbd12XScxPfnkk2TItIhM81MzYd28Mo3SdUnbmDptunltc66Yd7/zfQqFViOarfn1dV5fw3StW5tufuXLmFWYrWF9irUpxhWKAoT22lXd2bV3rnavvb730ks7L31/dv36RdXQtilZoM1iPO7MYoxUEYCma92FMLt4afLkU/AOQCdpMp2d9Sm9C0OUKwhwCtRtU7dtlCDEAqKHxLN4v9APC5SbYUyDfqXgICKAeh+6pttZHI6YJsWsOnsbx0cWwxet+cETt6rSdRyqyWTSiRwuD5wbOx78f8xEJKUUowzcOl611Nl+Ci+yc5zjHOf46UCQra3q4x979stf+sXf+I3PvPDREgygXja3ptOpgDuzprOYSABNMKrgkvouEhlJ4jZvkIkZZgrnNAvn3REz0RiPVgPg5MFQX1kySC4TIRtZDl4XH9QtpJ0k7q4yAB5lHB0t9StsZjAT87C5Em2+8713vvZ3dn3nSjUZawDUQtVpZHZF5CopQyNrXVh0KoyxMT/YaXhV7jccVf+HeAAulMgcmTHgLLeiDISBO0sGNurTepPDAcuyUlUrVIq2GRuPXbkZqnBwcPtvvv0PnT2/ezD+wudw5aIjNiSGm5Y+rU+dT3stFqIMBOeBYzcs7DwA4Bz3xD0VAO+XUkrJhPQuUnMWvhh6S5zj/4YCDEE/Ngz0fzNUIQCAiJllnx4za5lkPE2Z063GaqxgFQaCGRl81hmIkUFhStR4TsxHCoD+OMF8ggeVD8sZJjTK91E0KCAwHSovALwRA0chYYwa0GMiJEVfH+l3B8Y2eN4agUxJe3UdAzywkY7/7jG3sXu0TB4YzCw3D3MiUD7/Z90AIAOTOcfGJCIpRUcyLsvprHry0nR9BDZ0XTM2Bdn113908NVv7Hz9O9W1ww0qx6AYo5qU3pcSvMJ3VDIic2Ik4uQAAsnDTI+/H3o/8eGKZEPsuth2EIH1SczOkXPulDGfjxyYOfeUVDWwgyFGHCwXi7ZBCMG5RKaxc0bMj/2HPWsYQY2VQxRbtrFuG8WUwNll8aEMHQGVgLuIwgPPPvehFz968Pfr9f71/abdCBMHF0U9eSG2JlYsF2i0nKe9N2/c6L5xfX9/9tY765/9TPWhp4uty+RNhk9AvSkZOxo8Fg0iiKoaO46tB7C7i7feWrz66v73Xt5/9YeHb76V9ndt5+3Ku20/HhsjpmUrsQB75xVjCqV5tAqrkxeZsF/feOHzn9v82CewtgEXFnWLqvQE6YyIYTKUv9Vy3vKDqKURrSZtBSyL2nhj5INjNvCgcgPz+7IB6If4lFAQQoBzrei8qbsWGJ361Xy2/Bxw3+OjniaAjrAEWiEVDxvBRoCHJSFjJIIQEsEMpHCgYQ59lzDAiC3P/ZGYnMnIeB0IMGcRYDDltzH4nrJzpiCAyTGQ4LsEZrTt3s0bIoJQtDF5gOBIpBTrxJLjaJYdsFxZlFU1YjDRsm1gRpot+2xV6+zmcyJi5sr7CQVmz3AweqGaiVjqJN5e4MaC+VokPx+Fb/7FXy+2pqOtjemli5NL29XGRjWZhMK7mG788JXb3/9+una92DuYNN0203S8fhiTGVXTsvIjWSxiXAo0gm47DtPR+NIGLm/AISWYesDBzjpX0AAI93arBDjlfklG3AALswO1mlg5/DSKxrvzBR+Cy6AxwYY+nuUg774ZAItJCELMCXTQpnGZts1NCW7lenRU2RmCLwa+2+rMPOY1biZTG7bfmUeRF/QKI3IkIhKDC9PKtz7UXRwZcg3MwIBLYBWmZE5BpkpqpILM02EypvNFyjnOcY53gzsr6Xf7iakzAWBEMFbiwSog+2FmK3Vl601HHBb/+Cuf/cIvf+zLX/rkZA1gHC72Oq19WUS4FjhYtHsL61LyYUoOoYQ4L4giYhaVlN0JnoP1qrLMvTwa/OnItXlgU963K3CqKZXvoJ+cbMbfvVzUO+ejvroE6Smi2UgYAJwlZ0dxxo8pjqfOHC05MisKkJ6jmjmbJ8pJjwY0F8eNMn1UncEpyCBi7MjYGZNAPQksIrX1d76vL/9otqwvTEbciJG40nVdV4COfDMeVAaPUl/dUzCgbNmsObfEWEnBDKgOdzGbsnLv632UAUD9TTHscWBwgMHUcHt3t5iE9fV1r7A6paYpHKbl+PNPP/vXP3z1e3/0nzukT2+N/XoIk3UPOmybMky3xqVHiF3dxk4CuBgtFQojg0EDMcBO4YUTxLJH+fBIuShptHrGjkYhu5+9ocGOnfP+57M26MctEe9aYOdfOf4bdy+kVy9oyP3JwQj42M/f8wJYiXlzwffdPOarSUmG78eMoKTHq4SZi93Hvd7JZP8xGa4Ps4D7Y5BHyv4M5HNldv/z8/6i58fnvxz/6omIwOD+dEkbAbjB7wHsAJCjOsbOMZtS71YHNnOm7AMrhEjViI3UCBYJkShRP8cNc0HPLgegli3U2MwUcGIgzhmafTqr9V87cyZXKRlETdXYkChhjCz6OfpUtor9BgCyE3Mc26o2p0as0FUAwODzDAZsSBF/0Mjbc8u1JCYalhvW+0tYFmT82Gtjdf3gPhWfVc7BHXexMhKT8xYM1Kay6ypHF0bYGlebI0wJIcYiNQgeXTr4zktf+w//3w+9cfVytLXZjGJcHh6MCjcalYYAFQbM2GUr57O6nn9aKDEZvPRhflg1gOqOm4hWkBSZW+1QOP+4bzcL76FmUCVK3pnDstX9tll2HZfTwhd1jCkpUQBTkvSISxtPhbxyPk4cpEH38x7LLEZGLNCa7NDkANYAayAyYiMiEsoJiORotXA/QxC4hAOw6OqCR9gal89ciesbB28Wo04uTte4puXhHkquJr4jDzVdxInzXRt3X3/r5o2bt9++9sztnSc+9Sn/xS/6okQoEBwYgLABokABAyIA85J826Br0Hav/cVftlev7v/glb1XXpGr18d1u0a8GditrQdLro1tm0RMCKrOJanEF8wQQhtvaXcw892lS5MPf3j24kfx1FPwDik1qatQOkLMFu1ZxEm5NMSu/8hneE4ZzAgGEgchFAAxAtIExRYwUSaIeEEykHfmJXWndQACPHIILMkgVEtsHmqwACNgJOpbodYQGd76PdvJsfS+J8FnY9ZhxF8N+cogMyPjPAHnxVLr8GaL5QTvXN3XfXdh64nd/QLwCL6lzrT1qNlU1CcKiQKY8/bnXX5cMrb99PQnRm/84FbYmE0Kqm/sfvpTn7wMbIAqM/i5BiQUiqAojy1EzwRGEBebtp5WY7QRBzsIAd//9t9+929rJ6937TZ03WwMqlDwQkYU4ItWpeu6GDslVedCcOSoLIJqSpJEkpkRmXPOM7MyKWlSQMzM2JjB5GLbAOyNvQtMPV1omvRZWH3zIN3aj9/70RzYI1MzhY3KypmtmRWqBU/CeOLNOk1dGgXm/bTXdodq4CItPR9U02/u7vzWl3/t2f/ud/HkBih6CtPxBgRnLmtkBcGYBXnZ6B0UGuDcXpcOCv/S7Z2326a88sxeoyBP9/GsVFVa5WkccxNeLedXv9Y/s4opP/nh2Lu7n/wxUFUjzW+X160/hp7DhpB6ZouSJk+AErER2KTMu5lkPoydG+8m+84bN37t2UuV92aIKbFzReFE03JZl6HIn8X1+VTK1lPrHt8eAFlW3GtW5moW/JIDIJCqKBlkTcMiIfl1IiqKtaRbDgJqjcblSDxefeWNS+vbRQ6MZ80aZwWRhd7u93FflJ3jHOc4U9AqrnbwJO7/eqIBwEiTQtuuFmXjURRatuBiNJ7M9nb2nri8vb0xO9i7/tqr32Vpf/WXf+G3vvwb/9P/9AVTRLWY4D2NJhuM2TLG6/uHUalTEnYSLFFLGsAkpEaewATnAPTmIUpD1QOsSl1yWR/KRETWz5EEBYFMQQPb/Ohz9Z+AcArqsd25juxzHPt/Iz05byoAdXmmdUTo5cEEEDpV7z3AasrEwWPkqLXsDP0uD+dRxFCyQi6dA70LTVQpxpWlWEtcD8EzrIYLyH7Yd7/OQ4lDMCL1rKyCRCZlQpGs7JxTqkWk8mXBLbB3ePNyGYq2wd/97d//2//56XldeqfL3UbBDmpwBRQxEsQhNxWEqEwM4Ezp/0ZI3NdfGJp9RQDkM5y7GoCu/hXDTqa3bD1yBh8u1CMvFAXgTK+4SlrV2HYEY6bASTqu0/ytw+fWpluV++E3vvqH8zd/0/9fJ//oV/dvvlltPGsoKhqNJly6id2cv1UfHsQlXVhPgUWTb8UrNv14xuSBxSomwfpHNihy6yK7qJhlJX1WD6vccf1kBjcx5UrxAEE2WQl5bcz9knW4zEQE91o6ktmqkYNjba1MCzJCLsXms5kY0bMSyOBBq0dnsCQYxtETiam5vJodVBhKYCIlkOrx0XYowTI73ybpkhg556EEs6z3VxsqtZlo2VerSfo2m7ESw9hoMBobxkY2BfXbUn2U8qLY4Iihlk2iyfqvzQa9192Pp9qqsZG7m1NlhCMTnLv+cbDQsZPv1ZsUnfxhp5hAKrUjotLqOGM0IA0FVD42NqxcXwa7n/wtH3836S9Hz5rDVFYTDw1dCksGcHbacv3uzBGbKcs9jG1zC3D4kKs/ca8tJiiUATvZ0h6ERHDoGwkPoNOp1Nd0tL8LGWBmZ0aWoEKpgwiDmNkTkZ6sJfaJB3pnY28QJPV/7YeXoWXIbtUAOGqORm871E5G5bROtFysNe2HNjeeXZ9trCM1cmHkWJdVnKPW5o//y8v//venP3rrmfFkzUWkJYDR2BOwiDX5FRdWbbBm8gqjR5H+z0alsGnvH6XEbHTRT+TqHg4jLpVdF8XMM2VXnJVk544h99EHA828q6oKRWijLaERvGu2lxRFlSJEogeDOfeo4bIL0D2/sns9OVD97vHWzMAqMOno8X6Lw+Gsnvh5yoTrH4vVl5JnJU0niwM9FxWrEZGOngZWbWYcRbMY7hisTn4ucp3p6NL2a++8/N1bNz7x5KyMdtlXEAHgwV2mz7tMW//xx/7Twhu80nx5GHyw0JBX/OLHXrzxz79zkA5feXNR+w3n1if+sNvbr5dpiybTjeU77cgosHvWhSdA9cuvLV7+4bfx7579uU/w5oXxU09Mn36Cr2xjY4aqAAiHc8SIpkv7h3s3rt9+++r+1Wtpd39+7dpEMBL5kNhYrQyuUAL0oE012liE8fqUVNN87rp2bMWMyrRsyY+7ja2bSDem5eVPfO5jv/Pb4QtfRFmCCN5tVrN83qeT6oTPJsGjtxc906mdzAVxyWHOKhwDujEQOn8RoAK/+KFP/unXvsvPMFrDzq0Pf3j71e/s+a28Ln5XUJBZUFKgBSVQAjN4pIDjiRhj3o3LJ5aHb7/xzm7zebxzoE9OuDhGbMglUuJB95eDefobSwH4+3sGHTnKraYKJSwD3rndthGjsNbFAPEoHeDMGoF4FWfaT1SU3ZC6U51S8CjVAKvzKcZ6FHChmpRAUEAVvhVYghmIUPzk1/vpIIREYRnqisx7S968M2ytP/HpT7wVm7hY7h4ul4tF2XYTw4h8wQ5iRqEcleOxoRfnJTOZ7x8G77xHWZRkUE0pJUmRfEHsnHNEZIIUtUlLSzYeT/uDMAgDUDL2qpeNJJrCzCCmZiaZDNC1/YBF1HNwiISdt3JaFZU5XTQiiXyI5HeVNj75c/zhD8vWmhs5IxOFlwcSX2+5K6fak0kY2Rlfwd7vA/siqaoUHIXKyque6vrpcfey7O7qf+7rnjXvwPWUJxhBMruqXxFrz40EA5ydJSNj3qHw8B7kvZomVZh570F6tCsbeDgfDJcbHtYEx78IcmTEppp7HsFQABMXKrBXKMNcSEBUqII1r/lVSZXMSGEORmwPKoLwHOc4x2OKe1T/76ibrwRYqqoQFTVmVNXYl75T6rruyaev7N2+9sZr/+B0+dSV2ec/+4v/+Cu/8cVf+hAIxJ33bMElIAKL1pYJy+iVSIyMGbkIRh2RE+McFspHbwrkaHTKbEQzGop3pt4ChsBdG3iLwwc5/ine+0B4nOR+VC27s7XQH6j1YtGMVfO93zn3fzZ1zI7AZGT6QJYdZ4L+FBA8TtRMAUivUrXscfzomv+QClRYWZVgXlEpWJzzZeM43xJVVRZs2NtZ/PCVC2230fYKReOj1nqWOxzfTPsHsjRZhRZgRVM6dvHbsauUh9Le6oAz7hVRNlQkzbxACS2QSV4EMMOJro+mddf6gqP3L7386h/+v/6fvy57l37vn4A1WrQERjkN/NTmVOYOdT1vFiyBCAUshMIFioqUkIPyjut3KIuJVlTsfFefMKA4UYntj1bys0wAwyzXU+DU1KBH5ZShfpGt213fzFsp+RXE2aj9KCkh/4b0RjADGz2PRCA1EAMQVWdIBqdQM098VKQd1thKR4XXvq8wPNpdz/RfU/Y6MVYks2zxmKnDuV/Cqx7AsbQwBdxw9R2LGekLAnry+3/kcL9a/92PwKn3L3dKun4STsWdIYM3+B871+T3l57yf88Cujq7d00tXxoyKAaGls/xmch0cGSQvthx33LLj63d5zr4fT/Ig1E43fu76kUABMB6fRkDTEqgvmr5Eyf74242ONkIPM4q67PRjx1HURSSutR0a4xLs+kT08l2hbWA6JAOb65VDt7jz//8B3/4nzeu7WyNZlXTOqScvGBkBmhuKNx5AvWsmYfvFUQGL1nnxLljQcqFSRUNMTcQc551rr08ip/h3cLYsTdFIieF60BzwaGkxL2Th1OmnmE9aLkevYbNqXDH9d+LY+4jBXgP8J7rpTYl66jcS7IPPOkJdny2gsB89sDuy0FnBmMYTV3ZlSQOLihtz6Yf/9jTv/wrr721v1NL0S7HlMqKR97vpvb23v7ET5LAqQRNVYeppg2VaDj4i79ug2uqoh1VzTjEqpKyMKay6xBbbTrUHbVdEKnUqmSXQ1GYBYUz84AHMUhV11zRgBpLh/VSTbzjtel4I4y73ZZHoyWX12K6Ph2VL35k+xe/OP7U5xCCudUpOkYtoBOnru/RnjF6cikjUopogVZAQRmCicNWOSkDduUA5QhOtcaIR3IUF/CuoJSTA5BFAMZmJDDNrC+LLOyrcr3R5fVF9/RG0bekBvkgcLIbfBf8iaLbiYUlr34va9/yMjQRXrt2YylSTSeHkmCE0iE391fMmqHP/x5QVNViATjyjPbg8OKo2N7oOdSrI3svr/ueYKAO6Hy5QBh5141GUyY8/eSHv/SltWeepv299tqNxdWrO9dvvL17O83rom42pRiDCh9K7wsmJnJwDry5tk2SLHZYJBMNRiMqlGkRU2Rh9sxERPDsnLOC4gmdoiJf06ZTOBYokRnUuG8AUL9S04GokddPSimQK4WLpEk5hAmPCiW9fTj/1O995dkXP+Y2tsy7SCKsylw8ACrM0bd3REuEkRicw85hOpgvfTGKptLFYjpq3kv9/3GFEnbmy2JSrZUMhnWUuuSZKhdUIoYqQ95sP9bEyZ+IvIg/vg3w3o9GI+8HXikRgJQQY+x/7E73KnvE3LHPcY5zPGK4e4gwwlFw6YkZ0VC0rThXBeYuaoqJPZhg2o1Cdb2+vpi/+fyHL33ldz//e7/75c99enNtDSog5+FYGY3YsovztmtEYhKwAzuCc86tfAn6oPijNz62Nx8WdMePaRVtenzX31OX8mse28MMRN5T4yfUO/JL2xFB8m7w0PiGrWqL5D7YcxgAwMx06HE8glxAFnJMAJOJEYQhBDCFsTOPBHhgFiqkpnvr6o++/V33ONc3TgvNLkMEI86PGEjxTsnqTur24pWNONl85dWrf/e//OGnUnnlH/+zUIxi6hqJrphtTcjxqEx8+2ApLikMDtMpkcchQTSNmXwORs23p4GNVeF6X/LM/cn0dgbActKyZBgnUlbE5jLNwF40Uu2NjoB+NZV3cicvxSMWMIQhnAMgwNRzz1e3tsCMYWbSh4+iNM4u7GQGJTPLZDMaeMPH/IJODEfvHifTNH4ylE58ouO731Uf4hil89THc45zPHQQQQ2q0Hy70U+5IVzdBoyTtc6VBSEZFyIX1bWHi7Bo1opwYWM2WS/cCAZUTF3sECq8/sY3fv//fOvPv/oRP9oCkZjdTet+fGA4HiA/gBRZRKUpu2UwiB4rsv/94L1PKkrOF74RLJqmaVq7jw3DOX4iioCDGM2sLKuDut4/TDzzmoPLB6bOAz25BDhm5xWISKPJqPzEi8/H9Nbff2f/rRvp2s0NSZuj8kJRcHOwO5+PJzPAYJKg0QxsRmDC9mwWlVuzdpG6RRJ0xs7YjYuQuiRRkCxQNS7CbDQaBb+/e5t6a3QVaK5WOiVXt+uFm5TFUrsOIKI6xmZxMAqTRLyT2ttFmD3/zIu/+Rtrv/rLeOaJR27HcOJ48gIRAFSxdYGmo+La4hDrIzhaLFBW1fKUdhTHXfh0yLWCwUyccylKlLQ+m7TN4s1rNz+39ZQcLbfudZjH10IA+hBguuOn7tgS8+pZASLj9Zu3GyM/HnexRdZ5m2WOs2aN4Uqdc/pvK5TFYrGAd0yamsXmxnR78/grZbJb3+45oeM7A/QyUcp3C9toXIuMNkbbn/vs9i9/Acs59vZw68bi6rWda9f3bt10O4fzv/uBzbtl2+x3HbrOiZRAMBRmhVlJruQw8sF7hxDgoPVBB9UkSZTMXPDBFc65pmkGusaqDaOslqTLkknpxWaZkwPnnBF4EACjf9pmZdEu6rqVshz5aly7EFldVX3y879afvhFTKaJnABiiV0Anz2z4Z6hhQxRJODm3sFB0/rpZqtQTf60ApLHHEbYXc7HgUodBYbAkJL3rixCFyVbLvTutY975/0ngQY15eoZ772vqjA0BpxzAFKSGKMK4B8VHfc5znGOxwr36gEAx5jpw9hifDDXtbW1ovBR61Qvgkk18n6E11/+xqjSL//aJ3/rt7/wu7/765/4WMWMgyVGJYzZCE20edct2qZJGjNPnxyRY3YGZyBVJbVgJ3sPx314j5Zn/c7BwEp8rAdw0oYbPUn22O/+1INkTyy5r6rgJ/Jb8pCeE4CZ+YNtz5ZnsPzfo7ZzQWZ5izkz7WUmAEMdEVlZQAidoSANZqi7vVffeOc733/2g73suAs22H8fBwHt4XzmS1kuu535C5vPjHn88j+8/sdX/9//+omPug8/Fza2HKiJdQjjjRI8Kmcd2k4Wdd2SBh9oEmKBzmNkAHjIIegf2YY/Gw3uPfn51T2X2wP98Sj69b8ZARBA+rvQmNxqqTiMJGSDc/rwTC8aF0bUJGxqxGZqxDDKGQUum3Uz+tQmNWI2FFkQkI3aYXak5+yr//kd9Nj+7XTnf1gB5rVg/p/B7tdMO/Fl5ZGKBi4VYfCGOvr5R/CuPMc5VrifjCqnAKhiiP89Geb4rpHHDAZkoG8euzvu/FMQjBdxVMeCcHE23VivfIVoEEslZFSWeOWHP/r9/+2dr37jYh2fGI1l/6Co8rj0GPcAAABmhGx7s4KIICUAzrnM0fXsHmu/WSUEH7RVATFBDMumXrYdfMg+YQ/7AB8/MEM1qTpXjhcH+zf3D2S22Smqe5/Lsy9iiKkRwSWkJkXvi7C9gU99/KP/5LcOvva3t/7qcH5zlzu/HUYbmHozD5dMk2kiVRjIsu3o4eGBAxccxuagDFHpopiFUSUwgNkCzLhJYntzYFQFMxGCGIxYIQIuVKfqQ+IG2hFbwVwVUWwpXeNor6sXvpy9+PzHfuc3y3/0ZTzzJMJRCM0jhbxco/6PAMEUW5vYXJ/q4YLXVb07XCwmZQnUp3hZOyE9MbBmGlVm5DuAVLXzk0m9xGs3bjWfekoGysW7vFf9j//BPvcmb/oICZgD1w6XrXMSfNcmeIMCGkGrnJwcRJNXXafeLjjnUtdgwkgtW3fpwvZG1fuew07sLSmvJs9yUMoeRoW5XAlw5SjVXfLsty5CIsZjbG7i+WcnKU7a5pmmxaLV//JXvLdc7NzevXX78MbNend3cbjgpp1yIFBBrGrzpmsP5/Xh7aZdPvvCh2HJTKIKRCVa23UAQn7Pow/cb/trTvlZ6VV1/YTqPee1saBvDJiZM50610Yxo0Rud1HfbmLx0Re++PnPlC/+HC4+AQ4dDMQEAquRexBi9ZVHwUqUbS4yauDG7mGdCD6kKM65ByO0fHSgwDzGva4p42hawBGTsVN2Rj7b1VJPScsOAxgiAT54yA0AAMy8+nMIoegFpOKZAHRd1zad9oL5Y3MDZfeCx9Vc4hznOMeZox8ljmnR7vzDCShCgq9jocTeVWtT9q4zW6TlHnXXPvv5T/3zf/GVL/3mL116kgzoDJFq70diaCMWbbds20aSkAc5sCNisDdypL2vNhIx08n3vqeJ+lH5T3ig1g61ArbebGcwpdGTTr6nXkAf2QXAMn//ZFvC3k1RL1f8sxNx/2rMzrnHeb/847BSsOX6zFC8fLS20HkJTQrRrA5HZATuaY/EoKQlK5Li6s3Dl38Ur94M+kFcbdwfvbT8rmtcu4iN7Q0udvZudz96ZzL2T5pOfPrbf/sfXvitL2/8yq/w2vpYU9d1TMWswMaFcnGA202333XadBTHVMIFj1bZTvjek93phO+1jwg2QqKcgntkmJHXhM6TADbY/eRHEq0MTu/YhQnMAnsMl+OKHZYIGjyzkjFDyZhNyRikTN4gBhaIEQPCOcd4Gdnyvs8ASC+VgBop5S0rjsYPQHsfs9N8BSeJIHb/ZtoRRQ7H+WeDJ+5x4tGqIfGg7FzOcY73hhXZ646ZW2FRLZkaZZ4+6XvqAZx4p7xi6P/OR7eqgYBCUM0XM6a1C+vbm5O1NRQMr11ILcxw69br//t//O7/9odPd3h+ulHeOkjtksI45krG41n9NzI91ms81h2xlGJuAHjilJ18H8Xi5OmgTOa8sesUdZvqNiZR83z86hsSPjIH5Rz3Re7GB+eSCkKoha/vHi6f3hwRKvS7DwZ0cMV7AMtDhQoxgRm+EyydrHuH7bUr//Qr1bi8tXPz1nJR1N0EYUTVNHik1GXNn4lyJikzOR4VlTdXqquEuWOIgRWKLpF65733xCAySyKSVE1UORcrKcGU2cygFmYbaFpaLpSThJLKCQVPU3t7bz9tTLc+8rFP/KOvuN/+TTxzBQU1XVuNz9z4/XQYqu0OxKt7hADCxgRXNqZh78Biq+y62MxG4zvXYj/55VerF4bpSgEAUpBDIKiq9zXRm/uH+xGpGsaoE2u7+8Kf/CSGu1hdufSft2kJuNVgJ1nrfJciUKAMSL0kKpf+BeiDo97TfkdEAAmOtFtOnVzZnI6A4mhiY+3FpPxTat7eDbL5+BRgAxMc0JBLAu95uUxkAhMHsGM/nmJtA2L8zzZQt5PlYrJ7gJs307Wbi5u30sH8G3/6l76Lru1Cl0pQtbE23t5ed/zGtasVcxWKEAr2BIkSk2gkcoPtexbYAlBljYHSsJAdSgN5nJHcAOhrxDAAXmgh0cYVkz8QfmfRdJuzT3/28+v/w7/CxU0UYxC32hVEHgRKw3d2lvPYkNzLK3pQLmQQ9hvcmjfqQgJ3olU5ju0HxOb+XcKIOkf7sQvLpaPxhOA5QAXRnBLIBP2Q0Ev1AZIPZpF7FWbXG3qKMDMzh+CIcgIcG5CSdl1SXQWW8EkKxj0GtHOc4xznGHAvveMRDf8Eo93AFy5uLxb1fLGcVDauTNJ8OX8nNjv/+l/97hd/9dO//uVf3LiILtlhu+cCV5PpQtBGa5puGdtW1ODADsTkQn47MzK1vq97RN5fbTVpVdA/qc1ngyqxHXcBMgVYh7SY7BwyVPf0PUzrBCWQYmAL94zaYyftZPGM7++USsfC0wAQoVcAfKDH5zyFqfbudI+aQwAbnBjYVll+xqTOiHrbUa9SQtB0+P4ryx/8aFp3gT6Qy437gXJGB3BExcqPZVVhPkeyzdG0i6S79VbFF6T46u//p7KRDVfhkx/Dhc0C6NiUfDVxgaCp0mXsPLEJmXPHWGOrTKyVm22f7tvb+TN6/+m+I3i8+m9Hte+eAKRmIDBIUjpeXcgJYcRchJ5eMww4xkaRuRpTYpfTFMlAveFubiJ4MSizGIycwIJC64bVDKyAgIxUc0QTOQMrqZ2sHJ12DLqHAiArGO7z87nr0JdDjw8tR6OWGuvRwH5ewTrH4wYlEMOSqaqIGPU362nZe5xfzHqrMZwocPMqjYOgmWcWNI1S9+Tm2tbWbLyOghGAylmoa9y8efhf/+K7/8cfuNevfvzpD48Olsu93emFtTrfZHcpAB4rtxwDFKTICoBhfBaRnIzC3FvkeHq8OwBGEAVCMOKmk3ldx6TGBCa1Y73Vc7xrxA5lWUZZSOHYlbfnzU6DjWJVHc3cHO1J5H3Z9KxgBISgqg4gcHAFDB35wiueeWLjFz9z6eYNTbJ8+a3b8/Q0CKGCLVnEERwgIKHsK2htU1M0bi1EVMmPqSh9BR+iLmNH1vbuJJm+SUS+6NeNBCODUxDgiNAJBMV4Ohv720GuNcu9pTbejZ964tILL37iN76MX/91XLkEpMOYtAwFPQCXklODwQ6cdQC5+s8OFXDlwnTyhizaJfFUzTp9L3Sn4fNyXvsZiMiUVAUoC7SoJcH52217Y4lUDczgd6cDOMoAONkwOEGe1aEL3QHX5zjU0JCb1w1ccKMgbYJjCEAQ8w7ad7SOhstToJMOTI5N68WscNtrVYmc9ruKueu7kWy98uLswIYioWCgAQAETMillOAxHk/699akIhFiYgUM2zPYCLoBfQrtC36+XJ8vUTe/+z/8C9y8Vf/wjbdeffXWm+/c3t1Jy2bUxul4rBGRyAkFguPgCleitChOlU2dqbOcFaidQwNLPESZn9Sj9YabTAoYERFFhz1VF4pW3b6Qu/zhFz//S+tf+jKeew5O4MNcUlKUzART6ZQcU3mWZ/SOq1LzxiR3QneW2G8iinGnlMTWp1Vbt/hZMp0Vgi/LRYqubsZFORk5B6bWpBM2zu1iMRjzSgHgf9JrPqbIXNGhSATNMPEh4Ni2MKWUUjIl3B32RXqPJ89xjnOc4zjuSPiy48uK4xVqM4ILpE7hOkWaz3c9Hbzw3PZHP/LJf/N/+5dPPn1hfAGiOFzcbC0Vvqohh60sO2qaLsKIPXlnYFX1xKaUXbMZRKDAnobwzz7VF0dsjszD0PyPfWVrINsOha6BzbqyvDhmAQSw8Y9JNfwx4KFSdj/uPw1CTyMMK887QXf955j5caoCvBfYER7RT8pCADs1ZTMSBRKDQEooHFxWFO/s3nrpB4tX39iG86cX9T7WyJHWrHBDeS3rLy24w93dinxYXy8Cb8HXlm69eeOZpq7/8ls/WqbLv/qL41/6LD78bDFDR6kLE12D99W0pgSiwLFDm6ITt7rT9dg4lO+1Xtpjg98pwRlY+sMA1Abhdeos1+ocERFlnT45KxgORESemNgY5IkAFKE39++F1CAyCFNP7KQ+/nfFqjAHAQyQwQzWQA5Ik8Bi0SBmpiamZhCQsaIvLGYlQf+h3sN9cKoMACMyskxYzjvQobQJUF5TDsRVOuf+n+NRx3ED+qNgcACAmImqwo5iNn5KBUD/Kgzq+4LOlACvxgY2DSqX1iZPba+tbfZGzGMkVy9x7fpbf/Cfrv3pXxVv3Xi6KMN8YQf71cijcGKS577HVAEAUiPO5S8FaBhvYVBLkAhTx31XnB93CYBxB3OFM8Ni0c3rRkHsfDrWtzWA+oXlsaDRc9wbFpt6NB7t1vOkXFaTvWaxu4BWUMUQrLBKiBqIP2c2LRkhAR0wAhwwQkkmDNeCy8B47pnnf+e31iaznf/yN4ffee3aXrutIHJ5SeiIGebMRLPjiDdnFIiUgWChMldQ8KASBohYEiRVIIAdUeoiAJgxwYNN1QgMqpe1AlibysZ0P83fmB9208ns6Sc//utfvvTJn8OnP4vNCwg+wlLhmYM8aiWvFYMDzPCcCVKs3nEALs2q9eCW9aIYTTqHVrvTVqTYdNi18VDzhgFspjFiGhDtsGmdL+YJNxaSNp3QkXr06DCHa+o4iwXHT6aRsd1h7coG6qkl1l89t5e6pKIlqqMgUFlh2Qq8gxqMlQxgys6VBiM9bUcrpcTOeSRJy3FlawW5fJSrTSYIYAJTlgOcKSEpNzAUSGLSkR+B4WEQa9ul996VBdgzewZEpZFGOev5zRHKylO1joubUMOyxfNPjz7/mReXyxd39uK1Gzs3buDW3q0//5rbn+/v7i8P9rVrC9AkhKn3juCVCmWvuQegTp0QIJLVtoycxmE9mUXZyJiyfyeDQeDOYd9Z591e3cXx7OO/8Jkr//Kf45OfwHKBrbXEvokpaR55FCmqJVeWD2ZMJ9ggInNCSMB+ZwuBjcbJSAxlwHK/5dHPEOPMCCiqOrXcxTqZZk0ROUmRmVc2pvmmelRLCu8PjltFm1nuBxgGPt4wa6pCFUN55bhQ0YYfO8c5znGO+4Cs94nO9jhH1f87VmoGUlC8ufcWka3N4Gy5WN5av+D+m9/71X/zb36HAApISVqpR5PZxPsWetDGRecWnTZJmLkoSg5eRJISaW8Lw2IgckSewYwYjyT/GChXR9mVQK769ceUfWmB7DV65zHb8e4FH3t8b7gf9/9Y+LCBTqPYe6xogKfGo1/y6NOYxcgDmQBICnYGZQcGAhOi4OBw8ebbuH7rgmOffoamVM5aZoMjmB4R7RPjsGtdGUI1Tl29e2t/Y2tzsrm+vHnrc1eeeuXqjR/d+pPF/ODnx2Nc2MRoNPU61yXx2E8wnpQpAgLXdtZ28KWsxDHHInNzDW5gBvbLGTIUSqsyet4ZGkHJuhTBBmbycM6BmYmJKIwDG5jhGAzyg68pjhnXch/KfeLOHRoD/Y1O1I9LaZBV9tfBpBSzTrVNAlUTqAoZVGX4XXambJzbhPJTL1x/jAVQdqw9Pg7yKv8AaifbuT356AHYLp/jHO8rbHA/WLWXcz7I+1WOXVX/2cyZDiUI82g2ty9sboOA1AmnhfPA7Vt4/a2X/vc/8D988yPleFtx8/XX18swvryVFofG4R7HPwi7H3EM+nFVUpAaGwT94Ecra7+Bjtm7UjzG86MSOrGRhynqmJZdFOdyAMCqEpjBH1Dn4fcXbGhju16MdEnRSMN42SwPOk1goUF/s5qvTrb3zgIKRKCOndNi7JmiMXtypMK353tbG+v86Z+7FMruoH57dz6PNxZtt+m8twSQEhGxU2FTVY2xc94559n7qFTHOi4PWklUBWIunffsvGcSTaIk6ojZMtk3mx4RAeL4cOz3Y7fsmmahb2t9MB1//Ne+8IXf/R1+/iP40LPwJQxRk43X3P+fvT/rkiTLzkOxb+99jpn5FBE5Zw3d1fOEbjQa3UBjIkAQFEHyUiQoQuteiiJ1l96lP6MXraWlB+lBS5e860q6AEHgEgSJGQ2iZzQaXV3dNU85RUaED2Z2zt5bD8fcw3OqrqyurMqs8m/V8or08HA3M7dzzj57f/v7wOkhEwz1dfafwQDLaThhRQ/soKIZ22vtMow1xdBavgc/6u4oMRcPH2KgAIKXHggyqNYxdkSWLXHVixz2liAlTiPAHPSG5SQDQon5bpFldABo21UzmqxWHUIMkbuMENEDP3z1Go0P2hvzajzh2Wx5soJlbKwPXAxD3rLEr/cb7XlOs4PJcvFKldsPPfn4E+elKYl+aDkjBxtINhK3b4lU8mZBDigIaEAQIANARYDWoxoATDcjVgDEekmqqEiGEJlhAgQ3igI3GHAwxuXz8dMfvQSgt0u/9qs4PMa16+mlF1979rnXnn/h9ZdffeHoaBalylaTVuwjcCOx5hAJVeoaN4YIOUMYTiTs1pk6GUiUTY3NVEE949XQv2KrCx/70M//2j+++Mt/D48/ib0pRo1H7gGJzRQ1wyK4qhrog1+9uCyrZsglOle31uWY8cxLr6GeLXrrG7l06WB10o+aqoduYoWhm2irqZBKjnizBhOZZaBIIg5PFpqh36/41rsC504txpFlvX583Nis2Y9VRL+yUAuGXpyNydpmrnkPYkOmKKn/8k9Xdffyna/Sqomzl156KSdjDkNFDABozf1/K6oXO+yww/sebIoQWUTMctcvc+6rKtSjmpvs6G8evoZ88nd+7nP//b/6jb/z809xM1Thibmuph1w0rbzru8prLK5hGocAGRQygqAOBgROxFD1ik2VWRDWu85h1WPCYUVRMOmf1CkPd1nOjtKmRTkZbFjhzADIKNSL3B3v10e7Rbca0MusqHv8eD2SYX7Xza9BhCvCwMGLpShzbttflDVsmIxMdSyGoC6rm3eZ8/MHEJw95QSgBjjw5w3f5Mwsxhjxa6qUodGqO9NhB7oJu9e3+O9rmdgdhLmBKi7E1OMMpI6EpYni9m4hln313/9wje/PWv7/cm08/4dUKp9eCDGAMKttCklUDQPcuwdKtTnZ0sku3ktRNx45aWPXLq0Z+mZP/nK6ujoZ8zwi19GI9MnnzjCfAkh1HVkjpBcOFVKYCeou8GzqpkZPIRAjuDDyC5UCDGE7GJFmYghzMzEDnauxiAnImenIrBFMAHJkMZSmGc187JpaRdzIa6YgkjkIJHBIoXk71vaOBvLByIiCEHcoNlN1ayHx73JUrNlZaFxXTeoW9hKc9fmxfESiul4Oh3V2iIt214tzsa5iBRtBeQlrr/z4hOIiSwlM2NhEBmMmUMMSe8+lYnIYKiyud/dzayS4GXjzOQEw8YI+d3BNrVFVYlIRETum+1EdHfW9/3On+Wj37xUy73e/14kaLvP/dc9PpfudVrl+EuRaVMfv69PfDhxS0Fru03RkU2zm5dzF4F7zpnKRuktme4anfYLnt2LN66e9N3yYDJqGNYuz+7NPvbEpScatMnbm4czttGkQdsd/6c/+uP/x//z3NXjC8aT1Qqq+/sTZztqDzUw/BaW+Gaf/mNfmHcOd5rAAyCiq6+/9rG2Baxrl9RUDIQQRET4EeYsZnjvWHQ4Wa2yIzSNcnW0WNTjMYgH7okX9YEiSHz38X73eYDwlkRQ3gUMCQfcPo6YZTOguHgT0un6Vaw3T0ecYzJu2ra/ePHc0fHN4y7vNdNnXnn985cfGxsYRmIEU2RyAuRBR1YOJHjV1MEIPcQj1LFCJeHcwYU+rTil8NGnnvzv/3dP/sRPfPt/+p1v/MF/frzXs8Kzuh7FUJlSTsi9W3Yn9DDiDM/syuRVrCgwKUPJjZ0FgYUkBAG1ba9kRDS0NDGpUydy1XE4qts6VI+d+8RPfeYjX/7C+PM/gSefBAkkQhgcnWMPKBAGuvfDNLETAEiJVcBUtMKgjFABHzwnn3ji/LPffblbzqf7Tx4fLUD318AgICUQs0sEGeBOwkRuPRjdyYpmM6fUnmSMps++cs0++lgm5C5N62iO1bzdmzZ9p1Vcd5msUWjEocR6VgK7LZQBQCQgtnUH6Aq4Me9Pesoe2QVZ4Qb3tbB7GTNsBHYu+9r77vokclfyVLFNxGpGANgVXghobLevhg9UM8ss6mYJLhrst3z4KROuOFxhE44NRRiIA0pMwWndyUtYG2EFw6eegma0fVx89gPHxx84OsbxHG33N//xD2i1zMcn3c3j45tH/WKelseh7Z+YzGoFuxOMDQJnd5DNpvsJuU/aad+pZTIHXwvEH//QRz7+oc/9zJcv/MzP4+JjyL5KSxXiOOqAQa6zfImbE31g09B2e9PaA8CMoMAyYWXUcuw9KEQdUCMvw+lRChd+HBiBQcbRmJPnNusqxUCgulJyDFvQIcZ9v1yUu4KGBJnphk7CQw1gM/7I36vVkR122OHtwKblcXu7wgCOT24eHBzUdczqISBWlbsu2+urdL2q/bHHRj/xqS/+2i//3Kc+91QcIWWECB1S/Dhu082TrnNCRQYpAtlYGyMZFXpv2UqdfmqJlExcCUS8XimHPNwmN8Sn8z6zW2AZ8vsOMjUzcjZ3U7Az+VaBfPAIvO+OzM21GmTEC3PJrMgHD0qP69cQkRNvdkGnm6W7bQjlHdj0vNvYEjF/dw/krmD4IDW//Wyxla2YYA7NNl/ErpuaNabZTd/j39jtIEAMRmADGEpwQhLkW4mQTiB4M2uyrs7Xo3jmzMtPP/9n/5f/2088/8L+b/wT7B3vNcGCtNx2LiOu96f1wbRaJShghAwooEUIyN3MiRCcmRAcTGCHOEJGKMQuBhftsBILClCUwraTawSD2jDKjEodwxim+7MpYAMnCYqsQIIBixV8XQbwrbuWCFwqAILARBSEg7DevDFu6r1mnMAJ1MEyUrA8mkwC0C56S+2y7VlRSzUZj4+z2h0zwRswgk85zm9monA2W2dkgACi4gTA7pbd4ExurAyDq8Md8hAoCtxaLn0Yp4kdHir4VmHutufvS0HE1rOFAdjqhiHY9Wsn48jjZkKps8ViHPnStD7foFObcH/5YISux0uv6Ne/ceVPv3Jw5eaFNu13aZyVkRMjCbrABq4U8uhuwgYLEwPMyH1ovmSQkZ92AGwgeLR58U5gCauMVa8Z5MIKym4cQrGbwrprkPx0onpvSxH8WCAr6082ZBfi2IOWRsuEHMr1M16vwe8MHEZgdofT0I7HDgTAM1hDmDLR2YCf+onPNvXHfubzf/Vv/93JYnkyX/JiOVHb53AQJ02U1dFNwLwoNDMjlEqQxZzXmeTBIqMnAXg0nfbmrVqbU2+u5upYSN1eukgXz37gQx+8+KmPXPzER/lDT+DcOVQVmMGVkiQEK72NQ579ocIQlvAwexZ/AisbvgiMCTO2MZlZNuj25u3NgnyQdaXSwVjmeKuIOxhMPROMk8lJh6vH7arU5YSt6OQMafxb8tWlRWCTgb5VlWhdBhgYAUwcBiK/A8ctrt5sV6l2RIYgZ6iChSnYugAAgvvtW+r7ALOZseVxxN4ojAMqQKwvBQBbewBwqfYPLPAHhUxoAd20ka7LnbT2e6fTJ4f22dHdRZ5sqygIhwyvrphqJRDPIs6OkPfRJ6SMXj/z0SexnPu1G0dXrh6/fuX42rXF0XGYr6784OVRUiQ3TZoMOXkysxyXc2MzFq4Cj0bNuK7Gk2q//tJv/qPRJz4y+dgnMJ2CQ5dSJxFVROmdMOeiQWxAJhjhLh17bx/KnOfryiqUhgIJDlc4SdZ57CkmcFaIvg8tZ9iLHyQ4Gc/7dNjG0MiooZSGUM3B7JD3UVnkFhANc+5wOczMHM67MGSHHXZ4u3Du3Dkiny+O2nZe1TLbG5l5t5hr//qlJy/8yi9+/u//2q987nNP7k2RFNlK9h9qWPa4Oc83FwquolS+afm8q0AvrWPIsjISwDBGKeoD2JQobE0+4EKlJCcrxAxnhw82riVCXLv2DkrYa9fd4QPvc54sUh5rgFzWjZdr7n8h9RWJNi4bgrVj58D+uyfblsDMZLQpGDxa3MA3AFHpl3Df4oS9i2d3d4Y1ka1dZJ14HeYau3n2mgiWcXxzce0adasaKv5+C8m4OGkDKM515TndKEFvpWuL5Gm931y9cTjJ/aUzF8cJP3j6+ef/3e88eeXo7G/8Q3rywpkPXMJ03JEnb51MEBsEd5ghQZVY2ZQYMsjVFLmeUgCQ0sJfIRGIwKUMAGcQw/puVew6y/ajOPyKG68SEyCh6FPAFGrQjBiQM/oObYfVEm2HrkfS/tWrwUC2jtQBrLPwiCJ1hVEz/FdXqKKcmYkIpKuYK4GpTURGMTooTKqOOLVZU4K6sFQM1WSDT8GmtehHFwDe/Bfma/djJmKYuAPOBDUzwA1KDuN1jwQ/JPn20wn2ITmgHR4abCQBT90sALPBWcYLqRZuP16FefPHBBP31eJ4f3/aECyvRpU/eW765JkwAdr2aNQEqOPoePXnX/neb/3u4tt/c+Z4te80zipuSsiMXrgTkHN8RBjfb4BblNm2YFaKti7rPNSjH7wwV7xs7WixNGKpJDkSICHsZqW3gFIpcTNVJGKiqnWa9+lwhcf2So60EG/Dmy5x/9iHNFBvMdAlvdBOHcYhVAZeeR4TcPGAZj85+swnPpFT/9LL1595bv7Sy93hsfZOHcy1kSmX4oEwQshCKiRkIa9gCYbsloDevXMkoqtXD1tBH0RjxLgJ4yZOxjqZfPTv/d3wxGOPfehD9NQTOHuASDBdZo2jUQY7gkEAFkDWKvgPFZxs3QXDMgg1GsgMHaOeBJytZC/QynJ2g7yVpLgP0ltceq8BZ7cobJZSVkiAMzwuWrqaFsc9LlVw4aG4y4w3aMtbq0HacNxbF1c4Yq2vUqa3DBwe42jZJ5nGEAJHVaOszs5BbdBUHHhtTuu61v24HjgBwqoJrtNxdTCJMyBAoT02PvXrSvV2EfIBoUhepo3t8LpKTkPHx/DPoTQKCFhO1THXz2JgzW1z/srPibAAEphJOTALBxYJqCqOn/s41Ejt4GR+cHKCxQqrJTp99c/+qlql3KV+teqWbVqtcpvU8mrZSh2a8XhyMJudO7t39mC8t5f2x/FXfhGzGYRS6lOEjKcR0qG4phrDA4jLF0cCevCqKaeFkMJ2YoNnwo0Tn/fWxaBSZadkILNTHuT7Bu4EEnDOGYuuP2IahWk1QTaIr8W/ynYUg3Lr+wm2IcaWHaOqmhnRvRSu79uDZIcddnif4bZ5wwDs7e0f3ry2XB6H6HUT1JZtu9R8/NlPPfmLv/j5/+af/IPPfOYCCPMWZqgatIpVQspoc+6NXCqWSljM3cnZyGggX9wewg49kkMdQKFeEm8lmIQBYDfXtQTr+vkigZjdhJxonVNjJhYAItG20s/uVooE96syEcIWQ5acaCC5OLYixrUeEa35chuBizd+cyKEECjZxvK9/NV7QP9ng6Ly8Q5t7+4TpR3bAV1rpReauTC8SwgMy7h27ebV16xbjRhwpYfzTB4MjJAZtNZalE1LIQMYWgE2rwWgbBbhNbeL+fKGHDT7P3X58Zevn/z1v/v/feT4ePz5T5z9hS/h0x+vp5Oa3PpWM8LoHFzgVruZWAaM3ImK2jQXFZ91w5ATWvSZAHdyham4s5ZuYBX4WgmxFAAJapCApFit0K2warGYo+3Qd69973vIWbs2t6t+seq7Vd/36PPi1WuyIRhvC4kAHCQ0dRw3zXgUR02oK62rj3z5yzhzBufO4cwe6moWqIlVH2hFqzHieNxoTX3s0zJZ0sViYSC/lZX2xuPdhkznujrob/R6AmDOBCYWVzYlU3IIgdxtMExzJhiLcGCQp3zXt3oHsG1zdVoAeO/MfDv8uHiDcquqrstmp4P0LRSYi6CCn/IDirSyzZrKu2Va9Qc1P3X+7FMXZmOC9ssz7LJa4voRvvHtl//znxx/49vT68cX6nqUs7g5kAVKrEVN6NFnZRmtZW/Wtbm10KyZlfaq4bLf1nz1KKKwi+dte7JqTQQhZtXsylWlBttqLiHYfbk9vW/BMDMkQzImqXr1Rd/dmGveEyvrPMyhp8PvQYKAOHQgl6G+DhaIoI4YA9hJWvQiFJsAHl/6l/8tXnjp0ne/f/Xp76+efTG9/PrV169eu3E0M4qmAiJW782YXIigIXfw5MQZnog6QseyYjoKguk4njk7vXzx4PHLZx6/tHf+fD6z1/z8z2M2xmiMwIBr0hSi1aMOlYMMzGAp9H8fSA8PIQpJ/9S7jUpdsJoRnR9Xe1W82qtqQoz3r7JekvOyxd1yAipCdk/ZIMQUEJqU/LjV60f60Qsig1D6MDW9ge9AuF0lYyPZs0XQKK/IwLUbx6qBqlElzGyUk6qDnEzX819pAiip//s80/L5Iqode5o2cm42mgABGZoQKgwiOuuO5eHQHqDgGoMJsdjrFXLNMPnfQymHyw7hVExpI9cODFeUhzvYAUBl+CNHAJypoQpSmcO63AcmYcGZPRxMh/Zes8c+/1mkjDZhtcKiRbtCm0wzEVMVMB5h0mA8RhNRVVEiMoHHIM2BqK4UZLDj+fUL0/MEY1AAS9GRZF5XWR5gEDr0FruDSg2Ai7n04Xx+0udcVSbRTNVAbgJ5XyVw2eHGhddlxK3m476bpNigFoYA4hBjKnvR99GFOcWpIQQzgJxV1YmK/s+WCTAZ/MFODjvssMN7CLeUAW4cXm3b+WTaHJwZd/3xteuvS9BLl2b/+//un/7MT3/yY5+4oMDxEm220LAxbs79eLls+8QSgzTVuKKy1g8iIc6DQuAap2FAYU4YiBlGnshAROxWEkLBieBEIBA5mKxoKzJAMFOl0tBLxCxwN3IiMvO1/v/gGei4p3nmG2DI45O7O6k7oKbDxSoE/4EtDHJ38pyzk2Cd2MJme3yPnJ2IsA5pvntJgT+6cHcrWgHvNu6hsQ4lGJ/u5EuEHcwsJcQa7v3VK9euvmY5hSjQdy1b+q7AgcwD2Yid2U0AUaiDeLh6TpsqHciQ+3Qw2wO1J9cPu6P5wfTMY01TafzB7/z+6JlnFs+9fPGnP1d/8iO4fIEPDrge4WQJl8FIjlExIAShPqdyDGxryQ+HMaazcYYVAjuDyJTMWBVVhBnMkRPaDl2LPqHL+OFrOFni+GRxeOP48Ob85mE/n1vf3Xj9VVb1nDz1nrKm7Jopm/aZtTQVnSYWASjcA1MQikGqKDFQDBbCyXd+sHf5scc/8bH605/Ehz+Ic/uRPHoSohThEBNUsyrFuDhZLFad1CO/tTr4xkPezO6Uj3+DAUU+JDGh5jnDjJlC4OxOgFmRTPWhO+rdm2y2mx7KvMfMRA+nUNgODx1yzhlGJASoO25Xo7kP3NqdZwQXs1FTY9nNIj918cxT56dTIGjH2oGAK9fzf/36D37/D0/+6tsX5v352OzBFZoZmZGYjVhURJkd7HZ7iulRw72cLFUVlgEDUeEyviWC78OFLmPVpT4nFM8Vp9KmqWZbZNcBfJq63uHuKGu0GozIOPTux+noxsnSMDMCwxwKyKDh6Q82Y8Gw6MalDk5ABJyLhslKVRlBWBCEWZoapgiKUYXZfvXkB5/4wk/hlVeXP3zuxveeXrz06kvPPR/7HHIegoesqtmRQQ5hjpHqSFVtdeVVk2L81Oc/J/t7zcWLB48/Rk88hkvncbAf6ogqQALUte+TqgaJcRwpprWPLq2z/6GQP9kfqqqi0/o4HQRed12buQrlKeLZaTNrhNqUTREbmL3FxB1hIwHEDlZlM1ZHdpEgccKdJpcrNw7twnkZLBPWwdXtA/cUAUMSvczRa4oZAQ61gWvRG4yRDDcOjwxRuGF28iSOUAgZanBeh1NlFiytX/fNKBcRUxWzUdPsT5oRIEiwHh5AxQeVN7psDzoHSqAaFAbBn1Op1PI4qACtj6FUzkF22tePtcDSaXsYnf49EB3BnPhUuo+K3zpClzsiDkKBi/mtA0xuPJaB1lyKDebIyuao4mldYpMIVepvWkUREpl42fdcGQH7ozqWJoAy6azPR98RRrlt/d+hpZPxaLFcJTMOCBGJS9Av8n5jxLA4sXohchp4ldJR38Uu7EVxB4yJTByyvsvu1Z/4nkdJpq07AOLO73eHHXa4T9zLF9dz7mMV6kba7uT6jdfNVz/1kz/593/li7/5T3++agDHfI5efTTjFHBjiWvz5Xyx6LKORpjEJgq7uwIM38j18u2cPtv+wckAk0KccxbmQMzkARTAVYhlzmc3KmGwE8jV+0KJzW7mlA3kaoY+Jyd2IpIAaRdkFwAAgABJREFUEmbGYOdrdD9NmYVpWAoAQ+/C4MoO4JT7f3pKRby8/HKrAHDXzgMiiAjRLSTfhyFd/uODiGzdf7HpAHjYJD5sHT84hn5uhrELO4YO3pyuXXn95vUbM7IYxZctQvVuH/U7h9IBAF8rnDqLrQl0pSrAMLJh++fmbFhls1acJ3sTJFqkRbB8ZjR9MlQnz7/2yrWjV7713b1PfOTyT33mzKc/gcuPY3YRHFEF1GGQEyUHfDBtG44DUIO5EJD6ULJ9XYe+Q9+hS8gZV6/6qu1OTlZHR4vDo8XNm8vFIiza5TMvS9v1q7ZbrXLbWd9Bc1DdG9XiFszEjRwEFwNgTTMuKqClrlcGo8KzqRYOkpp2HVKvBIPceO6rx9O9w29999wnvnvxJz8z+vxP4JMfxcG0IRezFp06OwWpeYSJxbgwAWTD6y+Tw71a1LHVAcAbDbIfNYDIh74bMmfCKIamqjt06lbUh83VHGZE69bRdwub6W7XALDDXXF38RlCNl0TNYdEgxHx/Ve0nGj7luNBbMKE7eBg+tTB6INn6gmQlzdEE6qI16/jb55+8Y/+/MpXvjZ77fCxenQQObWLzOjFkrASk0nQEI3IoWIPVcLuvrDRxMPgVmjrCyxepiYzcjAoF07jI3umG8wXXa9mxGWRMQKIi6/ngNO+z91c9SNAjiAEhZmBIoKY5VVfFJZmbu6ktG7zLTorD/SasqOykjdkEzOCAcrsII6Fga8O5yJV74IY+uOuqmpcOI+zB/jYh8Zf/Oz4pZfsypWLL78c+iRtZ8vWFp2u2tSlbFmDUsWxaqrJqJ5Mw2jCo5HWTf2pT6EZYTrBZIKmBjMYYOpyT6AgUUYVmWUzzWLizGHTbMlAiVIetOT7W4WRM3nRQ1WUeqH2ImmEeHYymlY1eeeuuHecc6933soY82a7WnSlgpmwuzkV7ZhQEcdr129knA9Ab1YxO8HKx66z+rddv7Dp47mzszfnbAoBsgGMbLh5cmI6dmOHumW4V0zKyG4EdgdOA6q3+D0Rs5o5tK54Mq6lDA/TNdn/Hf36gyHkdbZ9+5O3L6VvPUmswZS2l7w1OahshrfGNzmTY99r5M0LCy3FwNTUe+X9vWy44Q4oWacJgNhQExMnSADDUiZmi2xEStS7JZhYONibFn1iy3BVcx3VVZBakEjhSgQpRnDJYY7qvkWC7w+bDgAiEIzAmeDActX3qsbCAlcpGi/CDH30RQTfNAr/zs0BZmYXbrOedKu44nE9JYMATmADAWJwQn4I58N3BDRUWs30XiQyw7u8v9thhx0eOTjIRqMapG17vFzdnMziF7/0xX/yv/5Hv/zlC1UFGNoFADQN9Y7DY1xf9Cd9bkFcVVRHBCTv2RXODBGwUxHVsK3wiE4bJU/TwlYxg10oBEJkCYwIZvJJRcVNmMFSGgoHH6+Qyd09m6ohmapBnVjIQEqnH732CLi/BcPMiCEg4iEFxwhEFAZiQ9GjG47eiay4EgxZ77X4kDvz3QoAXoxMT1sENipA741WAD/Fu3wkd7+etC4AbHUAyMAPI8CQuuObN07mR3uEELjXHjG8f/rqjJHWvphsDkAKwVzBDuUhRcJlaDtYwW1e9SurhPf2wl6z6tJy3tn88PKZ89Nld+NwdXL80vHVm/3zr177xnf5wrmPfuHLNmp4MsJkhHGNJiIwGGjqIfbPiqyuRmrIvvjhS6FT7VNqV7Zc6WqFVRtyfu5vvktd8tUqLRb9fJ4Wy9x2nvpJrAGviKdMFVPkqpE6ENB34hwdAgruUnSASYSDEdyd+JYmgJ6otDsoQwkKN4CdL1jsDtubR8//8MXXXvj+Dy8+99zlL39p/1MfxeOXeW9S1aE3U9fAHBuaNHVegAwp8VBZLJEu8500/+ErsLs00LzRcBreh2AuoCqE6Xgym1DXxaRY9kmSumoyd6gCVXiXTYBv7QN4d49lh4cRtrYe3B4hZoPWVWF3lhXG3npB6zTDWxwi9yfjxw+qx8aoAaRl7Vmsx9Fi9Wd/cf2/fuva178zunFyicI0G/qeXDVYEnQCONXOldI4BcBW4BQe7Q6Au8Gwbk6SYQg72SPPQTPC8fwkO0kIiZA0gxhyz8l5hx8JZiYigEDMAZZip75Y9YW7SYCXxN87YwLggBpgECThHkiAAgSvQAEILJQS2h6mACPUC8XKaSTgKgCMyb5cnLA9dYa+iKToEtoOK0XXozd4Rs2ogFChalA1iA1IAgk4gAQUwFCgzdZny6aT6VhscARlkYrQJc1djlMpuyIGxNbaKvSQijrQhkjtgxmyWSaxAMyaahQZpigeAG+RAkTrhkVG6bpRZfIA79XMs7sIIiEeH19XuIGSZnDl7qrGty4Lg/UD4EBQsJT+0s0vKZTTsJwYGhDdLIPnhMNEHSEVOog7wUUEHE7vW19T/of34/st/xIRqTY5H7gfwCMAsCEy16BAQAVzmAB4KwXv+8TmOuHWr43ueGb9vBH01kpw+cYEpS9++8UEw5B3VwAKlsHvmsi6vrg4u7CRuUPNFE5SASAhKh5g66KhdZ0RyutBA92uilxMDJJaPaqaSWXIij6nnqVCIU/DiNkMRhvTrweFovajPFh7CFEm6VEtgSNHSxUhBEdUCGBkFkpAL7gbwZsGtsJbx8be7fZn7vFZtz9z6+vojlfer2OJkxnIyJgBYViwRF3yru2Bwa+l7DnX6g7vO5Abg3not4IZ1r2vZgTAnBwwA4P4VLhxhx12eN9hmCK3psrNbDD4HpETIEUkpwjaAADltusk5NQfT0b+C1/+/L/87/75l744bSJgWB51LdHoTNUSXr+BK0fHHZNSoEaqWFWjigjWZ7Ncl40UkATGQ+4MAAPRTRTitl4jzAkMry0EQIgCSw2KBCEIU8PrdPn2SRASDUY5AWJAY0NHQ9bG3ZN6Us3JkpYeXQtxBOim43Br20+b1WpYWB0gI4CchEiEWEQCCRXmfll5BVvLoAO5aJoquYomVzdVNefbmIzFwEAc0RFcs9twZgQfWi0Jpwuobf353feipSeU7/igu+INlk5y244otj7s9hh6vdDz1ipvt745OdhATjwk2ckeNMfXCx90fT2wlq8cZKb81sei/k9gt+BgIylea4SyuiKnfr7wVRvdmbl/P7ExMLR1m2PYaDiZbXl4bOLP0v1d7BNy15+ZHXQBVw+PV35jsrc/3Z+y8tH1a3VsnpxOcqhupnz9meeef/pvj5m+8R/+k09G47290f60mU5pXCEEDQixyq5mbjlZtuKjW/U6Ocmxy6nt+tWyX67ycultS31qODSOChgzVSQVSzWa0RjLvmPmICQgJifNlDOrk5m4iRubkzvDyEGEtm8zSqe9snPpYjIysBiZszg7WISdwcHSeZ4hVEdir+buyvPP/nBx+NqLz8YPPPEL/+ZfiV6Wg1BXcQVr4alMUxHIULOc1R0Mik7slB1KlmW4a8k4GATkTurkROwMMPmgO7YpOm76sIfwT4v7nQq0IkwDHzS010Br9BnzNpy07ikjqVkGCAhKmzcx3LmhGPqlNhPLj5UL25551j8aw5mYoUxihQTma8eYN358n4FgDgF5qbdtwda+17d8fY86R5mdxY113aFfCABF4Mqp7ICAIYxhcgK8CA4OKbVC77/LfVLuHSXv2QFE1eBWKYLl4Bq9e3Jv/9IYNdC3NyeeqRKo4+WXX/2Tvzj62nfS8y89Kc35cfSTkzZ3YVLpIIDNNMyHILc7GwQfLTAAhxhrcQJwHqqLDgZEncyLYkNp5KE7HZ4eItwZ2HDxl/a1RWUmPumS1iOvRLOqgYIwyNx57WBZrgmwvod+1CQ0WMyuX3a/k9b23w4z31b8W367PRfSFjnmlteUbPKt74YfLztQ+Ni3fbqvo66CQCyOYBQMwSGQRLQ0bYFMIUCKameJ/+1HX84fHxu7xM3saAAv8moW6kBMMcII1oMFMZw5FzpCZ1h2XastiYVaGo6OVFUcKmnGIyrRrQJCqLZaRYoBmpODidkgGSgFAFQsFcci/O9Yrjo2NFUlFdUiNUnyId/Fa5rRQziZlK9skH6BrW2dKyNWUwYHYMo+Ya8sIzsg93XDObGSK68T0UD5Xy6ylCxOVPqQmLSHtUzXsixAFeCmAsDVnE9T5WRYm0A4ggMhgQwuSADcgyMoCIToqMSkcmDeVPUJ+Fs38PXrizza05jdAQrknMjc2YZtm+NU8c3fmpxMDCG37Qfr8DOXLnwQUiO1Hib7l9VAjmA5DuwTMQ7OZQ18YJMuOeIw8b2poUkQCN2deLx+nzWGeaMqv1r/t/Y45SpiXSQkCAhBgFtMyIbppvxFqJqNWc2mTEZwMGGMWKZ4dyIKqClGOFOEYAhwGagIkAc7ASlhRaiBJsGPe2oqbibXkn3lSvf0ycoml61HVNQO0ozoc1tBQjmooQPIh1oV3SrBNNzeb/jphWGz0SXgO+s663dgv702cCr0tG7L4bWiMt26otwWAWyzem6TVb0TRnBRAL2rZwvwqhqL5eVJOq51fyx1gMJBLpGdkFKC0517lkcIbxCjqyoRhRDMLOcsIk0MZw8CAMtaiaxWeOXF1xfzrqnPwQ1kzskog8wR4AIEQt7VAHbY4X0CP/Wxp03uppTIUR6pBFNWtDsmk9lq2alpjNGZcu6FrG4CQV964ZlL5yf/6l/+xr/457/62AUEhUQskodzdcM4Mbx2s7+yWC0IyqFQQCw7ujQWrjgyQTqr256I0MQcua+QyGEUs7c3j5/cPzOhOL95s9d+fDCVccyr7rxUE0FTny5m7bEul/PmzJ4Dmc0ZTuZkBihDSz4eYIiAhKkqyxODQGRkysroe+6tT84JttTUJwWZiAQe+CrEEGIpZH+AzV0NaoxQhxjqIAxiC8whlpCr8Ejg7jQ0OLIRDnNCiI2UvRb1SibRmBYpFU8Cd2dFANXEIWCU0jj3sAxwhqlDiRlUhGi42CmVXi8qX25ZmO221ZacmUAwvjVh53fbNtx1J1HE3KMrbQlXbrQfbUju8+YdeGC6lGcyyNZyUmxEEpuuNZYoFDrNGR4a6peZKdxXWkrup2vYAWXzIhhZ9ESKpiTI3UDr/T4M7qVYTkGJUBsIXNG4YiImZVi3imAc3tDDw5ljSpHUY6y7+9GPetRBbrXCyUriR3lTXwGG4hlhXR5gQgbTOJwo1DBpZg0DijRvAcQmGrRNC9VFTXyBcUYkMy2Pb+rJob32mkHdSdnciMgSFcEwFlj0oZATzMZxHItjdslDOYiMKwR2Wgvksit5uRmtcYUCutlCGpeNh8DcMgAQDfVPAHASHxLQwdaJZlo/EshpKB/BKToo90AfI85WqCosV0fd9066Z77/X77yV5/+hV+69Pd+FZ/+5OjyBRI5gtzE6rFq7BX6ebfsl5Gavcm0SlgctXEsOaQVmwYOFBslWZFnJCUKFZUpW63Qvtxo06i8NZqMHfuzcbdc5MWJsE1no4t74aDBqKimREwj7c+qkxwOF4urx/Obiy7sjx3BXMkUasXNTshp2EKxwYDg4KG4SPmuU8o97p/Tu6VMHRuWsJkJGbsHJmYIGUGh62CeeN3A+saPuN+U0b26DLZ3JdvSbdu/ejhamTLfupXjgQZnt0nyPtLbogIx1CQ5ZzVQYIpBgWVri65nqUvOzcuJF+kJQGHOgyklO8OFnAG+1XMCJFC1Dv3rfnLu/MFZjfTa9XD18HwVn7h49syZ2flpuaxz0hNixtFq/qd/+r3f/o/2F9+6sEwXY6w0zVMntVNV9XAHBwM7laJpFltWDLL8KH8J5CzG5MgDdcM3z8/q6qTX6y+8cmG5wiRY11ZN9IyqqpbZVTWEwMw5Z3e/q/7hO4MN04PhtE5ZOJBTP93bz4yb85UFaqZxvrTnXr/ahab3CIWTUEnpKQgWbndyYtsUl/z2T8QWs2SgLf6o47yzyWDTGLqdUVmLMmHzsVykirYOYzu+KgdTbDZt8/M2ZCDmniZn6I1SNGshmuFxaM3xEgcPh0bruTMwdfO+4Sp1riDLyJ54PH7+6PWvP3fj5546W1Fjy+PxuFbDInXjcb1JKz0YMEIR+EMEGHzqVhqacrnhQCWoRiW36CABRoymroGqhBCAMWoCuCxrvObq0yatCWAtSbYOyJkQfFtrfrhczKgnNTYlGQI2PH8HaD1xiWx++/DAEQwm6OAGYnjMHBR1VU9W3gvpxUo+98Slb7y8vHrSVnvU3c/6aUBbDHxV10IwyHBnYhajIj8Gck5wi2kO+eqV46cX+MwEl+tRRBespdF+m4shACIyew84IRqiAkGH0VQGaXAUA3eEoaSeACKEDvGmYy5NEnbyoSZNfMsq6/jxc21mFl1njAPCDKhg6tIRwAiGyhieSvSjDAWqB1k0c7pvFgE55E1HHtuB99bjXd5zgztXktuGBPktrzmd9YffbgqAm9Vs+PGdGVk6tM+BXGACxKXjyGklMUnNDlGULYpFM3ZSA/jOL+E02tuq9P6YzJhN9v/25+/89Hu8Zvv5tQ/3fR1CcYSwQmgaGnM8OLBcdU0Y11JmbU0wcjPPUhRb3zcoqw62b9tBG8ydigNHLrz/YhhO95T53mGHHd77GDYkhQG9YUYX8RPnlCj1yGYhUAgMotQt00n36qs/+OIXPv7P/+k/+Ee//vNPPQko+g6pszjhFri66G6crG6s+pWLhhohZHUuBG8jl2KIy4AROQl5YZCtAwNyXDhztnbyVc85N5FGlfAoIvCsAq2wWKj3fRBp6qqZSjPdRzmJsv+gNSOGGGpgGthIZqqq6mZWNeOSyWdBENRNBCIIPaG3UZehDoWqap9Szg5gUAOEc/mZzYmiSIhSVVIFAOrokAzQOlY4DeYLTYfB1GhyNwGJsRCPK7YAI1gXl1lTTuQkMQQXMtdexS26MZmRORW3AZT6e3FeBZk5g+zU7YYGoi45jIaMv9PgbTBQtoGB534HbOuuuO0+uUesN0ji3vYORpvdD9bXoXAeA6hYtzIROVThBveiOP5AE2jrqzQc7mArVdpytyPMzaMZZ3eHs7gwOVgMyDBnRAJUKSXOxubsYvff0ftIgwH4RvIYjrt6Hg5P6S3/AgDZuvt8PWYLgzcooDDgQNjgwKCH43ldVKN1wXLrkRycF3fdXdxbRv+OIbBOx9x6LrftIoChCefWx/Xvtu6DUo2w6NaYS8IkkyNI5qM//ct40p1te/zsF5rze6isJgQEgMZNbCejtEK7zNHDNMbeM8GVLQkAy8pkXN77TmmNe+7JyCwraR/Yx7UcjOpZEyaCIlzEcAY7JIt20Wc1mVd97krzMwNBRJhIc5FXAeCgdVPRW0lkOpk4bNiTmCHgtIho6zKjoXB6it9m6V7FXb79uzwS4A+jJMKDRBGd22Z8nX49d7ZfP+oGaTKsKgxjONQw1PiIbM33x7pdzxxMQ82cfdjsrx+JCe4oOoHuysxUYX9vpt3y5KjdWy0vjuJT+7MPnJ3N9pAtd91hw7lqKpzM8dWvPf9Hf97/7Q8vtt1eP1jBbynQljnhtGPPCe8N5R8xBq8tXkBOTl5E8VncgjrWKz3ff8f/OwMniA/dbJtBEVj6nBKJS3CJK8Vxn1vzTEHplinlTm7lbWdJ9w5qtqONtzYSt5PCuJXyv/257NA70i+3pYO2WwHeMnhjjbD1KQMr9LZWgFIDCDEbc7bAZEKBwFXwXN3s+lYRQkPcwVkY4HWq64HdRbftQe4qfne6sK8zk3L78dyS9T3NIsptT92O0pt0x7vd7aO37ze//VcPEZxsYArYQLJYq+sAcBMRNMCUacpcmXO+37dfR5WOjcn7etbd+hYIALJo5ziR5oYilb/xXN7AaQj2BMakm1YTAwIPdgzD+2yHdbw2JTJIByxWntUfaL6R3C31kWja1JNRU5L7dvv+a4dHH1SYU6LAKqXlqgOJl57GsnV9v8phlprsZn41QmKAcNSuqprrqmmEyMiycskxvc+ukzuIqGx33e9CHNhhhx3ex9hKyG4l0RjYEnMwuJALwKulmUqQIMSilvvW+6X6/Es//al/8b/59X/+z37m3Dn0GU6o92DMHXBj0b929cbhsktSo66dRHVgXa8F3w3sbprFVnUAUwoCUEhUOsdj9r0x+Sr1uY9NrGZ1HFVGsIquoEedgFw1PpGAipANajg8RDaYwRSqZe4DEeoZYkRdIQiYhUlYEAFLzp6AnjxzyRUJI1YgAiJDCAbpSASkzCLi7upedjjkMCJib6aNAp178iyeoxtrz1ZIxQZ1mMN5vaDjoGrgGMQEmcFwR0sY1+gBZDMqdgLQHskUwi5kjgw3ghLMjYlhA18dGHTqbdgG0JqSDwxbrw1bf4t1BttuxL4Td9LEaNgbF0mfNVF3nQe82zq73Y15O7Y5ZO+kDQBtNd5uExrulTNVA8FLN4cTDGpE6nkQnHBLpinnYizh9H7LNj5w8Dpzv82zfoPXuz5EAY8DmWE0CElhkwR0cNtfvfbilRsnj3X9h3KWL33+qUtnjqOEkBPJKNR7+/GmtquTZaTmYFr16fbNcTEJvt9DytoTUd00e5N6bzoZxWG+KN7kTBSBEUUbOTnXFa4cpWTm7oElRGYWczbLJZ/hCOvc5g47vAtwdzANC5DDDHfxxABQZn4CNgNwnXwtnIFTQQaDq7prIKpIZkrzo0MczadVdeHC+fNnJvUEJEiL+UyIEXD9EF/9xt/+3n96/S+/Hl+5WvH7yAT+jTEs6mVH+ojkKzYSdhJD1/eJhGLkgEVr88Wiz3b3rPAObxUurLDsTiwizACps2B+suyzeeAYKqgixCiUUgpx9wU84vCBL2FmQbgCJuPRtKljaymnByrd52AF3ZxrtycOAjHoDuV5AOtUP+P24X5LcEkcoF5aNxbAzfki+Rvtqd4e5FwLz0b1bNQEgGD0qBfxd9jC6XcpAcQ9sOzy8WoJGbZCxKXt1gwMNyJ+/0TfRUYW6w2HE7Qw/h2575o+TqyuIwGB1MXzffenvFew3Z787ncl77DDDg8jFNgsOQxo4UuyBwMXzYyuzePRuK5F8/z46BpheeZMffb8Y/+n//P/8ZOfvnDmHNqMru9Hk9ATFPzD128ct3neKaqmqicW65yt67WqKnIt7cNmvtbYRWrWZNmiDWkIRmzWnXSe+qaS/YNpPUIGOleilLrDaRWno6qCwzOuXZ2/+Gp37cYr3326SVplDdlidjFldQPtX3xSRiOajLE/w8EeZmNMRhgFHOxTQBW4Yu9gPayDw2K0WWmEcIYRGoFW0RAXWnSRhpKqEDODGKl0gdsqahoz10woKszXr0M3BYASYwqIUDXggFgh1mAFC5n2qtXeeFSJekzq5ppN2N1ZnOESzFQJSm5uTmIl7CuMWBTJIzjbVtc1AIBMIXSrxtPWr419UzZ4I2zIYoUlpiR3pPXtXon+e+HU0xjk5ra2MnoIMZguEHlxYCY3GA93SVaz7J7dh47j9xvj4AHDsm7fnz+yDBAeputvxIlhvJbIcGK4uLOZ990To8mrJ8u//f3/fH0x/9mqol/4mf0JA3oiEMaE0U+a40VSy+DKizrtwHQrRVR/M4P3NqSUxiHsTeq9SVXXp88PegWwItAaqKomcaJI7fEqed9nVwWTc+WAUzASW5PsNhsQxo5vssM7Ci2hRGkIMqj/CH0SKSxf59LIBx+6592hvRFRFagOlVkmQnT0127udau9qvnAxXOPnxvXEX3O3rdjT8yCo8Pj3//P3/2d3+++/+ze0WJqHH03Ak6xKQDcuwHrYYETlZ7U0s9UVfVisUzwaiRZsOrTsuttx7N9W1FUOnM2J+bIHOB91tznnJNK6tUbNpD1KXKMMa66/t0+5B3eNpA7QQNkNmpmo6o+4ZS7Bx2+mePG4Ul3+aAIw4EJPhQATlsGHBuV+qEAUPqpUdwMBr14gBkZajCmeYtrx8v+biZJbyMYBtVRwP5kvDepBSiGdbzdYLubox5xMAASEINDZzju0s35wnnq7Fxu1odoj/OOggCxtU4fwUHKJcZgMK88L1I/inXFJCpCTkRqj3yX61vAdgfAoG65mxZ22GGHU5lTW1se+Tr/U7bEAS6MQB7gJMx1NYqUTo5vnhy9/tjl2c/+9Cd/9mc/9Wu/fCETcgZFjKpKkW/0R1cOF1evZ5cxqmmoK5MmuyWDwZ3Y3d117XwFACrUVuTEIVGlqAxRKZixs3kfqlBP62YEAiqA3UeuURirEyw73DhcvvDqq9/7/qt/+/35S6/RzfkoW9N7lTXkLOqsniGvjGZaNzKq43RcHezFMzPZn+VJ9cGf+yImFfamODOt92Z15BkDCOh7eIV1fQJcrFIwFiiQZSDU0zpezNpGpAlhHCNywo1jXLuKw6On//K/VllFXWwoWhORschs1swOZhfO4/LjOH8W4wkC7QvPta+l8iauDN2qb5NFMMdgBhWyPHgXGYq8yBCMwovzqhmZFz7+WoOet9qZlQr/0QDY+gcaVOBux13j1yIbZIDSKSfm1ur6aUfB+h3M7k3n2W5N23QAvGPr1L0igtt8MktQTURMzABzcY0cBg4oF6WsdXNAGEwld3j7YGa3a3jerraM235916ffFRqEA0mghMxr6V5HVFSq2ubzs3NjadrXX7v+la++eObsB0LAZz+F8/ssxk0KiKMR0rTmpbbJBj13hxic1o1U9284YTlVk+lkUjUjOJAc4hAe6nA+yIpBgAo0FthsNG/TsedV0pR6E3aqjE/Vm4pwRJFYwXqK2mGHdwYDv4kJTOrI7oo3ao2RIUXDm4Vy6ANjpD6RaYhNJZzcU+q808lyuT+qL54/e+nCaBSL1kQfvZNK8PqV/k/+/Ae/8wfLr//N2WX3GFcjqVPu3onTfhTg7sMqv+4AeBSoaGvxZy7kBCoqkn3SrIV78bBXMh4hOKF368kpCEcimGmnuSPyuq67nAzRXLo+hVgJR3n/ZXLea9joTQEY/ISwN5b9yXgkOlflQA9OkNrAyfn1m0dtPtAKKVtkUXfie95Yd+k34Q3Nn9jVNbAC8w6H81VndNc91duFYvM7CjRr4rSCAKR2q3v5rgbwSMO5SAYTwNE4rhzzlG8uWqtnYCq2ZttKbu/eob4LYEdwMKBFDIGgRMosjmpULc2O23YcpKlDYEHeFhx7f2ETb+06AHbYYYdTbJTfiynrRgXeS0K5xBKBPJAJgKau4G27OtE0v3R+8uUvfeKf/MNf+oVfekIEWZGQA0mG38jzq0dHR23WakZhihCTcZtTbw6WUFWnEkCAmxcNaSdOVGwzwYaoVJtHEheP40moECsYEIFKE2dF1+LlF/DSc4ff/8EL33v6xvMvrq4e0vEytHkf0mSrssesYhbMWCkz9fGkBSfylqFV9FFl4yY14aU//RPZn04unz/75BPnn3ysunwBZ/bR7GH6OIKBBXCBC6xiVhEehwxkQNeLylCWSLlmBxjLOV586cZff+elb3zz8PnnX3/6h1VOMbu4rd0OJAWhvdn47PlLH3jisY98+ODDH8VHPoQPPo7pqOpbjAKDnZED9X3OBCnSQcLOZDSI+8ONWNfJ6UHEycmNBjvSUwmgAmJ2K9r/ALhIIWPz528qXh0YMKdCvlyEjE8FUYfPfbOr7XZlumQKHs5likiYweBAFImYTGDi5q5F3VaYmHkdmj1oE4P3F8qwOTUN/FHSl29QfnlXoqBSXFUujhdgN3YEs2Bcg/LNo/3Z7CcuXX5mcfzcf/njkdv53ONnPx8mjYSAEBtAJ5VrSn1HEVz4Z84EFEOnt3BSzFyuoTl6AwxCFpmYmbKbGrOzkJEEIADnR2EsqGBHy3TcW5eTspiIr5sPHJDiNbLL/u/wjsNp6M0CYHAzKyXDuw6MtXgdkxcz0dO1jxnsBhg8W0ZaLXJONfTxyejxM9P9c6MggKNCGgcXc9y4ee13fu97v/O/VK9c/VioJ2z1shvFeGLQXYq4NMyVAsCj0AFQwiBf586cKKlziMIhG1YJbZ8MxLLTn3k74QR1NzYSCMNy8ryqAvZGk9ls1vVp5YghGnF2RJjQjmHxyOLOvLQ7qUnAtMKsqUahDZpUAh5kjS27XDtatAoFerMo0XTbJ8huu8ECbaT/77zzCAZPjgwssx61KfmD1eNhWPA8Fp9FbgiM7JrZK9rEvkNr2zoO2xUDHilQ0XQCg9gEidAB8+xHXW8jATvZxmzMzAn0Rp4h7z2QD3Y9xlzs1I3NiMy5quJyOadVHocwlVAz3N+Pi4UPWZ6dB8AOO+xwFziGwjEBG84mIazJzOU/YmdQDtKu2uuW5k8+Of2FL3/6H/6Dn//iFy80E5iBBQQ/7leHXXu0Wi4zZ5k4T9WbbNS798YOMIcYydWxKQD42kOpqOETi7oogrmwFOVFnkAYDGTrxn1mBa7fxMsv9//+t/TF568+9+zipVfp5OQMyX7V7MUmwoMjEHFgOJEzOykx1TEZZdPeNfV9zr0uV1nopW/+NdVVO5usDg5Ozp7ZO3tmtr+XZ/sHP/93cHCAgzPY38d4hCZSXQUAi1QxVRwhQ7SoDskZveHoEK+83j/9/Ve+853XvvPdk2ef0+s3PlaPoqqoits6XS59lBuHx+nqtddefOHwu9/de+qpJz7/uTM//0V8+pOVMHvv1NSAVhEK65GyohKc6rnpkIMHM2wjNzMIjG9R/k+JbACAQltjlBzHLTeCk22ZBJzizrWzMA8ysdFpk+z6DYeq0ptfcTcSQNiqUr8DSsGnhOU1aMsD4LYrUCiARCh60BU8FoqGm+eEALhXJDEEyuTG5mWvsFtz306Qr40WiTYlp4ezXHQntm0PCZDCuHdr6qpbzt1972D/sTq+eHjj9a9/zUZy8eMfrON5G2MJCDBukNqw7NoAJpgMBCAqfiRv4RpIDCnn+ZJI415NlYCIk1otDKibubqriUQwB4LAmopr1AGklnJvas6MzGtJMYIVL9bdbb/DOwsjkDsTEZECNuhirVXCtoYeUNI1xdCRh98OzxsAdUfwQBzYcmpzWo6b6vLewQea+PiZECosuwT004ppNcerr7z6e//p5T/80/TdH1w0XKjHwWApqRvJ+7hD/1acegCUesC7fTxviE3SrFSSuOsShSiBlgkni7ZNpgjOssunvb1wJndyymZu/UI07U3qJ8/NJpO6S8uuB9WI1XgYq6Z4oCarOzxYDHNvCa3ZzS0z0DBmkcfsIWt6kCYbTpyID+ddq8hAcgaxDYbZG4tf2xwh3dkBMKTa17K5GaTEGWhNlhn9UFh+UCC36FrDGvEKEDhMCXYqAXT60l009khCip8fkUKSoDWslFfqPvTtl42Er82vH+q6+gMAlxabQdSYYGAlOAxV1c0dXVo0qXckB4HFFHwftMT3JHYdADvssAMG2bRT499bg4SibWjsBuRBQoY69Rvt8uUm2sc/9uQ//Ec//4t/5wIIJyedszZnxgGx7/MyUef1vOfjRT8asZKbw5hZiAJt+Bzrefs0fiJHzA54zC7u7AyYB7JorZEwMzzmXrJiqXj5dXzzu8/+7h/MTuZN1z2uJNW0IhEQ9ymI8FD8BBEbmToDWJ3cYCLhMC4C7i4Gc+UPPfaBPqfFqm1feC099/IxhUUMy/Hoq3/0Z+HJxz/w4Q8/8eGn6sefxPlz2Jth3GB/H0EQAphBAXAxoO9w/QjPfP/oL//qb/7iK1effrqeL58cTR4/uBDaLrAwlMwBOBOYOuEPnjl3o29fu3r9+gsvXn3+uXZ+8zPjMK4YH/toSG2sWFE5ATEuU9aUpRYUrWKog8WdgWDOjk1vgRLE4YOkjwBDE7utiZCO4lrMtJYAMji/OeH+Ta78zsTG22U+dCoB9Pa839sJIhem4KjNKjjc4AnIlBMSQX1EFME8WDGz7QLvtxUbBgOtcdvzt+Fho5qW3WIpx5UCwGAyWQfJYdWepOsrmYwfO5jkbvnsN7568fCf4czeCFDkHkEAD6XuYeQY/gMANpD5qcX3m0QIIaX+JCfxalyPhQchoArsxG7kmr00uXMALFAOMcS6UvVl522fzbN5betZnDZZVL+PjqIddnhbMGRtiRzQtSCQ0b2UwDZ6sOTrjjpygNxSz2R1HULw3HeR09n9vQ8/MTqbMIkwoM5txYky4+oV/M33vvL/+rcfSPbhUFU3T1Y35+PAoabstvOB38bp3vOhNAH2dcKPCebMQ4clA9z3fYwVMdqMRZd7LURDeiiDlEcZwgQiKFlybSPy/nh68dxebUiLk5yhNWJVm/a496K/w0OKEv3QujVwa+gwQDA2BXKF0IjV0Oja+gMMIQycEE7SMhEUUJATq59m+YvO/3CkBJQOAD7l1w/bIAZIsFwuRWLg8RHw/RdePGozN5P8IPsXCI520UT96U8/PgO6/uhMM0r5fcUCfy+DYREMWNsmqkYZeOFK/9L169Xe/oKhnnNmd2Io2IzgbnKfo2UgUQ3GRw6g9N6/XcsaMw9VCirmTKf0xbfpE4qKBVBYqmvt46OTxXQ0JrSvX79RJ917/JwEHF9v9/ZHfJpiGFioePg2ivcLd2+aJqWUcw4hAFDVZjoSQdbcptW4mZn5arXqum4yZntwymo77LDDowJaR1hkRQ6InAHsTac3D4/n86NKRmcOLo5Ho9T2i9Xxjevfu3S5+s1//o9/45/9+uWLoc+oGoxmFVU0T/nGsru+7I4TVlYpTZppdIplhSnMUHNAYUBgEiEymGX3EKpKCEiZjlfTyWTMIfer7DaazUZ7cMgS6LCqrJ8AuHmEv/zmM//z7z3/R3/6FINSH0HEoZyNAcboocW218mU4ORGHs1HIwlm5KV6Drghg52QutpRg1kqCAAmw0mfcXR4vDp+4fvfe5qMmvH0wvlzTzw+vXjhyU99EuMx9mY4OMDsAHUNiVDFb/3OD//4T5/9zt9MiT5dTyX5uOv3JPhqGYrmDswHtToE5nxo58aNmV08dy5cOPvVr3zlpddf/o3HL+PiBVQxdsuFt+Nmr4owkc56UiAnNq1j5CqqqmWtSLXvYeoK1dSTKUFj5BBHde1uCldXmDiIZJDWp03zx+lSbEbitzL3y8+yERjZLJoOEIQH00Wg6C54WeGFgpmZW9H2GUILgN+QsFVUAkxVVc2c3IX5rlzBt3Hvx36X8+USq6xdc5i5EkGUsWDZrVhzBCErAsETuiVixLPPoRl98ud+/uiP/vLopVfqy0+taPF2HeQOBeG2OG0dRt7+/EOJ0m4ihtIZUrJHZSpYdCsEUKyZoZzVLHd9Okrf+B/+7Uf/6T+Z/fKFCfD60c3R3sGZKfqFLBYnMqlqiRlujhCEA9o+vYWDMqJe9WjRwtwm9awOo8C9QRDCSGDN4sa1mzcO96bT2aWL0B7disgORuNmXB+0ePVmvrZcemJIqYYSkwJG7GWH+vZcOmbAmIjImInImEo/Gd81QXC/88O9mo3uly5DQ13ZN/9843fYbdXfXqgqCbuQZev6vkvmLDFWWW+/H0pVq9UUqyaEoKZ937taXYVxXfWcrO3ni+NxkP1pdfbxM+cPqhljKjg5Pkbu9vZGUOCZZ/76//0/fue3/8NTyQ+WadL1I5BEVrKOoAx/WK3s32EwM+Bt26Lr4L5cLGI9m464qirrWxGpqqrrOgAxxpSSyLt03YZkwib1j4HYQEKM3rBcdYtl2zkoVqD4qLSeDZ4xREVo0d2ZiJ3fLjJkmW+3rTaGGfU+L4+qrhbL2V49jrQ4bs/OmicunCVFt1rNqvFipW0l04hAlVkejWp/kAniHR4U7pCicWAc6xj5sDue1Wd/+jOX/pe/vYluQXX14I7CQSZVpvyt7774qS994Ew9ars2mwjuEk2ygwkBQ8KfB9b1KX2tdMmLIvRAZ5IQMoX7ZWTcF9gRYbMYakIFBHfAuPx/h/cEeGDyiTE6YOW8dElsSmRwkLGV1IoPboDvsyaAwQuRNmsPrztyLBsHEgp1Z3RzBa3AdeObkfsmovP3HnYeADvssMMWDAS4DVKBXtgPdnTzRJjPntkLCG7zo8PDtu27fPXJD4x++Vc+++u//jMf+0QgQjb0hlXuWaqbbTpcpEXiRA24hlHKCNUtMdKWRrxtqsLm7kZgYsfZqonZxXNgrpqmaoZAMevxBan2mXDzGv7q66/94Z/np39wKWvDp5uOtaTv1ic6nBgwG2yOzclA5htuFxk5b4nAuBHYB9mWynEu855Ek9CaLo5udMc3rrz84pWm/sEf/yGPRqO9/cnB3mRvvx6Nq6qZGJ75z39x8uIro8XJ2cn0bCCIBEtsyaC+JoNrkcdmAGiPbk6xv0+kfcJ8cRF0ePX6N3/rtz9/7ixGI9nbnxkr4MAoEiZjVFiuQrvK/bLrV3DXiqWO1WRaR5aaA5h62Mp0pSk5p35lygQiB3EUiqpQuAg7YMQMM4Bhb7xVMxu4kkM9oKT9Ga79WmvINqwYACWEJiIRKREJERk4v02Lz9uiDkT3TlEOhgS3BglFZKlimomQEVYrvH4N1690r7xUj4JeeU0mM7x6/fJ0L59dAUgpc9gxBHc4BTuMjNbCJAyCs7K5l0qAZWZjBRkB0aR79Up++TUcn9CBjAgBEKAJkpgAKv2vJddug1TbfRyMASkbE3NkdV90PcPda68jIiolzxagk4Ozk9leP59ff+G5cx94DItl9lztVczBathemO2Fl15f9HAHE7EEAjj3fdIssdolaHZ4x1CK64ArigvO8M97vV5CMGibHWQUKAQGacptYPWgAptEnkXMKowJETg+vHpxNoaPsFz0X/3as3/8Jydf+9ZTyS8s037Xj7OL5+Ly3QUocdC3rTHuvYTt5q2HEyWxMPgnEUvkDPQJnZqSgOAIugk4d3ibYGZ1FEpJU79X8dlR1cCCFZcOmEt2KCAAkd2tDXWHRxLkKAqwAV4BNTCLHF35QWarnJBYOgqtSXIogUg2GfsiwA7csoENvD5cOOC23eSoTsLBgDZjlXzl7BLvKyC7XxCsgp2djGtCACIMpgy3WxqTdiPkkYYBRMzGaIGT3haKzEEZA6lu3VDjdN/9v486nKDFrqf02ThvTLeFApkzh1A3nfuV47lNpwdjUXO5ldfzkAciPz42wdYu+7/DDjts4VafRg+DdANosZifPbN/MBunvr1xeGU5P6mbePG8/Jt//eu/9Euf/dSnLoKRHImhAMf62ry7sehvLPrOa6orDkSG29qMBh16suJQO6SlAXdXN0UQ52lgW7YGb8Z1MxGp4IDAzgvto8d8oV//1tP/4Xev/9lXzx91T47Hi3ahhdy0lm4XGzQ2hnMiAGzFHhCZCUWVpZDfT1VxqLzGjAbmlxPEId1qrJnruoeN+zTX3C8XKcgy5RwkxWpZxWuxEhHmEJRwtJw4jQ9m06oizSqpVc22iBW2l+nyyI5QSQT261FrOa1WT832o+Vn/uzPP/bZz05mM9STKo5yrypSMcIIx0s05AdNrQRnj0KTuprVo5o4EiLgjM4xz75IXZt9qV1vuc1GFIjE2ZNTusci8AaGVWUJ4bUhF5XMOBnBA9ktTQQgd899B5ay9OTyzbs5gR4+pvaG/n+L7r8D5gxyB4EYxARiMFCRCQlyj1dfX37j66/97Xdef/YH3/vW10LqL+/NznOFq8d7HeZLTamvR/W7dFrvTdyvdPQD3X+9NYhtk8bgREacGUoo+q1KAJwdlfqNF148/P4Pz7z0KprRRIKXAkAV2yAKYnVmCJE7kiPft8kbJ811jCys2s1769Iqm2eDIU4jKogmbeoA5ljXq2V384UXDy5eqEYTb1ce6mldVRPc7OH79TzpvEudmfZMwsQuO/rzDu8gnOBMCnczdTP49vA3umN7TCYh9KZmSuRRiAG3rH3nmiYB+9P6/HR8fjY+qHkENADIoAlJ/atf/fb/57df+rO/OHO4+HDdjIbsvzkhC3oOPQOA7NIva5x6ADzsyf9btJQd7GCJaBWL1rqkDnYORpJNIQ/5mTxisJTHdWPtsaX5hfOzx/ZnNTyaicMMSZGtZMR2S8t7B6UVkh1Qj+4ZqBlnp011OH+go8uIIVVn3TLpKsMjXILn28QxDOAi2Dh4ANxyTA52KA3kCxJRYNnjpEu9kVWVPcgFgGGV4OLB3kgQgABHTsSjNacLwF26LXZ4dGCODLBzVGCVcXOVlkm1rouPXyEK0fs1q2uAMnRgd4LWgqpwZiLXnjmEKH23un5ywkFmeyPtnO/I/r+30+JEVASOisDCe/tkd9hhh/sArV1bi168CxwMj1xXEkz7k/m1k5NXx5P4k5/70Gc/+8F/+d/++mwfbW83j48nZ/dN6HjZ07i6ctKedLr0oAjB2AxEqMItmtdGWJsKGNxATOQOc2czGJMASOqaOFDdSFVyp96PYZURDq93X/mrH/wvf/D6X/7X+Ppre/XsoJ61K3eAnBgelMSdndjpdC3YgjKrsJYcNMEGlXYocflZaXA+NiIHavU999glpBzIJ6BxFahuqIlKlN2SetKcVp2qmkEc56Znm1gxebdcrroFLEO091yHuL7OQ53eicVwZv+gWy4CMbvhpDtz/lw1mZ7cuPK3f/JnX3zsCVz6IKZ1YERDckgEVv2sqs5OG67hDAFqoAYiEAFyKGEMTAPlpknA9Vgt2v5oseyyGamxOQjO65z9uibhTPdWq2dHkeJhh8PXNrmOrE1NNpSRSOEolx+AlQ5FEHHx9TUzgwd+gKZeDwgbtXkBqETWOeH64fIb33zmD//o2ve+u3ztlc8c7Mc6U9s1pmems0kjcZX3mtFxd/xuH/4ODw0GZXxgLQdEw+aRhuw/wcjJSeDiaLLplWsnP3w+v/BiePKJvb16CYhjFLmV2MHZlCUYkXoZhPcd20msXCg7mXF2UsNx22fTnGveH4mALCxXbU0kIT7xgSdf+MHTdaxGHCnE6Bk9IPFMpMm5cLMN14/z1ZNu3mejUI3G9XjUdv0DuI477HB3kLARzC0PmiTkhNJhuI0i48yAmQa4k7u7Z3dkVhXrG/YL08lj+7Nz4zBjjAFGju0CdY3nXrj5V1999k/+7Ojrf33m6vFl833tRZ2RnZCYFewEfoNy+vsPQ6+n2aYA8HD6AN/2pTm40DVY0K2wXHVdr85CIuaUDWGXh377QA6ojWLVLZRTf2EyvjxrYpuCOczNkA3JoA4G3G3de7rDIwgC/DQzbQYhIKdAFoAR4+L+rHr5hP0B2jw42LnqlBZdXvbQiCjka9H+UybQdgfAvSZ1NRDEwAactHrctp3VFCNMH1wCnhwV7NLZWQMwNBCQM2qHejHt2+GRBgFUvkumDMx7HK26ZTafRhuE6oYyAAh3y3i8x+GEXIapD1SvddTlgQnOAIG4A1Luq76b51EA3alC/NATEn4sbAoAWLMw3tvnu8MOO7xpeGl0ZGd4KGQHuE0m+zl31xfXj45eDqH95Kc+9g//8Rd/9e/+7GwGOPq+H832WOg449krN7wen6ySckBdi0t2J6XIiA26VCQvsN5bGcjI3aEMFiIjMrNsLuYCarWrKtTTpppIJJDbKCmlHoul/tFXvvvb//7a174+Ozp+bG+6x7JcHFZqRizGDAvK4sbGxVrzzv2lMlqG+2aVAIi9bPMI5S90KACwE8wsNqOqs16zmZqbq7I5aYaD3IO5uDdF6wZEJLxYeug7S4t24a71qJbYQFNnRmByZmdyAiDG5FCRGyfzUZBRVafFSuLJJMSLVL3ynaevf/p75z74cXzkI5jWtSD1MMLBqIo1QgUtoh9mlJPnniGaFUYUJMSKKinWCxenciLRczi2rstQJ+bAHOByutd1BnSbLOl0+9VTVXK4AzZkS8wBSkFcqHcjAzFBnRysziKBS12GmUic4E4O5LcpTHm7lrDt07zrVpKICpGUqPDOrAqE+Qo/eOa5r/zl61//Vrx+7Xy3OkMyjrw8WWjbWzNe9Viu8nQ05oHQvcMOAIb2I3EYgdcTUSk6ljtRzMhZ3NjBhulKu5dfO37hxbM/9VO0f7ZSI3AtGFdRc4IbO4jIzNWhxMB9mDs5IdaVKnpVZ6HYwG3lqVt1ALJpno0PamZU8+ViXMU43Xvigx954Yc/wOtXPvKxj2E67Q6vGtPo3LkaXDWx4hGx+k1dZFVV3pk07vAOY51oVjfzIXOjvpXC2X6tg1OWIMzimlLXwtMoyjiGx8/uX541FypU5rxcSe6DJqwWODya/+Eff+d3f//4b7//WO9PNtNpynkxJ7bEGMgEINEQhj7CjJ0PPIA1/wxry72Hfw/qWxFBdnQpr9o+m0PEScwL7YR33+/bCDEEMxBNmubcqN6L8BbBTRyuSNn7TCW7yfQeJ26+P7AeYuZggqYQhOEN0aWzexVeprfLpOIeoFh3HY5X3byFTsoRUfa1Sfnm/lovIHehLw1Cog5nAliB+apdrlLyOlTjvjt5kMdvQej8QVUDXBpALQNkZoDsSmPvAWwsetUx73C0Wq5UJVTqkMFX732NYXdNgPPgRwgAFJ0NmcwTTEHKsjQ9XLT7TV2WjU0G4b3dBDDwLdbnuOsA2GGHHQas5eMAMZCA4cLGoByJV8vjVXsynsaPf/zxX/nVL/ziL//EBz/YeAczVLGhBnPgpavHNztUdVwgi9QxVm6EPsMcFAJxRi45VieDw6hw0M3dGFJY55t5SQkavJ6MR7NaCAI0BHQZN076//KHL/7xnxz+2VerG1cfP7N/eX/czo+vXL++Nz4vDoaRA2QGEJv6qReOnVqRsZMZBpk4c2YqDggkBDU2QjjVAoIRKmVPasShqoEqwnvTnC33LQkTEHxI/QsRMwnQLucIwkxjZo6Bg2To4EjpLMZiJMbizCZO3ufUk41DMxqNvDdrE+bLUbLQLl7/3jP1Y9+cxhqfmEEQGQDGNZiRMkydSJtIVSBygQiCoISu5NSnLudl7g72D6yi1MScc+76rleV2sQhtG5HGLgi5T7w9cVy2lw1ANCUBWTr9n1mJgeBxVeMpCDyImxO5kLEqctGbMRGgTmQMEsketsClnumDx7A4rbpAGCAindDt7r+7LOvfve7uHL9MvOZatpdvzmdjCfENJqM6jGCOWs9Hh0tdx0AOwywtSSRrmsAA5wHT2AHA8EQjMUQFOe4uXblxtELr5w9PsFlE4caxUh1iEtNrM6xuM6SuhpuZzr/CDgXFp4TAxHBDebJgTzPdnJyo1st6ycuziI3s1nuumgeJnsXLz3+yssvfPvrX3v88qVzH34SkTG/Don1aHqmGsn5PanHrx+v5slWq1UIOwmsHd45EJHB8jqi8LutE7wpB5BzzpFJiMxcYDHImVFzMGo+eLY5SxgB1K1i3wKOlDBfPvc//I/zb38v/+0Pz91YPFGPzguh11XqbCRJ0HMAEDSIcZ0FsC7uCsADTiWAHu4CgA+EGKBEjw4D+h5t23c5G4vT0OZIzE47jae3DeSoJHjb79X1peloVlXcg0yDgdXNSNVURQ1B4O5eym3vM9vL9w6cNwk7Kw3UpgAztEa4sM/hAetrGVjqOh/zvFudrFpDYwAV2c+BYH1HB8DW0a9/sa4VlJ6mDCxX7bLt1ThWQPcAT4AAge9PEQFAQUDpvX+/WcG+d1EY/omQDase81VKiqqK6JLTwP3H+9WLxmh9gdZ8zyIlRg4BmIJrTqoO5jr2sOtHxx9ozm9T4O80+ntPYucBsMMOO9wJI3MClUZLJ3iAM8CqrWabzaaf/dzH/t7f//wv/J3PfOips2BQBPeIATeX+OG1+Y02yeSgo6DRXYLDhMDBWDN5p70QmL0kmg3kPHjymZszjEEKuJM6tFDIK6JpZYQWyiCo4WiOH77w7f/vf6heevXS0iZhPFPvl/PWWxpTlryZ/Lf8gIdcmxKUi7AGHAiGcaZgTA7BRvNm8I/Bto3wcHGQNKswC0sIxFS5syVVrUIsL2V1gsOczMVsJJFAYEEtPWy1at36yMQc2DgqBeOYQzQiDTnk49rq2SRwBfC4boglZW+Sn6mba8++cCP82cdG48vnH8P58yGDR0AeVje4hUBCDiPkHohYrrBo1SGjEU3G03E9obr31AjtTysnKLrcqrk5zO5KW3MG3YX+D0BEBBRYokhgCgFCEG5qqYDWQQYyRQZlsFJYLLvk6BRZTTWRBTaG8MO/X14LHBWfg/WTNIhkORTumJ/cfOXl7uq1s1kvNqNxt6rqMRsQYnbtjo7bttfO0rVr0/P77+K5vCfx5jtIHkIRDmUHIEalBrBO/fMwqAEx1IpgqBSZ+cyofvXo+PDl1z58dFxGLbkhSiVBBgWEUgDwbGb3n1Rre5CAmEpJovRTCdUrTQya9/3VoxM5M5swuIqrtseqnz72gY/U1Tf+6s+//92/biRNLl/I85NwcACVGMII8ews5Djzk3xz+SB3vzvscAeIqCjObe90vLhT3zFvkCM4ScqUtSKPdbM3ri/MRvsN9ggNUCVHymXCn//wB4ff+s7f/If/9Pgif1jjwWh/r0to50CughwzuoCewUYhc1Rp+gDKyqz8fmfpFWx/KQ9/D7rRLQtN2+a+79WMuCKScioiAZ7fvWN8D6KS0C8Xl8+PPnBx3BC0XTXuYoOMZFJXO+1x21VfHkHYnSQgLlM0EcxADGhA2JtByB+0TFio6uRYtf1y1fVoJrdRi7b7gx0EhNoH01EKBudCuQgON6iRgufAickcpMT1/QuEkRMG7xrb0uctBqe0/qd58YmCTqw7IwiAIYBqgzEYMNm+cMwg9uJXTP4gSFI7PAiQA8QAJ8KJ4Ihw7JYcU4rRUvkmM4N8UMC/39uNHXpbF/w6jX7nKx9+EJz9tCRHRApXNRYOYaTQ49UiMXdSRXd2K7muokNtZA4YwanoR/PDqFAI4G76DHcFbzmBDw6O0KJ2CTCc1oaOfOuMvItWd9jhUQWfjt+B330bnE6fdgAeyRke2Bnk5D0YoJR1znF58fLkp7/06V/7+7/wxBMBlF957fVLl55YCSjgpMNJsjDZyyG+/PLL5y8/pp5zdiIPQgKyPve5D9XMiNmNAbgNwvNUji04kcEI7u5kymSNcwU4fNkdRSaQ4Ogann328Ovf+ig3j033uQ9Hq+vHi2Xcr89dvDC/0Ypb0W1UGvjrRnBYyfsrQ4ueD8wItUJOYzxeWwcP2f9Bqqj8E8gMr2Jy67MiJyIBDznyxWIhREIciIWJBllSuENVmcHGmtKqXRLzaDqxZOTEDrFBgLh8C32Xw6jOvR0uT8YUxpMmAKJ2rmpuvPLKyeLkwuVLlz/xCbAJC3gGN8QQoEEVOcMyrh3iypUXvvb1xcnJzflCYzx48oknP/Hxg48+RRfOuTviqA4ym4WVStIVJTJwypYYTlA2JTUywMStyiGYYiil2+DNBYshCFMTECM1EVWFGCCMSmpCXcgwpjBAHQ5046rNmLd50aU+qUJBbuA8RLhmg30Rg8BOwUBmwUAGLaUiJ7jQ3aKRcnhOPqyF2yvikGLgtUDiGz9usUHX1aNiwarszMQAwwIIUCEJwLLtGnYsVv3NY1ospqQjz93JURw3i7alukaIGTSd7dVnR5bSifW7JfXtRUnNvJnHhxC8RfwvPuTsMDKx4S6W0gfgBjA5xsSYL/P1m7g5R5eJhcAgQYAyuzoDAiL3WwxP3zS6VVuPmtjAHV2vlrMECmG0PGn3JgdC+vrRsu39sQt7U+EwacxZ22XY3//Cl37mm1/5k9/9n3/nM5/62Kf/V38fxEgpd0daTeo42m/QIwDWLZKDlQd/481IECcxkDM7yEvplgHbiHqag9cNW8OlW/+f3Bh02hz9prHZ+942c7zB44PGfX3KJlJ/88c/XD0a/mrz8514CKtluNXEe13mL/84nVQ3PykjRe4UmtQd7ByNATaIDTYbRs5gEwcBlaJx8q43z7GW/fH43F5zboYZUAGVK9IC/QInS3z/me/91r//2m/9+yeXaTLavzyZVRLRdt63FFlGI/eVgXGqvGygDLKH86q+87hXnz3BUJrqhsyg33W5fJN73h8fDLM1C0R5EIfMhKVaZ5QhLgFMbgbC0NH4hl/xRttte/BtT1xlnA6WMFvP88aj6X6wGS+bdfCeZ/pjXM+SOCook2o58u1PLOdlZJs8BDvcT9vgnIYfCoOHHNFsxNr1x5NQn9sDLzy3K46Nu4PYXQ2ehx4SkAN+/zmvHd5lWJnFgaKXb+IMIMMANgTmyiAROBMwsSXTbOhS9jXbt2S/aTNRDC0gNEiu3cehOIEEieXE5cR4CewB7KgVAJjMBDzo4jI7KkOIfYagDdKBQYjwsfaUGdnHIR4Cr2T89ZX5q63ngJPj9r6uDTlFZZAlUecM1qJtAhMoojRClWbLlikYgjdqn74wvgCYY9FzXZ/RqqY216PRkBKmjKI3S2U86vuTKv6owhhWmfqywavAd05OjiqZVWfTzeUIXBTwewIAdlQKAugeE+JAdV//c92N57dZRaw7I4efN0nkUyoc820vfuOFhDYCNOvPLT/wrcez+fm+ViV28LAQ2Wl063BCdgcMwpFrwNzAYKlm33zutQ9fOv/4LHgrulxERojUU4+ALEhMDhYLYhaMxfjuTMl3D0N/4h1hMUoXlRoDkcVZ3Aw2pDfMjBk5w5ThgSkqAryUMHcihjvs8F4Aw8htq6DHTIDTWmnaUaR4YCAzcnjcG12+8vrNqubxpFmtToA2VLZYXnvhub/+zd/8R//63/yzL3z+yekEmsHs+xeeuEK4lnF43eZtlzl4Vk124cxZyiVxQwzX7A6GNCzSUwVAkAUl4Vt2OwypsoecTDMa5jqGKvKo789mXARdR9tUaUaMG6+89Hv/0+Hv/fnHOZxtO1ta5sTVqBZx1cXNpVg1JIvXKHHiZo8BHXS3h3bN7U0R2W2L13ouXRdICAYQIRYBeC/BpoMgVTW8xpExJPISl6IqA+Z9Z4RmNAFgyQq1IzOMrPdMEWysDBHRbABL3WTDcdc6cVUF1vSJ6fjI7ei//Mdnnnv6Y1/8Aj73WTx5CR+4gGXC1Rt48VU888LimWeXz7+SDo+PXn8tg3pLh8ivnt1f/NRnf/JXfnH0M1/MTz6xiHWEVIyDUY0V5n1qV6mOVS/aCVysCzkHJMmjjMmNftSaqrKbBKpjGNUxBLl0cRQD4iCDAwd6taQ5SoXBPxpBBpo8AAQYYHthpeF46Serdpm6JWwZ60XKSl5JRRpSl4WoaZrcZTjFbHWoeHIQ1dsF9iccDBsuyyBSNEhKYagmDZnPDbWwOCw76E08gtiH4VGkn5SRGbmYqwYmN0qpBo1jqOGU80hquHWvXr3+4gtTsb2RZF3JVOaifVP3VAESq4AManvA7+I4tMOPgTKubT02f+TjQwXGuvhZfibbqGzZVoYrC4ytH9Icer5uDl9+9cZ//ebZj38aTzzGjp6gDawPllyTMTwYEUnWHITffNaIYOMmwLOuACCSQwIcmjTESZ8pE8N5uaKjK/nsfjg7wtlpBVTer2R//6d/+ud8mZ7+5jMnrx797L/4TYjURCkv+kbH9fRyg7NNhf3q2rX00vz6ks33RlTHnFW7tB/HIYfYe9RAzg4yBjGrZxsi3HUnfkkkmUngKFQSum6qZsx8vxTQTX/Pm3y8137knhTmoi+6ftHm0e5mh7DJ5t8Jobvs050AMxsk7N7U48CRHTZ0vjlC8F3SJQ8b58lpKN6T29DV7SAYOdhLrd6chsIRYFlwFKUlDZSiyjiHiEiQnrE0ZEIWZvGaUTkk901Ok1ajerPXnLm4Pz6QEFADhLTKV2chgnu88vzxv/+Pz/zHP9HnX/lVHjdjDd7Pj6+LWwiGaQVyzQquKkXUQgXIKWBBbGx5l24BALh7n/q+72GGYikEdyEiYyg5kRu5EUBc7s3i4bwWcgS4TJkPsppObjnnWFcGdKoG5gqd46TFqyeLzMGaSonUEhEHBpCdndc5jY2hC0rGAeshV6aB8iLdEhfCaT1yYziwnbJ/C8PxNKFD2Ha+OO29KI+0dax3w+AauHWQw/us57FBGXJz/OsXb0fUSkhYm6M6yJlABFaAA/em2RTmTZBGAnJCu8z94ec/9viHLk/z3LE4HrE4iTFCFUkoaz5Z6JmqObOHwNGTEj+chf4d7gord6WxDL3GyOICQJrQrxZe7YlMF31vERcIn75YP33SgR0Z5BK5FhGDtboCKdhAChiMySQaA5T4/ogQJ4vWJL7c2rdeP/zCh2cXKpwlQAHvEXxJoacg4EjUJCNFKG6/GZxgOgwNhStMCMjAwnBCVcfRhITsvkbxkG/1UmHbpO8ZIDipeunXF2ZnOJlYPl/ThCAE45CBTHXFBhSz9eHTjUiBU8/YHR4V+EBf7IET4Ih8SXCn4ARDFvSEzHBCMESFGIxLq8dbwXb2/87nH05sJX5uyeb4usBQzNbKkwp0Uh1nn/XYA0Ko2BNcRShBjeDEpRtAIA9bNIzt8j6Aew9mupVicCt4+M95PbdgJ6K3ww7vDRR2OROK4D45b3dRlux/EZJwgJxvXJ+fO7i0WN48Orx55lzlptdvvKB+/N/801/68i988gNPnZnsIUQIAYgGXGtxLWPu6ImImImZ4Opbc+9p54FvVHm2UipwNiKnqAoFk9Tw1HVdQ1wLna3HSCBq60oDOnv9xfalF+nKlWlKTYaT9QNTP5Bb0dDgu0Z827Sr236z9fK1Pu+bWzHJ7pwoN+92D6nfW54tqkTDx0nZS4WyPOma6176mis1d21yp0f9cnn88vG1s9/9Zn9mcuXMeO4qN+dy5Si8dkiv34g3Tmix2jcPo/GHH7u4Gld/c/W1H/7u753J3SeeeHz64Q8bcp+SeHUQwvRMPY/18TJfP1m4wMQ8uwfloAgmGcFo3FST8XgyGU/HNAoIAAEpqXdqnsyV3YRpzHCWpAnObC4GNmJ1FLKJkwQJVRChOMJsVClVWeTZ68fc565PBHUIqTMzZRvVQZNaTq05TENERbVHWHfK8eI1384xEH7slq/ZsE4T3EeGb2AXDt0A6oWYxkpFAsiYwGbiRnCoBWc4R0XIClVRI1cjS8w9cycED+7EzDU92GzF+xmn5b0f9fiw4fYJ5BYZsvIMHOtZwhHdIrxOJqsOqwR1YiiQgCwgokKr3E4q3RduuUW35nAigMUAI0vupoweJugsnal0GqQOARcvf+GLP0udvfiDH/ze//X//gt/9+/OvvCT08hV7hbpqIljIBqB69Bbc8O7JZKC6jrGqvZ5h+zkYmYGVkYG4Ihg9tudDMjBkLILJnhpZhWIw9dx7P2c8n3MDQ+2D+D+LJs3FHjc3+ObxzvGs37z2BCetr+R9XkZnxKKiygCRF3UuYwfgq7r7vNWeSRVgBBx0tyu0Pem/WQ83W/GB2dG+2dAhKRLkbQHrwLh8PXV1759/c+/evyVb8eXXr64yudi02pyMqzVBcsRlf/JZiSRKWGn/PNmQGUKIqNtbRDaSl1viL7l+33A96cQ4ObkTuTCmdH2mGdPHJRYiW6LGPmOnoZtDHHJ+lS2ExR3Uv63WwGGZ+7z4O3Whe+BroB0D8r/bZkHJ3OAqVhGlafKHxMKPbRsUDRzNvZ8ZhwmQaNBvDcqdQjyISqDkztc16LsD+UKv8OPhgFrdtpm1AeXkCEOGEUhTIDztYfjROwswhrIyAxD1p0BMtAgwMWgzeJ4X0sqAGPpOJ5QXBiGt8sJQeFI4K50WILhGbb2ACi9jLRZYtdRiAGrDquuMxDfi4x9X/DT8aQ5wyAipXivpuR67szZOkBOOdoucvvn0nCouzTfo4ayGklwoHesVquccwjEHMzu3iu3wxuDhE+Wi5s+Ho2rcR2RVGHE4qRrCQgudThee7Ltujh32GGHRwE8FPlPY/CBiLT9GgAYwnFaLE4eu3S5V+tT28Rw4/p17U8+/4WP/h/+9f/2Ix97/AMfHEkFAxTIhnnC0bEvMvq+NzMRKUwi5vsNLRiObMZAjEIp9e0qc2j298IY1ptaf1AFdMur3/vB9R8+z9dviE8AaFHzX28FN+r/7yWURYeJK0ZF0jm1x/OXfvjcKy++tAh0Mh31jtD1dduNV3nc61gtVjytR50alkuJcj6M+mV34xtP/6D+7Y9+5NN7zQhSIRJCUEEYI4YAr63UuNlBmQCoJbH+fKCKqao1Ug84EACBM6XAJqaBPBIjSLnHGl+T/kvrQ7kRCFgswBEMBBZQ2b4J+JPn9hZzLFd9cQhYdGnR66qdV5NRQs6sRA6xEDgEjBgThthWBWvrQtnWFcMWW/DNw9aa7Ow2iBEBQYf3DAQ4i3JwDxoAghmygYhVogZNzJrEIZmc2YgzDXt8J0sCsbemy7LDDgPclZndvVst0C4BgLlQO4mcmY3InQZVhLdPWZuZN+9mZn3fLxY1sk0OYkeowOhzbcYfeOqnvpSR9Q9///eJ6Msp7//EJ6vppAIjq/eZwmgyo/H44Gq7upLb42VKuXOTymNhKuVIvXhHaBniPlNUNrDgjNjBd7JQN2cqmwTADu9ZbFzuTn3ph5iG2EuFgOBgA6La+Tn1CW3m3nkR2ULRAETnGAc0APdG8xNO/Ux4NGr2n5iOG0wa1EADoNNoGeI4Oj75i7/66//4Bze++Z3JteNzvUuMmc3vN720wyMFCuKAOREJM3pH22O1arHLA/x4GHL2zuu+KCcQOwmzmMGM1SLh4tkzk3pUmjgjSxQRp/8/e//ZLFmWXQeCa+99rnD1RKjMjMxKWVqiigUURAEgNAiyQbApqtGcMZpxaMZuG+v5Mmb9N8ZsPnG+tNn0tHWzpykwbIAESBAA2QRAVKF0VlVWpagUkSGfdnnvOXvv+XCu+3uhMjMiI0VE+bJnHi/8uV+/fsU5Z++99lrqlosj5lDzZB5BgdjB63Nyf2HZn8jLfPkxRCQpAAiTA1XA6e1TdPWA3YVADE/epuhsJ3SfGL6qGt6NHbS7M4kTz5t20ULrvKlMijVehs4r8cJjE+Dj7D+W1C1BAxzNMFs0DoiI+aph+i3BTnQM3eA+TCG4Qt2EWIBkCm+g8ezp7dyLLsuWHSkYbsdiY2vc11gqN03nmC6aZF5yIFpdVDc3/K6rAm8IpslifqC+VZaDHsyF1KSTyO8Iq11q6Y5u3TXWWGON9xyeF0eZRGnLbrAcMnNWW2YPy/7kUFZp1hwEScMBjY8uTydXPv2JJ//hP/h7P/WTzwxHoAIGtECTMJk1e/M0aSQ6uzsz5yTR3fmKZ1UHZi6FLVpsFqh7VS1JEF17HAo3f/nila8/N3vl8qnWpBOs70x9c+pf/AGZ7VakqBX/NLatBa4kcBj0BCqUyEXRn5ITREPBUvVR91ASCgDulLyJab6zf2o4eOj8k5PJ/Lnf+8PHfuxz5Uc+RB/6EIoKntAm4rI34rP92gABxFE6gqF0zAuMa8y6VYU7kruxa2U+CAFKIIEp1DCZYL5AE9EkOIEIIuAAZghDCMMhyOAtG3rMps1cIyKf7p8+3UeqylYwd+zPyqtH84P5YrGYKDmCcBEATuQL6DRJzdC3dn3dRSnICSrkQDASc3LquDIKJWQjB1IObpLFRpyXC3RhZzMgMcPIpEis4EBIBKwqVbLOGqxx9yCA3IUATZPJ5NzkCJbAJZkz5w4sZmL17D6S7avuZckpf0R274wxzizNhj1i7xUSPR3s7T+0tc1PPfM5lorD17/y5f/P/+uffPGLX/yxv/Eb2NoGmKZTVF4P+w9XqEOvbsLufHEwn08n816/IMADmUBLSgFJ3JPbAtkvpsv+L4Ns6jpy8rKc4NkcgEDrvvYHGbkcfixzSrlKe8xzWMnGO1lQ6c+9SqTAIlBT0KKAClhRD6RMzvM2zOeVxo26PL01GmxJb6ML8UpD0ShmCeMJ5uNX/+U/u/q95w5+8P16PDlb1FshyLyZLmaB77zOvMb9A2aObu5OgSFIEYs2zhcL4+PU37qof5dY5mezbQA7iDwQGIYUBeiX5dnN7X5Jog71glgosFPKHgBQhUe3RlPUshYorS0A7j/cbvwMITSaAASCAiVw9vS26C5pYkRGUJh7gjuJ+LITAOiuK7+5pPDmIDdiZnOfN4vxHO0GIEA8zpzz9Un0cPJ/dPJvIhawAA7ns/F8piCR4i4iYzu5UT9O7xZF0UaFgxlw9bRgxAp2druWPB8yjplStrQm6XpyTsh9rHEfgQB3IzTA0Xw+W8yNmETWvLK7gxMMnMynMY5TO/AykDCnQJQ7SFf5F7Fjn8Y11lhjjfsATrkJ4DguzjKAq7ZlAhDgxMgO6Bhu9cbTy4GjxsM4v/apT3zg//T3f/OXf/GjVQ0UUKBxTBTjhR9MFjvjBXpbRBRCWHm75PTQWyGfOnilOLHKWOX/MnkQCgVawMWHRYXJ0dGzLx1++8XqYHFGemKd433ivB0V71zF7uvJ8Oadz6s0XbQmhDKUVVGwGJMxCSQeNQJxzqGPG1njunBvF4utjc2twbCZNjZpqxlKxVMonv3n/78zP/7pJ2KDT34So74MqkCp5SIWyO0TAgRFpSDFQDQCBiWYwGpQj1DA4Y55gxixf4RrO37p8v6lSwfXdtvxuDkYBxBTgDCEUUgSUaEf+7mfxeYAp7awPcKwHpQyCIIQMJ0CZQhFYARBGCHUvd6iPljMG7XW3F1V1QFuSy4FDL8ptX/DE3e9rnVCYlsakFJQsIOsq2gEhXv2KeWVxUBXYKOCuCALZEkQxBzGhVIizn93QmQXtzWBYI23ATNLEsgtTcdjTCYwg4iZAtKVYEGeRWs7Vt294cSvRvWTVV5zev3afs2pOn9us6749FkAAOHMmU/8+q/qYvpHv/ev//R3/zVd2//MF7+Ix5/AaIjFASplqTc5lIPidL84rEb7VXM0XhhDkydWWprDQ2AEI4bn7P/1jvYnkClQ97DjYY33KToDo+Pzr52mK2e6pHXaIDBw6aC2lcRUuBGagLaAuZWwkKyYx17TDNw3h/WprcHoFEuFFgAglqoENC0u7+Ib39Lvfe+1P/h3PDk6l9Jm3d8sakpNhBpbWKccH2Swd2bE5ETJ0ETMm9iqEcPpOOW4ruu/TTBIXQkWmIMpu/YkbPXrjT5XDkrKDnESh7sLyAAiBjiaLlKaW1EK5I47j9d4P2DFcD8BMwjnzDVzV+A9uz2syDm1DoIUxCXYIRxCiNreuAHgbvju7iKFEU0WzeF8sUCdGGG5rqAbNkm5A4CO6f9dGXq58poDh/P5uGkSqoLD3bQkLGN1AtxzDYABkDBECSByt4jYlIVv1uXmEPmwBc7KaQQgairCeqJ6ICAhCRbAZDqftZG4zxxiq4Lr6kNrg4e3CGVAOMKPmqZXyDBQKeJuWVSaAXIWY4YzDM7rmX6NNda4L5D9TsgZlDz7/sAtu/6CCew5edqlVwTQorSmGS/aKaWjp58+/V//9m/+5n/xuVBCDZoQCVPDUav7i3a/9anTgJnBJ1P/d9QB4ODszqJqObVkqgyrqmJQlQIsgKogGHBl79o3vqcvXzqb6FTR43m0LLxLMII4s/ODof9jdJ2ybf5Sg16vTcmcXN1ckyUlFCi2GhMnF0+CGKyFRai6k8jh4aFXutUbaMRkb39A1QfPn/vP3/x2nO1X0+nDh/v47CfxyLm6riIWLViXlwRA3UJCrZdmvcBV5rslx2yB6QzzNj77PT04ml2+cnDh4uGly0c7e814TIvY8058U8kNSEytIAraF16otjdGjz1y6vHzW4+fx/lHcPY0yh5SgZLhjkZFpKrKrQJlQadG/aOEw/FiNl20bUOQfo0BZT/n69KAndTsPTr1xuQEdyKHdHcIcskjW/M5SIkSZ0UgdPmfojAJiTkxmXEgiEEIwZZdvHAnUzJecwjWeBtwS0VRwXU2Hc/HRz1XwBxKkC477wTPHo/3eKl6sgbQ/ZcEVO1P5y9dPHzm/OZWXSggraEsQfj0X/uNRza2/vX/9r/9wb/450cvvfSzv/E38JlP4nSNoPBGTPte1YEGG+iHyufaEjVuKZm4F2qeQBCxEtez+fLvHf2f0D34vdQ7WuN9i6VvUPdfJ6BT+AdymwhBafW8LQjG1JApE8GCJTavkxaTxVD1jBRnRvXWdl0NgSLXyhZ9xK3WcNTi4jV89dnLv//vfvjnf3G2oEq9DFK2pvPDpl0wc6/Xs3n7HhyFNd4VOEENBjIWIkTFfLFoUwSTL23zsuTUGm8NudP4NrkpcyET90AakIZVdWZzWAKiIHNWZxDUCETULZATubi1llq1VBCIhR6QKOBHA53RNQCAjhOYxDGlQgIRZe3N5BDC5hAbvapK2rQLp6I72wwS7pT+l9EL7rYvx41I2MGTdn60mM1RKyEs1T9WHYgrx4mwcry+0WaHkYAFcNS2szYaauJwpwSgzvEmuxks1e66xZAZoM5MbJ5a0sWgV58e9PtZ+UchnPfYAajqsgBwcjfpVmqKa7yfQQhIhKli3DQxGdUFB9F5Kyw5kbOC0/3NhXwXYAQ4hao2S0exLRYsoz5CQakJzJ34skOWpmrr/uI11ljjvkLOsHcygFkICGRLG97l8sUJYOeYbBzKFtx+6COP/+2/+Uu/9Mufr/po5m3oFQpr3SdR92Zxb6FTkNf9BKJlxt/Mcvb/DXIxdGKJtoKDzUxCIEJKqbY06Ff9XgmgQRqwIDpeuXj03ZfKa+MzVPUULdwJTmQneFgP8NK/DAU5ElwgUU2Twa1g2ix6lKBkDZwdQUSlBJO7H+ztj2cHRbRR6G30+tyoHex/QG322uXd+Z/Ga1dPv/Zy/zMfx1OPj7Y36mG/4eBgAQUCSeawpMoYbcJ8iqMjXN3Dlavp8o4ejr//5a/KdO6H03Q0ptl8q03BrHA/1RsQYO6J3AgRaNlbwd6ffXU2KMcbo53TmxuPnD19/vzp8w/zudP46Cdx+jSGA4DFyTlVRWXgHqgKGPTrlnjBAdEHkJEjZc9qANd76OVLik8wbJZOAHdxsLvCP500U3U4IVEXaDRhqV7LCAavZVGFppTWJSkVBJiJsxgHkHVVFTvWJ11jjbuDeYCbpTSbN/NZzxJg2fFU4MxMRm5dHZaI7lV4l4d0MztZAIAj9PplTDuHM1c8+fDmZkDt6I8GuDrD6VNnf+mv/rXZ9I/+5e+89P3vDc2fee2FjV/8As6fweYZmDBFopERKuD0dr9VzNpUxKZsU2w1kRoHkmBvYcl93AFwVwJ0a9wXOOH3ex2M0Mm1riJgB4BGeFxRcpsTjFGZD1otk1ZNOhX4TF2dHVabo1D0kQQLeEAzSPOtNobLe+2zz8+/+uzkW88dffu54srVRx59lCxZqxatjQv3hKosmJt37cuv8V5A3RRELEpoE+ZtVDUR0WV27gTWI8+d4SRvgx3k6p4CSzAtYZuVnB0RRUCVLLGD3c2ViJmDOhnIwdHRmjfwFswshnVLzv0EOl7F55up8/hR1QIQIjeIAAoP6BPODPsXJtwuWlikUDsZnFUVAJw7I/YTW7yL9T9zaEDzmMYxNkACquWsw9el/3zZAYCbOwAILAlogIXZwtQ5MN+FAqjnprYse8cOotzdiZgSzEAOMrZErn32rV5VodPDvY4NbitjhKVUvNO6bnnfwQnESEA0LJJGd5JAJGYGPh73lqPqOlv9lsBl5UrzZjFJcUQIQohMQADYOgOAVfltjTXWWON+gS2ZC9dpCQJdDYCY3AByUjIAUdMRy6xX6Re/+GO//V/9ZAh4/bWL5x8/B1aAo9osxcP5/KBxDVVd9WJMAbRKDwHIWkBv1gdwYih1BsHMAoMB10hu/bLqlzkJbQIgmV/ZTReuDmZxczBA25IfN/vTDbngBxHNfBFjJOFCpCR2ZyOupdAYXbVptLWYBFaIlAUFmc1m50ZbrjY9PFLMT402pSwPDnaeOndqqvOrl6/s7u/vvPbquVdeffRnfxqf/EgRrRCBSKdyme0UW8OFK9g7xJXL7cuvXn7ph9devnB0+aoeHG0XVWnog/rOpRdFCKwubrRYELkRQGJMylCi6HS21xu3cf/1S+OXX9kNuLQxHJ7e9tOnPvyrvzJ65ml58glsbaFXB6ZAFoxUQkAxqpiqMvbKxczZSQzGWcaqQ2bi0J131t4GJgSAGCREmWIMgAhK3WMCiNAwHKAAcgRFW3FTYV7STLllVMoaAefMHoChqwKsl9xrvA2wg5BbupBio7HNznCrsutKh+2eIw/pJxu88u/7OwentrYYxULTzECKqVpZhXD2NPb2AJz71V/+zTL83v/yT//Dn/3Hr33/m78k8/Mf/0j5wY9guI2yR1yWZVUJzmxjFhGmgWYxqKeUHJoIC9JIue/WGMFW0c3yxlxG+5xtIeG+vst+dLDSefDusYt583WhjKPCI5TMBdRPVptXMdVt++RDZ7ersDVAVSK6si0KpiEsqOFwih+88Mof/tGFP/6z4vLuB8r6Q08+sTg4cG3AHqrQL8tkYkSa1p7TDzIMUIcyCwOMZB6TqRkVlZkDa/r/XWBlQnZsosAOkMGUYWwWPJVkA+HNCu3YoMruAofBzFiIiZZemA5QAqlBgbUh9/0IyjL2AHVCtcB1KWtjMJuRc0XY6pWDeRp7hEcnBTncVCnr2grAznZsBX/HcCdCcOKF6cIsFwAMxNQJgx53AAAAQiYF87IGsNKnm8emDdXF/fjcKz/ksur1RvNZw/VAlUFv+UJdUfQ76xsWGIBE4EDmgrZJCbUkTfPKwmNnztVAAIoAeFZhDe7eHwxwk139stmb1qXL+wjR4Iydg+mVa7tSFiiKedOIFDjJf1z5X5NZFnvI5/pEfJD/vS4j1P373lwMy7iCsNy3fMvpbUhzfFu5t1u/fhW3dF88fwQHg7pTdGhKEmmoWiKEEJxcG2X3EIKptm0rInV/MG/j2/iW7z0CQU1TSqGEiLh7ZnW91/u1xhprvBMwZ152HuY+AIYjhLCzszMcbm1uDMfjeWwXvbKONnnx+W/95E9+5B//o//Lr/zypxYNOPqjT5yfLo7KXu/q0d6re0f7DVI1qoabLZVNtD4LbiL+v0H2/wbWVGZRGXEogztiisGsrot+XZVBBCZugQgv/vAbf/QfsTt+tL8VkltMFsQ6fsRS88IfZH41EZVlCUBj9sUiODTGKUBiEA6ouogqOmIquMQiGjAYDAAc+gLgcqPG7GgAe0zCqUTj1/fG1/7jV/74P48L+fFf+AXZHPVPncZwCEIzWxwcHOBgfPjsc3w4PTrcnx2OvW1q50dCMaj6IabCrEoozIJBPPeSmHMy8i4xryAGRwhzwdgkHpRVqnpRYAbdORofzf/sf/if9NTW2Scef+rTn3zoxz6DZ57GxqhgKsB1NQDXTqgq1EKxRQTaxaS/MSSiyWTCLBuDoZod7R/VdX95nAggd7d8Ed5mmSByC6KY5NWwuxhg7po5RORZuCeAGAXYgQU0AQESCEeTw42zo2c++/GvfuMrB7P20Y3NK69e2upvsIMdYuCu9ma55rbuy1zjLkFObmUQaprx4d7+7rXTizloVAgloC7C7uE0okiKttWyV09mXtyji+3kCL8a3gVUhX67SESh0fT9l6+O6vDo6Y0RwG4b21tILeah/3M/83dPb/zbf/47f/Svf7f/O7939s+/8uQnP/3BX/t1fORjmI7nOzuDRx+dAlUFrjDY7LWzenJweLizN57Ny0fqBCIDMxOzM5lC3QjMTCIQwBKZGsEVvuY8vTFuHzfdH6BbGTw6wV2JKIuAk7uZmXrDaVEkZRRNklkTom+W5SMbG2eG1bktpIRmMTNth5WIOCyhjXj2xd3f+4Nn/+Ofl/tH580kSGjnMYCCeSEgV1JzMIGVXCOvQ6e7gqpmz5LcshNCwPvxUDKXBRMlw7Sxg8ls1kaTEIJ4TCdS/50J4110oDIz5VqCd49vvI3b3b/HCdObXu90vHG84eL8vQDBGWSL2XzYr72dTfb26l744BMfOL9RtBNUxAUHdoRsd8rsEFVXJzMrypqST6bjeS9Qv28Pcg/wAwhyMG6Q7+zS0f3BwN2LolAnd9QFO1ADTz1y7tu7L9tiHqpBcoUwuAQZFOIQZ8A4s+TJQLmb9y3DOYRiMZ/WwyHmR9/94YuvP37mY9tFY6knBOdcYzgmVpNlD4BcAyA6/gMn8gTMPbVAYjawEbPRHafb2TLLA4A4zLPRE8wM4hA4m6coKdZkw0C8bJTrHqkjIJ3c4pqJdJ/CAZeurSS5GzGIGczZTJEUAGN59a+Xwm8BmjwESCit7s8tHkwXpQy2yhzx554zJyIKAhHLnoDrA7vGGmvcD3CynCPPpX5kUUDi8Xj62GOPz2azK1cvbo02elVxeLinfvDTP/mpX/3Vz3/2sx+te1hMUyFQCqE3uny0dzRvW2eE4Fw4RJ3sHpCab3w/EQlZwR7IArSAQgmHk2Ky4KiFKrkrmzI5mDwv+5ai9fdM8eK9xA3dDLlRetUuffLRGK2Yk2Wb+mAsdtwPoQRlJEISiwyjlEwL1WCuiEF96F4mGS2sFfne//j/1VBoWVgIiTjCkrqk9AgVPccm0ykuil5REBfuYlBNwVwcnDlwZACULYoqH0+RRtnmIRPoLRgLWfDu+WCRFjo+unz42tXvfO+Fa1/71hOf/czos5/Bkx/A1jZSAxgZteoqRdkrCoKHOjAnTZxMNTbERVEOB72UlCCrq+m4FnUnVwQBrFkMC+LGICJG9pmAwgkgARWAgAKM0ArErAFp6IUwCIt9nUN5UCuyJxOJd7ymXAXQ9dJ7jbcFYzjDyY1gXdL7Jri/O2UmhhmZQEBcIPgCvt9EZzrfL1ugZIJG9Hs4f/6Jn/jsF+Ni8Z3nDy89f+kg1lN95FOvyE/8eO/8w5gclEWwqjQuWSA1FdujzV51TvnibJbMUjIlpqASCpFQQFJKrpJACQY3cmcREUr6AMwAa9wBsiUMM5mpxpT5TIG5lEBl2I9TUqtUR4HPlsXZfu/MsBz2cDAe14UNB9IjRmyxs4sLl3Hp2gv/9HfGzz0fru5thWI7FBRYmEgsiRqZdkJzkM5wiPRuxabXwBtqRb5PkAxWICoWbWzalAkrTVQHrySAVheA0zqz9lZx0umKgILFUgxuw7rYGtQ99tIRuGP1c/cqx8rzKZvDL4XZtWsLzcvO9RRwX8EzXYiXTQBLkOUKgYHZOyGcPqOClYgONVKA8pnvBHIcDCRadobR6qp5qyAjJTZwYm6BuaeEIlHO7uuK6A/kTCACVpZEcMn5dgcIypSAaUozMyU2Yne6m1UZYXXdk0My6424c0nOGX9T8nYg2OoVBbr7iq//qKV63rJC4Se3v8b9ASMYMAemTTs3M2YCOYGZYdaVe06+/j3az/sF7IC7KSQURU3zWbw2GQehUTUgBqggaw1gJhYhQfK0PqRrrLHGfQIH6fGiwxlggsGtbXQwGC2mM0uL0ej0dDqeL6489vjWl/7ur/38z3/uqaeKNoKrIDVmhsb00u54DoooPVSQ0p0YIOK76Lvl65n6Dl5J+wpcGIEpEAI0QPsKLFq9vKOHY2mjw6PDhBLDstXqsnNMiXOW/L6WA7qZwpRb+G5pdWtkTTBlD2oFcT4UYksbNIa5ZavkxBbFG7IFgQExsJl4YkMvWS+FRzbPqHuj1iRXYoSS6yBMh9euVcJlWZbCxO4pxRTbpMyubOKIvpJhgJI3hSW2m79F7sxdCX3m+kU/4dH+hiY6iPPdV67uvnZp5+vf6T/xJ+H8w5/7L/8mzp7Gww9he7tXly1rIgJCXRbZLGxUV03TWNuYoyxKcyMCzKlj6oBz7v6mztc3AGezX3PO4ppERHABM4alJMDhAamAVzDRRMm4LFEKesXDpzdOndqcXbw4jfNRxSlZpqvlzeaSyDr7v8bbBLlT51Rt7g5XwMgtN6dnE2CDm79LZMiQ/QCMiEsmqOverJ0u5qP+KQAuRQiF9Pv4wGMfLL74wUee+JPv/z+ml68RXbu2+PrzX/7aZ169cOq3/joKFI89VDAa+AxsBVPg3rA3ACbXVNo0n8dFaj0meCKpnLgI2TPe3eHu3EXebG+9vX6N+xJd+gXAsRYcmZsTwORBQGZkCRaD2aBZhIJPl/XD/f7DvWprgAIAME3zsgo9UqSIi1fx9W/vfuXZ5oUf7v/5VwZN3JJiQ7xKMSGqp6O2RcijN5PnQjuJAYDzelS/G2SBvfd6L94ETlBzJ0qKyWw+W7QWhEhaTQhFzvefSOmtqYFvFavsvy/zs4UEjzNy3R72zm4MBgUX5hWjUc9qpUv3b8LKftkdTkTihhR1Pe7fh1hmLE+U0Lo/nEjbs8MBMRSCQZCBQGCG5F2LsS0FcrqLilZ0mzuHG7mTESvxzGyaUgKUO4E5cgh1VKC8l13XNa/qDcteeyVrgKN2vrCkBGeBE1nWF73Da3XZXsR+/IuaIjCCkCZ4CtB+wdsD8LIAcKPCy8nN3c8R8o8yHFBgFnG0WCR1C0IEcwSSm7P9TnbvtHEfWBRcWHINTkGMZbGYHc3bWTsYVRBhSuKuAJEgkZslWrvMr7HGGvcDnMw5AV3qP/tE5i7Gqhzt7uzF1GyfGqrNDscXH3l0+Bu//lN/7Ve/eP483LFYYLSBBFzZn46bxUEDDcGK2rk0ZzdjFmG6o7UMwW6XnV+KrVMglEFKQQEv8jJvZ//o9UvNwWHf1ZgaNoMlAgAxyaOxMlKAA8HuYwJQ9m062VaRk/63rAHkZbGTKxkz51x/ZkXhxNsBAzqzqMhYFAwyMRSKKqGEsXOhabZ7TUBMRUUwIiVWeAt9aGPDXDVZamZm5q65hVyEAKQuBeN5f5TRBChlHQZe7icTwMcN86sJlINi/urlzd5gMBw8NCh34mJnf7x/9P1rL774tcl0+KEnH/v8X+n/2Kfw0LmSnKydzOOoP7Tkpcig10evP57NF02MUYULP9mbm5WAGKZ8J6lQJsuE4qwT6ERgJmYIEOCMWLkFVbQJswZNg14P0yO0Cy6KR7Y2XhMsmumIaz8R3HYCQO/3dMca73eQg9wELoCQuyacUH6gZVrNs1ayvxsEWxIxJ3OFu0twp5SsNb0y1rYSDehxb1AEVLUMhth8+Od+7Teepz8eHx6kg/HsYO+b83/18YOd3jOPbvz6L2J7oxptBO5NwHOlxCUxzm73N5o4KXg8bxZJW2tTisl549QpyiG5E5zNTN1Tive7xM0adwYyEMg9WVuSVIUEAtRjG+N8Yak5vzka9suHBqMzA9qgbBBqhsUH+rUgYnyAl15tv/rstT//+t7Xv5teu/TEYDSq+gGeYpvahtwVcR6bsuwpwcFsLKATs9iaEvb2sFQVe19KUXMu4reGeUzJVKQCB2sjCxnf3PyxrgHcAU6uZokopcjiW8PR6Y1BDeXYcAh8qxcDIILn1lOSPOmowtf+v/cpHEsBHTtB2neQZa9acYITAxsV9YQLssYTkEDXWZ8eZ8jvim1Dzu5wkLMoYWHpqJ03GPU7/X8jR65bri7LE0YWnZN13hIUmAJHzWKR1ChbWJPpyXe8xZ3qjgZ7V2DgY5ejHNcpI5Xsw7LYqiGrJnHKNsXrDrUHCgpMWpvM5q05B3ES99sbf631at4MVVEu2qZtW+GAUCAUi5T2x7Ptoi8EkgLq6mpuEZ5Ua6re611eY4011ngLIAPUyEABzuwMBDgRvNeT2fig16MgfvnSi5vb5W/+5s/9nb/9a489DAJmC4QABfYXeH1v4kWRiqGGAlyakxmIvHQXIbwNGzwnytKIJ58UkbKgMohAYQmJcXXv4MLFxfioz9CC564AnBAUwSAOI3ayxB1P5H7Hai63TrMJALLa0skjlVfK7FYY2Lp6gDFagHPin9wp6xUgKNiBgBaUiIShTiaeSEt4JA59cZBwCERGbO6qapCYFqqq6mYJTCJShCBC87bJu+EnmCZODg/Uyeetmk3zX3NVACcLAAQrC0GKPp1Q4C3yKpTbAWOEi1/52uFrr80v756/dOXsZz6NJx4vhv1tFpjDzOFEAuJR1aOEqImJnZBA5u7uRORLC987gruT89JSkoghBCLE2awi7xEhtTic4uo1XLwaDw+n03HwNCwIBzvDeTMCBU+FMMgA01V8QmvDwDXePgyuBCNeqjmnCDe45uIgM+eA+d0RejZCCGTqSd09q9yWxCDQlatHPupXo6oqxUQYAFfYDMVv/72PD/v/4Xf+1eTyxXOjHk2mL/7B79Op0WcnB+UzT/InPilPPLVZDgehHBtixFaBGIpaqF/xpLVZEydz9ZSsbYkDmDnXtcGa1NTX+f8HH87X+cC7gyy4M0XWJASYB9JeBYTw5Lkz/RKDAiWA5JYmYoueRlSCa9fSt7595S++evC177YvvlrtTfpt5HqRQClp28wZXtaVE8d0w1XFSxryytF0jTtDLlXekLh4/xUAsvcvmjapgVjADGESPpb9wTFDd407gxNWq0RYIO4VPOr3+iWFVim1gGdjVwNul9vn3PATTeNa3fxBw7LtY6mBD2zWGJRUsEc3h4Isi56Tg53ZzImPSWZ3fjGY5jCGjXiR9KhZTIEN6nYjp99PZtTDakdv7GhiWgDTxXyuUUtyJjjd5aps1RbhuQpBgIEDAHgyS8KoQxiWMqwhb6KDdYL+fw8EfNd4V5HpgbOmnTRzJ0golcjMjMBd9WyNOwA5BCwI0WKK6sKh19Nkh9PZuOoVTBWDnJNHhydShZ+UrltjjTXWeB/DQC3I4bxkJxEQHCgg3BtUVTyc7EiR/uov/szf+dKvPfOE6BxBUJcIAXsLvPr67qTBaGPb0JoEdVIY3NjAZKJsdz7pEIxvZQXMnQEAQghBmBFhBiXsHowv76TZQopgBbe6ABAcAQjmwaCMKJ3kffHAdQIbHS86s/0glkKoAEqFsrGDliR7lRtj0WBgN6gFAxslFsl6km5ZBM9dlaDm2rZmBidmFhEiSfNERAUzhxJM7q4panRZMUv8OK8tRgVwXbDmJ5Unj5fmuSogxoOHzmI+axaLtmkAEHEgKsmf3t68dmX/6u5/3nn+pYefff7pz3++96lP4PHH4AnMFA3aIBQkYdSrGzV1jw42B5GZOzkReSZB38kqV+EMuCMwg5yIiVGQ96qC1TCb4tI1e+75K9/+7rXnXji6dnU6mw1qPtMrNkX9YHcDKIgr4ejH0lv5+Ky7Mdd4+8iZfQaRW6b6n/xrzqe5u5ktg813NC6wBDeC5mubmMEiFVNI88O5pKlUfUYvG2crgwTnNvHrP//UfO/Zf/MHPptturUHBzo7/Pr/+D9vfOJjj/7s7tZPRDz9kTCqtgUxwNwJkUuuiqpvMl1oVcZZq7O4cC6Ig0ngQERgZnd5h7/vGu8tGF11dnWWHWTsVhQMazUlMqtDGPTKYT3sh3B2gCITIk3FI5F2q40//8v5Cz+8+tWvXfvmd9Nrl4ZNOlP3h5vDa0fXZskLpyBehTKU7OaFsbkRwjH309mPKatr3DFulgByf99xVXMb33Ru8/mcSKQUI1Y3CpL/tM4E3Cuwo6yKjVHZr6RkBDhb9KgUBkrgE70VHcWaQO4wIqbcAZCiUfl+NJJe4w5wfXEXwPLMGzsLaFhjEEJBBk/XJ7kpe3ctgxE/8d47+XwHjJxJmeZtnC7mC3S6ud3HXKf0g7AiWWcRouXlCQe3jlkbU/bnJkKmJt3R7uA6EwM+Ke4vAjIkzVLwZSFVEcpjF7TjEDEfCO/Whli5LmdzgffbmLvGG0OBpm2btjVCCEFZzMw59+DfjSLzjzg0ahmCMubWGqwsSoYuZtOD/aP+cDDsBSKCQ+EkLOzrA7zGGmvcLzBWJyMTeAEAHuABQIpNPagXzeFwWP/8X/21v/ulX3viCSECoK7GRdE0uHhp/2iepD+cRW+oVMsMBhJiIYe5W3uj19CbYbWSIne/abVORMwcmELerjkU6Wg839/XGLliL6jNr1QAEO8o/wQ48QPAsD4pkWTXZ5BzGcBOLALZUaWOWu6AElKmmefXLM1sxbyzSm6zQwABroycuUtsyjBAfclnJAY53ARUiDCFzNRz9ZTUUjLVulcuP+QY4qgSlnWBvOedUZtdL0nJxgCS2A8PLiungqnXCwMuKuI6Ws+9h7IXm2q82D+8sHd1Fi7sP/786+WHnpIvfBaPnEHVQxu9SVT3UIZKpI3uDrcuIerubiddgd8SDDD37PpDBCZAPBAV7uSEpsFLr175y29c+s9f3f/Oc355j5qmJOKax95YSFsVD92hps2CkVUZJZ8a49zBnG3N1ljjLpG9f7Pwmbt3w0E3rgoREZG7ubtdJ0L1jsAJjbVgYRZ3d83pVWenivu6SJM0q2Ov6tOgBCkQqp20e+qZ7cf/zq9RpRf/999fXLz8gaqsgrx04apGXJjE/Vf3hp98feMjn6wefaY4XSgaCok5BK6DoAgipVQRZYtGvY2u7mZEDGISyPuTRrzGvcINVVUA7EYwNw3wKoRe4EFVbtT1sA49Rgm4ApSCAHCMJ/jha7hw8bn//d8Ul67qq68PdnfLlPplESppSrVRaZbYqBCBcxsXZlaA1bosEDuRs3XtXPQALDneE+SweoV3y7T8juGOyWw6nk25qEMoZ21MIK7rqHarZOUab4pbj89ENBwMtzaKuuokVgSAG8ic2Nnc3P369GbnhgpyWFJX5fXa6n4DrawgrteqOTkarPT8CahLFEGYHGTuevPldJ3G7F11AMMdRAYks1kbW4djqSOamwCOr0IL8JDbexUGBoPJyYgNUIXGMmkJqpwIZNc58r0VkMEBmBIrcSIjEODiUKi7wcydGFQzhpQGJwKypfzrqv/akb/G+3Sk/RHFseuF3/jLic765YuBCCyUUmR2MIcIaqEttSIEUicjR3AmZ3Jmg/I9maK6KlzWGT1uewPuQmLoDUwa83IqEwj9ZCLh3n1E/hRa0irbOK+rfiGymLuZkwgBamF/Ot+q65aCsKgzgQKDiLKkdmdK7u9xU//qbn7jc+BvdBRtKRJNy99Xw84aa6zxfsNJ3lnHbbvxJSfIxp35qgf2AJeszE5ok41jbI8OL/yVz3/wH/yf//ZHPxqOjhDj9KFTg3kjbYNrR+3O4UwGo9AbvL6zXww2sqhiISJC7K6pjZoKLu5o77tliQMgcmYwHExQAsGCpwCETtmR4YA33ozbZmKeCu4FYjEmcyIYIbfmdzuWWNj4vl/edDa5x3Pu8tHI2Dlb+xgZnBm2YqMYQLB85j2rKnk3npN3P8FYEsEYZEJQ4WXrBdSUgpSliAgAS+5JLWkQMW3dyV2JRBhFVTEjpVtoP7F3ikOr7P/SqCDbEZ3sOTV2JHh/Y9CIFsk8WZM/EVSB5nv7o35/sLE5Vts5PDz86tef+8GL7bnTX9geoWKcPgNh0giIkyySszApAsSzXhEoNylksZRbtOcvCdJLPml30MVzNYUTw5hz/YJckRJefW3va9949Y//w5WvfrPamzwx3H7kkXPztBBKk8NrcbIoUQcK83Yxnc8G9QhLFSZbcgnXKgFrvB04IREVJMGsUi80whNYzZ2AAJTGSYlyHJslsPydTVFFTcwQkZyk0ZjgIKd+Vbezyf5i7mpMQ2P0Clig3uCRV6+98OQHzn/gr/3q7ssv7c+OznCpR9NPPPbU7nRx4Ws/eO37V+rvvPyBL1x95KcafOhx2XaBIRRJzFEmClUFEpweYr6g8SEt2tSamYQoUDaDdlq9SxUyWhkDnqhK+jK+WKYhc6mE/Ppb9Dgou+5FNx6E+37OuXdwOp7AbvXnvPzooMtmwFzIFzcCxLKLo+VNGefeviwSb+QhCyEwTNzITdwE0eJiVBYb/f7WqD8oJWR6ebLAgEVWAfJWAACAAElEQVSYIhlmUzz7/R/8wR9e+NMvl69d3pwuNts0DNzrjyzQuJ2Pp4ve9rBt3eBumLetNm0poT/qz+YNnIl4FRn5ejR/C7DlDbYqRl6X5ru+DIC8Wsh9HllnCcs3n3hXtx66y8PPANjt+vi9WwV1fZbLz1Xi1jFpbBp1UDFziNpGs7q6ns7QjTB3mX1+00zC+yTb8PYhxtwxdhhLpjW5CVJBvlXW2xUGhKAQcgirdsvXjBMkZmMwuTGYCAaPTslDC9QnPu4NBuqb025rvDe4NUeBTiYYV2EDAyNgSG3h6DhtlIVwXFzZTZkzEaozALCcy7qjG1NBBhCoSlrGVEaDMilIGM6e2BwQYjjDOIArsCk0wRQJ7MGKRhEK7F7DC9/fqcJD1D9zcNjKcEPV72xB5gY0cAb1GikUCJYKLMSTNy1MMRgVFprDne3N8lPnNx8GCiwTqLRaq3BeDa422vmuXNcrscZ7ACcsJRQ4u/zRiZXpKl6mPC86kuAQeP7CLrzqczgaL3hUa48Wgdgiw9hQOsSCmIiWIDNv/FanOLcS56si8/ty95Rd11O86nsxYQHlTgOnE0Py7W6wvB3uvKi7T8ld+beuy3HuSAEAzcF51+x8a5jZSkAwbxnLTAduP6yffNoIRIaK5jo14yJwgQCFmxTVoG3ba4tU9qtTA3DszSdHRbJhf5Bc0UUX3eNqazd+1vLcvaPIBcmbPyUfk04UAq5wuKtbNO6xVGV2Mkgbm/3+oGzaGaGXjSLXpIY11ni/guBll0qkBBhIl6P0ibibcqRN5EGoHk8n/bpfyODwqO1V2NyQ8fgwxosx7vz13/jxf/QPv/Sxp4MYTvUxXQyOGLuGnQObzZUHp1R4Omv6vYokN0cCSKpIZMTEZXHLhMjt4LQsSBuLZz+9vOtWCWIzKYKf2hydGnAAkAJaw8Gl7z735aP5tTOnBnrUYM4PV5uL+TQJOWFcAjkRAB62S8L1fR0m5eE3Bzm+rMWuHgGQ+fJl1gWrOXYlBmDGgFMXODHMCYnJwMm5ZbCA3JDXHkROnPMsImyAK5IqMs+RmALUNav350ncYOYJarecxI3gxQmSyYllwi2lEozACyt5mfQBJc5uB46SG53rrBHCGWYl8+nu7LXDP/7v/++PfuHzH/5b/wV+/mcw6B21k1mr/WpUAmUAKUIDI6CgBeK8WZRl6dkQmMjdl+ooXoQSQJaX9eUv4uhRaJO2BXlBEZhrNI0VHBdeww9feuF3/uXse88/w9Vwc3h6ONi99GpROqA9sn5ZobUEqsoRAHMCmSNhZW3WrYjWWOMuocRW18Khl1JxMD187XUc7UKecC5KiDk2Uc0m09jGsg4xLboiwDu5BC1D4YClmFfwIbA44JjGeVmVqMsjs/lR04/V6S2crtBr+cnNRyHAx/of+Uf/4DuPPvz1P/mzYu/oxxZeTfzDWoJ951vfufjd71z8w381+OgTH/2H/zXObePcZujXcxQtWFCeCvUAHBhWYhz5amwPtJmUbAU3iEQujuDExqwknplLAhYXNqbESEAEzIzNunQiGZyNbVUQQGaX55adLrLgAIHf2GrmgEGRKw/X407X/3SbN9wrU4d3NB5xQuLjfrUTvi8rc0TGiaApMWYFG6Ew60WEhEqtVAQzCZxIW8actA1YiDbsAI+oEIWoS4y0aMqUNqpis9/b2tqqC+nXFAQOtBbVU5ESYkLTYHc3Pvf8hb/82s43vq0vv3r6YPoQcU9CUTJgqY0pgUWGxYAmFlCyg9zYRcqKgNlMgZLzqA6wm5Npx1pdh0t3g6ZpuOayLCECQLKzssOM1JkI6plviIBjXZfV1ct03Et6J+BVUTBfp1mL0siZoG5OQkUBICUzpxjw6uVpI7UMi5mZzVtICIE1JmZaEllwfS3gzm6wTM4z6ggJN7z5+Pt2+wynzlMpL2a6jdx+cDCzG9bDtHRdvuXr81op/zU/Zi25NzVX7zIwS2En1VtIJQTjWgsiWpAtEKO0oaCgDTXzjVCerwePloEXTs2Uq0D9GsmgCNaRYAzMAJGRI6XYK4OlhXnY2NxazGeXD9vhZjVYyrIfD3QnBvS8NPUTl84tkydrvFtwP1YCyxXVpcQa0J1D4pWTbQE8DPzYB85++9L48iGF0UaiCpNDCAkUxC0ViYokDBisAe4w+08WSqJQx/Fka+tMuWie/8HOzhMfpnMYOypW4wiQIAgYJCAOcIDYoQrrSnQMMySgbaFWk9TmBTgZ+Z0rtGSpIwYTVBIxE+DZMQOJHO5RvQfUjCFr1fXCv+kVvb7k30e4dUp85Ya9fMxXz8wwR5G8BDE559jSxIgsuLGDjcU4d/o7pDODfjtY5h2WO4sThYF3JJ69bsa6831/iwN6LoB0eTSEzEUlZzgbTMUXxOOI2tBjFEXF3npMS0vD6zhB7y3e4ve16+w/cv4ns/7hrkR+fSZxhbWu1BprvE/AcOpuyesakG1JcbTOni43Cribcr8aBSrjIq9Q2sV87npYhOlPfOETv/HrP/XEE9twaAMpUPfx2hS7LSbKCzAxOYjImZjdlCC+5FYAxic0D98abMnWJ+TUP5MBZAIj0wAVgmR2D/KARUhzbQ5jO2UqChZpUS7ckxB5EzyyOSEYKkWhDCCK6S1m0/sNJ+fc2z/mVfLJ9zFwIi7t4ATF7aTwj5+9JaVuOd3ZTY+3RrruU948RBeHnJhefEXeyU7CMHaE5Y4VFgvn9L3vvwg9d+3S6Bd+fuPJJ0dSXx0fSbUhBHIEITC7sJGoC1bSsa4AyJ3hICZ0lNKVy3K2KGBzhhNR1z0hIh6RFEeH469/zS+8djo2m0IhWmsUoMGdkW6RCLjuuK3z/mvcAxghCpfEwbhSK9yySEJmEYkhKMSOm8DRmSi+S3vXsbtz/U/YiBKImKK5ZjOaGZ4ogVYgQK9ffPhDp/b2DnaO5uO4s98+xmVfCdNmS+dUw/YIr9jV//f/VH3wqc3PfRyf+choa6NEmGA2mcSSt4LXXFabFVdel43FxXQ2m/cGlbuROiWDsVAoEFhCTOoGIyRwC2qBCHPXGiRLaq0tu6VzMeBE8ZVX4wMAgNj9Tdm4t2M6Pei43ZjfMa9XvyMr1BlAJy9aGJky4O5sBndXNyOygokdaOaI5imJe19oWFVbdTUq+aHNQECaL9QaEe4HJxGwYucqXr6w853vXvzGt6bPvRSu7GzPFhvJNsiDWU7pL+cfFgfbale6G+fkrLh0LDW8D+K++wg35KDzvUOUc3vo6I35lWCAl7SGlYHQjRfVXSdtb+zp8S5d5jBnckBznrlkbTFtsHCKxAY4sYuffOOtv+md7MzKUPBN3/VgJKnJUXqRYjJWqUCVOBpKbfDmkY2tUyX3FBZbNXN348I4UVqtnXLTANhBZEGI2c0AmHpIzo1xE+HV9a2WJyOUm6q2P5Lj8/sNN1/Zt1gsr0jRFTAkrTmQkyZGYIACeabXGHHi0FGO/TabfyN0bACwuAWgNtMmIgIFQShH3Q5YyPtpSxNgLEV2us4DggFHM1VyJZgZmO9VDb/7OGZAYO4a2b0uyrqs1ibYDw5uybADxhETQwQbFaAAD2TKxnAWy3qIAJmRMLmtbWruDMcJNWaOKU3n81HRq2qUdeWNtVFFwls8pu/nOXslp7dqnlhjjTXe98iJfgVyp86bDDFOIOYg0szmlmRr1HNtZ+NrhPGPf+Hjv/U3f/Fnf+5j/QFigmfKlWBvjElE27ZmJiJExF3f1o1YtVvd5TfJ5NRVryflZwjXDUeOyaQ5OIrTeQhlxQHaJkvunj+dAfNu6bWWWHngwQA1Nr2yu3dw+Nrr1z64N3vsN36dPvDkQ61amlDZ8yCJ3OAkBBJGkazj5OUGCc4pB8/NbtcxGLhjHBqRZz4iAwFcO5AUO7vf+vJX0uHhuaqSBCJMp+OyCkB8Tw7FGj+a6Dp387LNHOoAL7vWO/WqlUD5uxAO3m7IzW4u2SnG3ZrYjqcltf7Iw0QW2tQMRMLm6ad/7K9sXB1fnqT9//CVAUOEA7sXRVFgNlvEVy9d/Nrz/fMPn/rW8w//1OeKz3+ievrxamsTw/44xiNiJmIpI1DX/FB/uJV6nlRVU0xRoyYlAjEMcObUWZ4gskdYArEyOdiZnJx4pTDRtdARJIueOjM6iQ8F/LhSuioY3GIq/pFcVRt7d3jYsWQOreQYbjgmXClXqRuBjaCE2VJQsCjFTF3NzEKrBTmDCjOetwVJWRWDfjEa1qMB9QK6UTg1TLEKhECIDfYn2Dt6+ff//eyFV15/7rnxKxeG08U5ls2i3CoFs2lHfiI4WCn30tm6UvtO4A1GiWPj8ndzh26CJuOqUFDUJFyGgKb18WSWzNSZljjJu1/jTuEEL6lJMVoKUgi7tlqYDYrq4e3NUQFO6GR/iMzdnJhu3VPBzCICzfxFd/dktoiw6vrX/UiOwg8q8pq8rsq6DEBUS/ACIsx2G5Lq3dyqZA5mdTNCcj+aqUJuLbVNywIAnXzO2YEE7B0dRoczJTcUJTvM/e0pbOSiKAEIzG32B4hJmAf93qAq3zWyxxr3FvnCusU02bUZdl1LChy0GKvNKSQulAK5kJMYsTG7yTIp42TKZseyOmu8AXilWuDLGICYtfXpfDEOPKwqCTAtFrO2x+V7u69vE8fLLVoGaesCwBpr3C+gtOT+W/e4Klt2zQEnVylEEFM0TdML5WgYjvb3ySePP7b12//Vb/74T36g7mGy8KpPAA7GmC8wnsfGoW7gTgbGTqTWnW5Fx7pDONiXLc923EjlYGIREek+y5UM2Dts9g9o3pYbCMRuyVzgSuBO33C5WaM1z/oBBzl03mxvbFQerv3wwg/++e+2F68+/cu/jE9/mquEKlAgZkR1czUjUyJm70JEMFGWkSUmu3UYbwaFHDMPK6AyQhOnr1zYffnVRyWMylIXsyIUTYxSiMV1AWCNdwuebb6IIHBzRc6AdOlWymrp7MrLPrB3b/G/Cl4ySRNMRhAiciJmM2vbOE7p0HpFCJrMmzgqC2yfPfO5z5+R3ldfvrT76sXxbHy6qkbDQeVp0cxl0jyBcv7atWvX9i9/5/vDr3z8/Bc/v/nTP44nHhuVRQLNkY5SkyKCVA/VJSM0TUgJC44L4XmjTUpRY9LEdR/kni1cQWVHoKOQLAf3SsSAkztR10LnTA5CZlZ1/FNnOJndNA3S254WHwCQZ9q83aqZ7AZXGwDKjirmNyAyoiAJlGCEEPK1rsGtVCvcK3Bp1K+qjV6vHpVljVAtN2StNvOhgAtBitif4KWXX37uuaOXXnn5D/+sOpxgNntI7UxveCoU/RSxaGmZ/VeCchdin9jPNe4xTiY3uCvJE5iyuGBye1eSV11K+RZ/gLOzA2adbHFUn8xnaoVLOFkAyBKC78bOPnAwggoS5+qqeYzeNP1SHhkORyVKBynIPZCAJTn0Nr6+Dhhccvig5iIkDCD7UlmnJ337spPjtg2xa7y/IcCgLAe9uqBksUXogZnvnfuzuwGCEJK3zhTN9saHilM5JwgQX9/OFFbX0bJC4NkBOAK7k8NI7kFaU4ggOczvvCPTbzEhZSEzYjeHWWAa9ephTbTuNX4QsdIsU2CvxYH5HNJSYVQKRCwEZXYW5+zCB5gR54ZWv7Va7xodyHmlmHxyviAihbcpzubzea+sBkQsTjeqf96nMDNwVwB4r/dljTXWeIvwY+7/LbL/N7+ckxsz6iqUjOn42nR88YNPn/mtv/ULP/+zH6hHOJx5Sy2jaoBXD8aziNYLkDCzE/Fx8tSvJ+af0Hm/4y/Qma3ZCS95z7qjcFr6/xpA7uTWXLqKo2kZtTIXz+87jtS73XA2yvqx971P2hpvAHKMql7B4XTob8b28suXLu/+YbV3+Oili/j5n0HpKIZFUUUi9VxnEmK27hJ2OAjEzCDyE15cJyRhM1eYWSyrVNUAUsRscfkHP5DF/HRvUKoezMa9jY0QSDWuL7c13jU45UtYiJSdyDpGehYIzRzqrgYAygPju1MDuIXdYne/EQl3etKExv25KwdnTw1OVWVM3M7nJRiPnEfV/+yV3e/+4b9/7avfaKg9L31urVRsFvX2aFtn86uT8ZUfvLZ/Zb95+eLW916sPvb0Iz/3U+HM6dFo1AtFCkjNoo4aQq9gpBJVKOpSqkqnMc7a6KaOBGIyY1CZe/zBAiJbunfmmYjNuoggm0yCHJxN1JenQDu1zOu+8808VX5r4h4PEhggN7re5vDEOuE6BTkHGCRu7ByXOTtDTsf7PM6DWQkLTIOiGBD3KNTA2dFgMACViMBCTUlhCzSz7UEPMWJ3By+9cvDsc69/69lL339hcfHqqUncchlW9aguSndumzSZLhbTYd1zciVS7toH13iHQAD7LRi6x+Gnu7nx3S4p7wir7DCuZ4czs8HVO4fDRcIsxkVScHGrzaxxNzDCHGqVBHJH0tmkND09HD62vRkaQIGUCjACAWyqUa2ggFvNLyklETG4uQmBi0AgXYpf2lrc/0EEwwk07IVRvwoyhRk8F+5vLtlap+B3p8iRQiGtaT9ISrR3NE44BQCeewRPZMyWHQDHQp9ZvMwILbA3njRwFTI3CYIIdvjbH+bygs+IGO4E00p4o9/rl++e3OMa9xC3vRxW2gjd0r/rADhUNMQmhSPAO0NFUZKutmkONjaFAHBaXxVvAnL26wtnRjA4Mbti1saj+bws+rUQFaWe4JnevxNMtmg+yWtYl4nWWOM+AK0iKbtp3bMifh7fzLHVwbCqRkWaHU0n186cCr/8S3/lS1/6Qj1AMlCJXlW1wKt7i0uTI0NR1iV1zUFk7upu8HsbIVv2MD5ZTCVzODNRoKy+0n1Bt6NLl8NsMZJQmnlMASQiFjUnZdiPD4Gv9e4edLBja3NrfDi2SXNuODg12rzcjK/86Z++/PyzPzOq8MwTeOopbG71pCQqzQEWJ8BJFe5mIHj2HYNjVfru0lLsILiSChETGCiBEoY2YTK79sIPN6Usk1rTkGrTLKSsosb7ux9wjfsNCgeYSBjCSkiAZWu4jsucmHwpon1L6bZ3AXmEN3hyExBJ13GjxC/u7DUFSbl5KoSovbJZoOjhTMF//Vcf18XOfLx/8RK100ETt1Fu9ofXrrze61Vnt4Zb2Nhv2mvPvfTyq6/u/WH15LPPbXziw09+4XPhmQ8GEjBjNoPPpBhYUZaBpeDQ46BFiFqrHc0WcGODGVgJSOxMEHXOpiPcccIZtCwJgK+TkPasU6fKRiesBU8m+teLaHI+Sf/PV8IJcv1SLonMwEauDHcYw8gIJm4wAxkWbRAMOIwq2SzKUSh7QjWhJhQBcMR2UVIalAWYoISjQ7z62sFffvPVv/jL/WefS5d2Rq0+RrIldQ8i5pjNrG2SpYJQD4dqCYAu1wy5wLMmQ91bZD5id395VtPq+Nfu3hUAmOBu8HfNaC5rUWWiZPeUkwi3qgbhUKhjOvdZ04KEpFi55q7wbu3pgwYjW3gbKhaHNVHUtqri7KC/XQCT5OYEZWZnSpYjgtvqLa9sig3uBBJ2R7TjwqwBRN3FdvNG1m0+9ykE6JfY6PcqYZgCROTkbnTCzasT9lyS5O7IBxgAWQghNaZCrfve5Ei7q4UBpm5zWRxwKQHEAGePbrCh6wDYXzQtUWSGAcJkTuZ6h+lYgjnxyiNlxXFzd4YYnB1V4GFZ9giyXoI8MFgKeOa8Rh7XEnAUbeJkFIgK4wCHGIuJeBRnQnJAyYygZAB4Pc69Ma7z0kR2hYJD3Ysg5EXbzg+n07oswqAIVeUp2ZLhwjfdbPdLSWC1iFl7AKyxxn0DOpn0vzn7f4vXC5GlVklTmjz8yPDXf/kn/+bf/MXRNjSicS0H0gAXjuaXjw5TXZsFyikbIsuxztIp5F4NbNnZN0sAHRcVCLnHgHmZl3UjV5jNLl3ttTYMZeHwGIUoFCHGFgDDaFm59cy9IFtT+R5seJtIVZto4r1B/XCv0Onh/gtXfvgv/tnWZz+9/ZM/jQ9/mE6f61Vlw0gMBkhBhDa3lABYFrvtFveMAcZi1jl9MdTQJkzn7f7+qbKYXrkyLMvNYT1ZzEJdCLOnu+IZrbHGXcGdDBCQOMgcalAn6RqqdNkE0Km2vXdGh3lVmZtvCJRdXRtyHQwvLxrsjjEcPRICigHSHAycO73x8z/1MbYX/4//dPi9l7jlM1JG2Gt6UFP/DNNQ6i2TsIi93Xlvbzr5V3/UfvP79q0fnP/UJ4bPPIlzZzDcRN3jEEAABWImcMnwQmqIBLLkqTFvjVql5GQeofMym8fnnc6Hi1eTiIIoz00AA0q5Fn7dzNs5mp60nr9uEvpRGh2yiArkJM1/ZfC6qvd7Nn91jkyptKVkkImbqEsyQqqLqggYVWWvqvolygIBEKCdTcUIrqJtLwhii51r9uqrr/zFV/W1i+PvP9+++Npo52A74aGi16+quGgUnkxTas0shBB6VVFVk8nEl30zAGhpNc9rb9B7ipzxv+XykYg8SwC5e06wv/Oh6MpN9OSOAAihnM8XCV7UiI7JbD5tGq4qgThJlv1Zp/7fPhptpa4pAakZBj6/tXW2V4cWwb2ACjExokHdnSkEodZuuHi6G5aZhYnZVbOco5o20RzlymfcV0JA6zv6gQDBBNQDD8tQCXE0gzGR280OPAa3W/3hzT7CHAYSgSMyN0yHs6bt6tY5PF1qzRKAYw8AW9aZOC8GIjBJsZVKhWDOLECLExXRO8PqIu7WFmxmEMnNzCVTHbgCQkdaWOO+wa1LkSey/7bM/jtBgYVZ4wCLEGceCjuzQYwZMTvcgQzgLtrt7MHWuAW6/JF3PRYn/mAGgNmNo2PWxlkbR/2iKJH0uKNiNbrcp8yRdfZ/jTXuQ9yuqLsah1YkGC8Kms+OJu24Ds3HP/apv/ulX33yaezuLk6dq1ObDHKguLizPyept7Zn8xjnUQHBCeV0ZgjD7l0l2TujAgNWZgYGlc5rDdIl9x3u6WjcjyYSRNWSEguCrCa1PN2dtG+5qaC7xoMDAvb29jY3NqRfTiaH4739eqP/0PagRv31f/tvnp6Mtze2MdhAMcRmWRZlCxScRYZhoLZjjREAWvIqOq6vo5OkIkcmpAJZqBYpIbaiPgzh6OBQzp0bbAyPZmMRkqKMk8V7eUTW+BFDHtkZRA5WhzrMc4raluXVDDG8h42dzGxmZkYAgRRws5Z085Fz13autVf36sinzg6GNVHqI80XO5frDz79EGN399qrl65FzJNVB+38oQ8/ddSMr+0f7E3ihlWb9ejcxjbqaj+2V35w4coLr175s7889+mPfujHP8ef/jge+wD6deUJZurOLJFEEAxU90JyJNFEasncFeYCaZCQU9IAOhflk1Xkbp7iPEuRIf8sQXfKLnygYcRyrP/fHUbLlaAuzIJljb98CRMciQAxiLuYBU/BXDyd3z5VCVUlVQUCdxYLrKkfEpvlMRnzhJ3d/b/48gt/9uXXv/q1jWm7vWgfQzg73CyTYTzVwwMa9sEQAAUZCoNP2oU28xDCytqIAMndhHRjdWeNt4+O+7/slbkRBBDM/GY63T2HEwwGIC9n+Zixx0xQgzJKgUXM2naRtOgHhpB1HQAn++bf8X19EOEE9eSe3Fpo3Kirc8PBZgEfz3tFCE5EUMDMFCAJVRBr21tuioJQAEc2grsr3FTb6I7yuAPgzcwA3vhPa7zfwECAVuA6cMlOUCYHzCw7iOTVxt0P4LwqVQoDriyJeZoazXb2uWdp5WZPBuYAOMxU1OEMYYTIcODqDFFYmb0sERHbts+ySDMq3v6KgQHEtu3VvUVMSHFju39q1KsAQYKvFV/uc3SJDMTkoSQHkkMIBuw1uHjlat3vt0k4iARogghbTLRceS0vf7s1xe1Bx+0m5zes3t+g/5PlCGkR2+BaVZW7Hk3nIRQPbRdt0l7BzKyqAEIIRKQxney2vqEH9r1CSilrLOZfmHk6nca4iRJ1VQOoKtrc3BwMBm2zngbXWOO+gB0vWpdsAABlWS8WCwBVVbh70zTM3Kur3rD43nd/4Dr+G3/vr/13/82XnvwgFg22ztQzTXW/GgNX98cRQbk4nM81oVeUq6YxIursZ8xwQ4n0bpfO7Gwrdc7lWs0JKaayxLlTg3Y+p15P8kpud/fyCy+dWTTcmIsN+rU3zWx6JEVIcFoG7TkrZstO8zUeYNR13bRtlGR9VpaGFpjPnPmjp8/El1/7D//kf/jwS68/8o//W0B2jo7OfPApdTAhFCgCJFHTuikodPUsgmdj4G7ZQJ5iJEUpBQEptkVmXkzG7Wy6mM0/8Nhjs909hj3y0EOv7u1XvX7xo7fEWuM9RFmF6XR6Sgajqnf16s7k9UtD9ZrLJmfSApxJ3TR6EaSUEO0dN6m+YSLI00TK5mNybLnJQTjI3uE09IY9qg/m7es7RXWm7BVIFuqnnsJ8jI9+6ON/67dk0rzwb/4kzCaPndu6dO2Vsif9YS2hpAZq0ZsZLZqtZD34Q/3yaH9+4U/+/MUvf/ncx5955LOfe/TX/wY2NjAaSa8nAbW1M/M5bNjbMiLvS6ok1SEuIikihyu7B8ZlKErLgklmTgxh1VwsNHInImEWEhHJEmG0DChWfLuOp3qiHmBgAHQL8XMAEBGcELLAm0Qo7zuoas6EXu8iRlKxGZLCjN2cGEwEQUpKyFGIu7t50uTqKQhSamOKNcuwrs+MNk/10C/Qo47yb62bRiEPhcAVbYPU4PDIvv/Ci1/+ywtf/3Z74VJ/PPso8TDywEJPtdAGagguG3VDGgVOrASHG8FJHIig7PDM3mX/2c0IiW9c56zxdsC47gY4uTwTkcFoiF4PhKrXM9C8wXQ6DaHC9dHrPdyfJU3kxH+dQZhOG3cn5ibiaKazNi7MNKUI0syzZO7Ect8V3DqNcd+rXJparMqhzseV66OnT20WhHkaVQWl5HB3GBExC7OqtGrhNhRZVR1PlRwcJJpmFaBFnO9O+eFBzUDyJFQQoJpCCLhjLvga7zsQTJAqFKdGvY1BhWmEWVmG+XRS3GjVsXTLu8PTrqkt6/6ibUHuVdCGk/LVGR7pgxkBgeEJpnAxASiszPH42AMACdgdYxzjrChadwiDCOaB7lSRxQHLknnXfxMmCMHINMADoWQUXSf9j2La9z7FSSvFG/MpdEz/xzKdnxxNM/dQigiDPCElsCOEAE+dOSQM4Fx193UD1JuA85qQCeadNSUAI3dyYnJlY5h5a94knTZFwQxhJ4LC4FmDKyta3Ed33bvit7TGGmu8YziR/Qd4NptVVaUaJ5Ojsgzb25uqeni0d+HCpYfPDT/zyU998ec+d+5RGGORFg1T0a8Ok+1M2+lClUsKJUiWHL1lYv3mT7sefOdlgNx0xcfU1GNFI6HMw6ScGoEbpuMQtVKDGTEMCgKxgTutn7y1LH+R+y+N7D4ah9e4CyhbEywGSwLACrNgdjYMkokvmtf+5M9QDB75W7959qMfwmwWuEgcmIgIFYELSgAYbQJOhNm+MqW+OfAmAnMIYSUB3LatN2JmaybgGu8+GMZuAR5SorZFbAXOQOrCBHNXcmJTh988kt9DkC+l82+P1afnPSES5kBBXPmo1YtHvjWisioamBu2QoEPPPbMz/wMT9P+177z7CsvfeiJs+ODK7NmvtUbVKO+zeN4Ou05F1TWjip5XbE6xcPDnWefPbq2+8q3n9/8wJNPfuzDg498GI89hlGvH0I/lPODa1T3inpQCNuAm16lrZnT+f7pxtEmb2LbqLHAhYh5Pp+TFEUpBIF7bLVp51Hbaliw5Wz/UnEYgPOPGpO0qqrV75kc7e7uNp2BSDyr/TORwxQwz7LvKbVZQJmJwKjAFVvdr0a9zdEwjAQVUAICTPYOh4HLohRhwGEJs4h2imaOb3/jh//Hn730tW8uXrs8mDcPRRol3Q5SaSpM2U3JIObkymjgSnlwZ6Vlq4cTdaLNwJL1SZ7vrLtSaFjj9qCuvnKLtSLl7rylh7a/K4Q5J1geuI5jdjbTEEqIzBLmMSWQS0hrY4h7CnL0q0Jnk0LtVL+3EWTIKISQ2kysVoZDDEzOAmQRhpu348tGt9Vjdv1VhnrWb6TjJuibeEv5mfV5vR9B0AIoGQEU4MmdukX7icGlU8pd/dwBmJny6MDcus3MJjHuH0H7AMDg1YjgBCIKWWyIPSuuEIHUkQiX9w6nMc6LLE4rIJjGAG/fVjp26fJHHYOAACbqC/UkqxElWrbArHG/4A3SKI5VagMJUHVdtFIrBWfymCypliQU2JOv5jNyEJnk/ts13hDk6CokdN1pyHMMCRmgTq3atEnFrD09KIg7+UJVg1sgXmplX7/l97H8Z3b9JXq3eQ1rrLHG2wPDVyqXq0eoaoxNXZf9QdU08739ayK0uVG+9sNLv/KLv/p3/96vf/4nHuuNsDC0QaUoDdgZLy7vT2ceuOwzAkyF2azL6bxBhfCul84dScJvGGu7EFFECAiS1aMV5tjbkxiDOREYpnCwwXPy/7qvj07G4UbB0DUeJDhgZMqWxBtBG8AAJQTlGmxNesjL77/02pf/2b/4mUHvzNlT2BwiSAgVuCAKDnbuPCOXAlInNu7OgGQWTdbcZIIDgVFWUvcU+8ZEQVSVUipECglI75p54RprgAhwFdfCQbFNkylmc9reIBQAFFAoKDGENEEF4R1PdNzyA26ePvKkVVABI+YAofFi0e4dLjA8cyoEcEtcEfdOnQk//ZMfCtV32vTDF77/iak+qr2FuBmrqpZsRot5HJbirQmoDMXZohfn7bXpLL5yYefZV+bb39OvfOuhDz/z0Ec+jI88jWeewplTvbJAIKCJkBakTF5LAdoEGsds7mTqltoU20ajQ9WFC4iEUAqoYITgZRCYOdmJtf2yln2i0HJbUtcDhNwAjRvNUZmYmSACFgLgCjMzT6Lq0Ey3DgUXRSjL0Ace7VFNkBrhmBHgaT4elNZ3RVJEx7TBtR1cuIyrl//0f/mfbXcnHRxtOn+47G+XPWnnaXo0qAjkyhaDNWKtIGZ55gR2hrMR4OxEcCa6jorutF42vCPI6v+31PbxfB6o8wDI/NZ3J/t/404C7FB4KMQY81mczhYJBCkM5O/nMP5+A8OGEuZHexuhOL91elSGitEvZd5GE3KC0vK+XHqJE25kI/nxQHHdk+ZwIKomWAEx6qjQ6+TGAwNyB6UA6wXuB2I4uQEkcvNdmun/d3zqBa4aQQFCgDXukxiv7B76w5u5ykS5KOjkZEQWVu9kgMApuwgQdg+PIpGLgAllAMiT8p1n/2+oSHd5SYCZBcSOkqiuykGFAkBK4LA0QV7jfoVTZyuRz7x1TbXQtukFKsxiu3AKQpUIOVxhTEYwg4GMAXKRB3oBeg+Rc1K4bvluRtwNKiQGM/dZkwJ8sy9GzAwHzJ3MbGm5ZsDN8lvvKAPrLpA5i6sCwFrQcI017jfwcdZlqTlQ1zUzQK4aiZUlxRQPDxaf/ysf+YWf//wXfuKxjdOIhCgqw4oRdubx6uH8YGZc1wVVZg41CZzlft45PdYcEOaM//IpgzuRByEGKmGBIbYw3b9yBW3LpkSsMBA5g0HuLksWz2roNlrr/zzouFHfk+HdLbCYzgurRr366VOn0nz23d//g8+UvPkrv4jHHkEgEFhbmIhUxmy0atztLL3yNe/uQsHUu9CRBWYoCtQ198qZmzHX/Z62kSCFUClFexuJjzXWuPcgFwag4laCuG2b8SFmE+gZEjhADGYrgpAiJJglCuV7vdPA8v5iR00S1cmdQxEpzhYzHTP1N07XsHq40NgTxqnT+NQnz1/d3X/9wutf/+anz5zdGPZ3D/aOxtN60K/6/YYXsSgiLeBN2TJRsVUUdRg5iVUex/PF937w2g9fvvy1b2598KlTH/lg/dgjxU9/AaMBNgZFVRYic/gCnsB99HqEUZ9Tv69AA0wbXbRpOl9oshib1MzNURRVHQouQpuyXCbnQcLJ1CnTAdkZuDFXdX91Br912PWeQFmthYg8KcHYGckIgCYyC25BKBBEuCxCVRV1xVWFoePRAEqIc20tgRKLiWthiYoSqcXFS7h4Ga9eOnrh5Ys/eGF24UJ68cVtUJ+L2lJ9dEDOPSkw3EAzczEntIwm8DwgipGjMArKIIYzQOTMzuTMDvKu39sIIF86FqyjoXuMNzABXsWeinfPTMO6Mur1zzqLoAFmi2beLEwCSYh+i4h+jbsGOYIbL5rt06PzW71egjfGBQNmTKtOHTiTQToNtVtLAK2eut4ADFGTwgQCwAFdsjlAN1KO1hoI9yUsFayDiuuqKDkqTBCYOdPCOnO4znXGkU/0W9525tO3qqACRQAlC6Kg3cMj8003EIiYCbraZsiyXORZVSObmZMC4/kMRUF17UJAgCLFWIWK77QoQXY7LrE7EawswqhXD6rsDJBQ3eKVa9xHOK5wui9tDkHZGiWls6PheEGHi1ap4V5RBE4pLTRWbHAXz4uZbt4irMPTN0FetV+fWciOVfDO+QPOAreoNmtt0balSFmW76u0/p3CLM+uXQfAe707a6yxxluALykEx+FS9/+qqkR8Ojs6PNrt96vTZ7Zns6NLr1/67/7xf/vTP/GxrS1MG0RZcMEtKAIX9ycHDRL3e9JzwBsioBROsMymuSXefpBGjmX43e1+Z2tJVEhgoJQgntA0cN+9dMnaRtzA7GTRnZhB8OQrEh8D7qzrGsCPCowcQVERBwPApZkY5k1bDaqmaQaj0SfPPvbdC69//Z/+r59p59tf+i2UZ1AIGYKreQBxjgk7Yg2Rm2XNKXdnCkljJ5xIBAaCoFd7rx7HOA+hX1YazZ0EYmv6/xrvLojcTcWtcPJm3hweYTKBJXAkKphRVqFyD+rBLCnc7V0mhN2y5T7PKeQoDd4oEXtJVFWamnFMOJiWDw8qBBQhpTakiK3R9o9/5jPafv/ypatNLKZjSKjLnjXaGoW60iK0VMTUTtspFk6uBRe9oqypUJHGadrE2cUru7s7l5793mJQf+R7L9YfeGT7Ix/C00/g7KleGXqmjRkKSxRYQsUCQIHNSmIlaVS1itm0mU7nTdOYtpRab6UIvNRZcrPsKE5KxKG8XqGbH2wp3qqqTij/eE7mCvlsdkSu5AAsEAfhHpMItkbDIFQWoS64LBAEAegBtHDEtvBUwDsNW01oI3Yv48KF+XM/2Hvhh9NXL84vXZ5cvWYHh59++JGBEyVbTMaz2WSuXm0MQ70ZkxlRSxSJ1OEOmJBDlMSYnQAmY4Ap9w86AAEpAKU8Fxi6eHAdEN0zrDKtuQyQmR/ZQoOIwJyT8WbG/I7fMAYYWZ797frkvoi4o41o29Sae0lgenesiX90IA5axE0O5waDrRp0aLGdJC65QGJP3GVtRSEOcZDDGb5c1d9SlXTlNM6AE9oU1dQ5LJUzrhN1WDNi73MYYuTKBhVGvV5ZNAt/ww6POzcEFpDGFlQjBBhJVVNRjBczXUYIMCfyHL86cNwBQM5wOMgdCkwXDZWByuAEcIDCzAqRBe7A0uS2g48TwDBnUF2Ug16/Hzpr4HUB4AHAio/uvqRsA2qWUvvQ9vb+Qdu0s7knImOQkZmmQsBL0X/KvkaA8nXc9jXeFMfTCZnCkbkJBGdRdXUbT6clVyICpqz8mT0t/cTj+x+Zv7PuAFhjjfsMtwlQ3X1nZ6es5NFHH9nbv/ad737jqaee+Pu//Xd+5Rd/6vHHAIfaArU20N3FfNKGvWmTMAjFyBmWwA6BsHlm3KxitnsL8k54l1a8yGw7QMbuZeAAVCCYIkYIX7tylWIEwILopg4RdyOQBTIDr9P9P4JgoFIUxkYMgGHkbEKh37ty6UqaT585c+rJ0eD7L/zwW7/7u5//+JPlxz9aPPo4ijowg3NrJCzCl8153rGG2N2DcGtk5iTkICemskCvrDY39szmMWlRJnOow6hdxHdeYWWNNY4RGGoKaIB4084nhzabsibnBCmCoK7LAZNFIMZFfF9UqE5makLMiRxXBYlwr9aUxrPFpSs41Ss3NwoNZUvcLws89cSo4A9deOmlP/i3uy+99uGHHntk+9ze5cuL8WTzzNYsNlFMS6FkklKRqBetStE9kXBPJBAVZmEa54uEo/Dtf/G74dyZjaceP/WhZ84989TwqSdw/nx1egtqVTBLbesakykxQlGEomaGYGuj0kHVNr5YLNpFbNQiUQIMlEwTkEzNARCH0nLjECFn/x9s5Oy/qqpqdkMhInHtB7CrEAmhKqQuy35ZFIE3B2VglISwXL6oQVILVwQHAAWaFjs7uHQZuzuvffkriyvXxq9dmO9cK2aLHtFDhQzOnJpeu+wsZVnWvXI4ekhjaprm6PBaKAsnKBFMgoMVmqu3Bskubx33/1jV3ckMrGxOUDYnI+dgaw7BvcftJknOBQB3M3tvvJs8S2pzCDxvMV00SVVEIlhBnp0Y1xpA9wjkCMnObm6eGvQKBbLNcmtckkKVWAlYFmbEQI50q6vCbsr+50cjpJTUO/6Sw5dmYg9yLfZHCA60DVfWFwx6dV2UE3LcwiWiM4Bgv0MHAEBE0BoACMOZikBlmM0btfw55IyTjIpww/tzOVwdk/lciY0A0+7qUyuKAn7HnubkuP6LZI0Sy0XUsiwHvaoGBKZtI+vR6kFB1mlZeQCYmcV0anTqlIZZq2bUaIxI5gaBEZRMlut9AuBMxrdnc67xRjCCwWGkAJM4EwHgNJ0e9Uqvqkoyd/5+O7jHEkCduyGv/rvGGmu873FLXzKbz+cxxtFGPRoN9/YvAfbpz3z8H/83v/n0OVCJ6ChqJNC1xeHFncPGBwuvi3IAoGkRgDJAwFEjAq2qmCebZO9VMYCWtP3VR3TxNpFQ57DkahQTqBjvHww0EhxE5p57t4kJdJ3e2tro/kcJHgzklDvEDVAuEkOrcNA2bUEOPzrYGak+VdWXrlz9T3/wbx5qJz9Wljj7MLgCGROyftQNhe9s5MMQMjczETYggksGqurcY49d7VWxaZWQzALAzOrrK2+Ndw/kxoDBABc4Umxn07iYV67kBiAA/QopFKmBL5CaFN+jXb1ZYMEJbEDUSsQYbTJjC2XlQbzx8XjOi/l2OF31yateS1oWBHlo87/8haq9No2za217uo2b3OvDwrhNwbVyDXCmuij7wsNGzWws2rB7QjKHS78oN8uK6v6rO3vT6cX9Czt73/jB5UceOv/BZ5748EfpyYfx8aft9JBHm3Uo6kBu5iLEPGta4lAXTAL0yepeanut4TBaJEpqraao1pon9QSKDqYb+q3Z8MA60jdNs+oAYGYREZGS+Gw/lFQGkVKkCKEWqQSBUAACCAxQmMGSq5ErAmE+x95hvLzTvPz65MWXJy+9qleuTF65EBYLWcxH2gZB3Qt1JVVR9EcPLcbTg9m0nU9YhEOholporyzFERSFIljO+7MREkMZbLkAINTZE+eJAyYGsLLll4mbON93Md19io58RoTOQOLdQMfY61SAju/OosDBuJlOZkYcqiIS1I1Y7jiDuMbtwUAdikdPnR6W0Dn6wiirmGZSipIlgYHYOkolLY2j36JWT06UtSmZWR5osj/7en32IEFjI7AaGPSqsgqUKE9DNy/D7+68l6HASt3OVBkOnsxn7l0HwKqokMtO2QTYxSx7hirRjDAn7GtsqUJC5zXu7mJakrV3MNI5kXIAGClAEawVV+XohGih8FBZGrGO2Pq5AcBc1gHJfYWTiRXvpOmyBQAJEoyImTt3L4HRJuGclLOyjE2ziLMW8KIoCoEZOZNni0j2JbXBrxfgW+VfbgC/QSTrDLLusXvR9RtYNdpcd2nnJ0+E2kRv0ZL73STR24lKMnV+XswwNlYjV1MiYSaGMiDFZGzDRNEDiKkTHTPAly0beZvsy+UFvc9WEJqjFLLc58CdFkIeQdnA3uVVjN3gdhddVGusscY7A3JkTedES5XDjMW8/cAHnohp9vWvf73u65d++2/8rb/964MNUAkARCi4atDu788PDhbFcFNCzYE1om1hgl4PAWgWxiC/jWbrvchlsJ8YJ5060R52BEW9nP8MKpYQCzqaSso8MREzNSXmE6qOKzNkI6yJez9CyLMUG+c1hRGcwrW93eHW5tbm5uHuTpouHtnYGG4Nf+cP/1M92vSHH6eqxmCEAAWilQQKRgFwZwcZohFArCxKIr6sRcEQDCVvPPpQvbFZ7E5KL8zK4BXKwjyaGy+n+DedKR/UbOAa7xYYuT9LGCBuUzVbVJMpFk3l8BCAqgUGgiRQeHKPFo3YwU6w3NHi3XZODJidkRXuxdo7Lx9vN4OYxroSFcxmbYJx6FdFaeYwm85m+4fTfjGsQ0XBHE79Ch965olf/aXpJF364y+H3Z1PbJ6pe4Pp/s725ob44qidR03JRV3ahTVx0QxYC5ZCCmMYuSpmM1u0j9W9BXyqNt07XBwcvv7SK1f/9C9mm73hT/3Y6CNPfvCjH5NHH8VgQFJQEVBWA2YwoJYsa/6AC1SE032OgKq0UaKiidqaqfHBZKrEQmbOno8nltyaHD0BuEU6quOqGoHc82x44vG2i+9lwzHDj8X433h4yam0W26SbiPAzo7gJw1yfXXNmCcARNnRt6jroi5RhVAzCg6lBCEEQACGiWtJTikhRmiEGeBEDDiuHeDChWvf+8Hr3/7e4fd/2Fy4QrsH5WT22MbmQKgoK+IiWWxiOz9YzDXtJa2LMlRlEXrJzZyKsij7ZE1iB8DkEIMYgsIZlkPg1V6vWrQJneIQOmInO9ap/3sLJyQxB5QMAMPFIe7I7RfExp15JnJ96N2KNTlrJHi+8lmJpcAkpXGKqayoKCk5JyNZjond/Xbid9zU+P8WUs15ffuurVTzMLKi2ry1fbSl7DSWHqo37e6JjSgZwCcO5rK6BncyB4zyAsnZEbzdFDo3RI+QFrHsFwh1M52RC4jZiMCdPRh10cHtdvjk/HIsh+psCMkDwF250Yw8CYLnA0+rL+D3hVTDGjcgKlfgPjBiG7ntGRoPEYE4ERAsEXFygQRn0U466q1u3Mm1JLDCHcpolQgLwr6macAUqJwKsGhidiVymPzf/vv/a78ssWjRRJSDKdNlwbMtfvdbzx9Jz6yv1kMLJMWgnCHe2RDHjoKBSpp+P1FtC+Z5U8QUmPtn4jzVB0ef2q5+5cMbT/dQmVWhRCjWpKT7CMshjh1klJ1ZjaDQJpALORE7aNz67tFi3kpoq5rJnA/mk5nHYlhLGWLTVgilSmHCHhyUBG2gxM7E7Jk3yQQSIl5yLQmU9fg6l55c5DoxLi4r5QSAORw/47wyoiTG0nDDKTfNdzpYBjrxDJzIb7kA7ZR4PWfRiQABMUiImeh21IAsXn+jgk12mLzlcSYiovyu1SOIcliUywDZFpdB7AT1wCFwYBY4IAxihVdVPZ1HV2xulnXBs+nMYzMa9Dw17HnuJBUYSRQ2IuqcCt8p5GLRW/xh2JlRpWleV+yupZS94vQ/+1//LWHo0lMSZwUZkYojGIsfi3SvscYa7y0cRYwhhJqDmzUsbVWDYe2ircvBaLA1n07Hk52PfvLRL/39X/niLzw86iMu2oIJQuM2XtmdjWcAj5z6LLW5ECMvGZKn5C0Jcp321j9+iyfvcP+phZtTXmK1BCWHazDdcH94YzAoEdH2xLms7A//9If/+t8/qtpThzqDCogoiSEgew4CyHPKcoqB8/us4LrGPcZySaEMFVd2ZTdyc+9VhZjH+Tw4VUWhaqlJj4/OXfjad157/vmnH3sIH30ctR80YxOuQl07qohCQUYQ0YI9cCSRUAYiZjA5IxIt2FKlKC7s7v7Fdx+XzSH3j/bHYXtzZ3LYKyRzLlbEjaxae/IHOL5b1kvzNe4aRkShUiU3lrIGYW9vbzE+HEF5VIWtnjFm3jSzxQbX5/uy1a+buGjTLKYFF0QiraobsxRsws7dvZRDXzEnpxsbY94Et54p6BZP5q4vFk+WoiViFgkwaNTO8tHhSZGsX0gtwTV6qxzK8vGnH+1vX37t0rWLV3pVudWvNTUxtYGoZi5zrO+BJHBZexDiQM4EFrAwdZJz1gbXmnQgtsW26WnQzKr5+KW//PLuN765+9Wv63ee6124FMZjRENKUIclEHMZXJAEDUMJpNYj6jF6AcMSmzUPKhkU3A+8URejMgwYNVltWmorlopeME9mEUjMWY1ezaIUAjJnAiOHZETIAQ+ji2KEmJmYiImSZkMyBuWQjpnFiSDMqx9mWv7k6ChvO9t8CQjkXAYXQkeFh8MN7m51ryLu2oPZSZiDSMWEg6Ne01Yx1Un7ZgP4gDAg2y7kdF2cH/Ue3SzPj+RsD9sFBoJ+gYqZCeYatWWyklCSkUeYIUXM59jZwysX0nMv8je/8/L/85/s/Ivfvfj7/675xrMbO3vn4Y+W5UO9qrTIptDWU4JpcCohFYVaykDCCkST5CFBkku04BCHwJ3c2JN4Em+CJ3EjN4axqZiKK1sSMzZldTIiI4c4iVNworUL8L2DkydGFFcxhhbmpXowT0yXU9Oc2frIl34Ljz2KXq81qaWYLXB10kYJbz2kvaOT5QQPXgQJSmiiRBRcGPPMfE9pV3Uv2dQJXFWhqjRok0TIYSfIi93vlJ+54bHLjhCoS6O4OzwblHbratwwNnZ3J25+vAUIdsLUlE7gdnkSWbn8EfFyn1Ya0ze+hxzIsgYGuJOBukdigNyXqaL8o+yR3QhiFIwr5UI5GBMYQRaWGo5SMnFrcVpYsy3+hScfHiWIWckwTclUpHQX8hBMxCUYiRGROcPJncy6xNHqGIAI3CWySIgE3U8ACidyrkQGQUpYgRRgMKUsdYAuJ7PMs607OO8nECGEOkqIFBbEP7w0e2VnNpURbWwmnwGxVlSJg9aJCpQGYVh46/7izphzRD8gKZoEpTImsqZtpx//+NP9AgNDj4XmU6TIZThsjoKJO4zcss+RCs2AA8NcQqJQKBNgjJjl6PIwcgeG55wvbHIpEwK1rbTKCgnGIC8q8yFsBK9ATogsxconcI33PbLMTD5fKyEzcQAOpJw6FzCB3aDO7BQS+gGn6uKh0XDSTPbjwq2oRESzC0WuwZqRKcEJcqIrNV92NwsmvIVaKHePt3ilv1EHAK3C31Up4Y2sGpdyEG9xr+4B7NaHgnI1YvWabvZ2bo2AME12NAUqhFAGQ0otdZVzGMMhHWno/XcnKsE4nwklB5MJ3JCvOTYQiAUAjF0950Def99ijTV+NEEk4MDMEartQo3YAsjrurxy9eJ8tv/U04/+/M99/kMfeUSAqR5t9Sozn7VpOkuLBWksgQJcAAzKWv9mbgw1GMBwux0f8O3DCCflOLM+QlYBqsBlFxpl8pHxZDGIFmzJ27nVdJD3P/++plf/iMDp/8/enzVLkiXpgdinqueYmS93iTUjM3KtPauytq6tu6u6uhuNnh5g0OBwAMgMRYYyJAUy8wP4wH/CBz7whUIRPnAEfCABkCODAQlg0Pte1VVdS1Zl5RLr3d3dzM5RVT4cc783MiOrMiLzRkZk2SdXPO/19DA3cz92jh7VT79v7d97BlxCqXtfVikmx/m5Fu3dw73vfffiZ57Bi8/NqqZDEjd2FkPp3dXBMI6NAEJQF0WhIWdAIjCf1pcu8WS27PNWrEOsO9hg8bVumsO9DN9NaLGJu4oV6jhQRzw0kvkqGblO63ht2qBbvPWnf/HDn736ueN/snV8uPX5z4dqe1lH18QWm4h5LSuDWlbtlYgo2Jnomp1BpkBha35QMfe7H8aMSnbp7E1QOETECFnTqs8nqz4SprHmhrQ9Ec+4dv25b3z9jePVW6+/6avjK/OpLU+875Jmd2IShGAUDA53fpsoMK17dN5B8Z4Yf21r63jZH/3N9376ne+9tvMfZs88vfXsc+HqlY9/+9vY2sKli7h0OWxvhbqaCgNw7SiZlvYgFuIQQkCFrSoqoMBKQ+qRVJNpBi2TToiV3QDmoG45a3Lz1LoTgRRuZuZOgLs3Esv3YgTA3AfGcFQzAhXXYUCYyJkBCqczzhkmLNz9bLc3EYFgxO1yqXxK6ufB9hZHt4+JKBALM1FgYiIyt2tPXYyEQCyCUH4IAdiaD0Y+BFCZRc0NtjhZhEomVaiEOQhMoT1UsVzi4ARv3uh+8pPbP3j11o9e3X/jTbl959Nq28dH875n5jpyMMu57/s+yBmL1lMi8i/eimxWh3vVw+0dv5yCsanfjvggYYAJjAYCuLixg8rnzaRCENokFRigB5bHfrjTKntaCSRlj69Ei5RX7jmIGpvDFWJUudjQP7LO/v/cRyfABT8Xb58bz3nQDfR/gAcOPN7NFWZIywzJnDPc/3eWFs6csxYOJZh9UO33QcrfOUgIBlHvUyCdh3CpjrVatLx5x2F+8pL1Oj0XAEb30XU5e1H3e54d0SyYM4pGqOdiCF7U2u1tdMbSczXe908IHMEQHaEGtuBzWKN+CHEGhBXObpUau3SCTAGbAfYeQQYZeGrBwQYBJwrLEPYdi82a4kQwh4E9FBFtgCGCgVGMo0Uaniz/KVJWDxlcnf1n64txg4PcglBdcQxUoofRz/OJhN83K79Olxd+mbu7ZzN1c+L5DE/XW4f7vjg8ytA4mQOmzBtTFMfQ0jg2On2wyG5CWLX93cMj3p7tTOqg1PXL6sy9Rzg1ZH7c4A4iIXiJbJiZec2apbOiIvf3Gh0xYsSHBzPqHezuQHALpi4sVYBIf3T05nxG3/rWN37/93/n4y+QAouTdndnu012uOr3TtpFl5NLYUaidHG9vR/rrLT+o7ic4mFPblWUUAyCQQKgS7pYwsZG3RHvCymled0sFssf/vFfPHdl++nJpL7+QjQ4snGlAaYwBpGLm7oTRQYYxlYqUwwIuMLu7uzF6/bMpbdu7vMkGHHrq9gQpSGbxgT4YLg0NHXeeyan6hMjRjwUnBCriquuW3THx4fzyXSXwrLtFm/c+dH/83+8unf8ktXV5z5fNdsJnAkeMJtPlp7brFkNZFw4p346Gm0txTYwkM59AXhHBraorrOALFledL2gSLZPpnWdpOOU6ZlrL/32b826/jv/6v/9+o1b9fZO5ZW3auoAsbAxGdTd31015z5gs0sStoFdapbJVotFeu2Nw5t3+nrS/fg12tmdX7u2+9xzW9ev4+o17Oxgq6ELUwQIaGj7ES0xdYJnUIK4uExYIA1EgL6LyDCDuqmh19yb9WQSK3dXg7plsLq5AgD1CSjZr0EZveQNag4GuJeaPdS9FAn4TC30bFo/pUQOIhLQhlZsZExq7gwiIiEuHeEAZDYLIlFCCCEQlXxFYq0vsoZhVGwStQyk9YxHmtkKl8hreDNhuEIdydC22DvA7Ts4OP7xH/5RPFrZ7bvtjdv9rT2/u791fMLtUnemCSnGGGMUkUHQecRHBaVKtGE3FlFigIlIRCCCM5mrfB8/zw8aVvpEnIgg7AHqyIaTxSozMXMgcZiqwumRxsJPJmhNaDCCMsiLGyUSTERY3E0pW+24MJlc3do+b/aDmpVc2al9wP2Too4xGHsCUZpdiBAD1RUHIXJzxxkr4LND7MG/480aevpPGcDRQr2SoRGIA1wBMHOQTaWaGWYlIjg4OHIaWk7evhF4UHqdA25FzMvP1q/MxbUKNK1CEweXASIay1kfEdCmP4ncoaDsyDALnhyRcHGKp/v50dGJdwkhK4myadGFBAMm9s78zoj3hdKJZkxdyofHaVbLhe2ZhKpvlxaYB1JV2eKYOIPscVOmdkfx2vSzBYB7YA88R40YMeIRgIzYsrdQD1RRJYGNoLD+5OjNSxf4y1/51O/+7tc+82kyIGeFVyvFcZv3Ft1x13cWnSsP4mCnU+bLo7zb320+DCFUARh8Ah3L5fHBPud3oyuNGPGekHK3tT0/0u717/5dv11fefb5sHuNmwquBmhAZhhA5MGcYSYGNzYQgbORcKbKyWhnZ/KJlyafeu720d4s5hAo52VTR0rGZ/pQSs+fnRnkY0A+4gNEl/pmWgeWtGiPlqtmOnt+e+fKrPnr7/5kr+dKq5f6gFc+H+dzRCyB+VTaPF31mrrezFgcVNLI5OuUnJ3VqnqEWKvSw8Hu7EE8V531x13PzCzRQ8WTWWe52W3wuU9fXRzfuvHmm3/wR68tTp5tJmKhYhaQu/e5N2YRIX2A5Uzc99/8WVPV29PZxekkBV4mO1ycHB8c3/jZ67mqw2w+uXDh4rVnrl6/fuGpa7iyiy+/jHmN6QSzOWYNVCBMTLJYWBCEgEAm0YqED/hKLbECijEYYKgclQGrfsg8Zocqkrkp3L1vW5i6k7sb3Mx0yGKJA8PzxTa1iA4US6/hAx0+VQA1AyVZv5ZKFSJn4roCewn7I3ioAcB3tjkQmCDlCAZ3tEGOGR0QMLj4RiACAWD0wSyYSzkPJsCgioN9HB/j4AB3D9rbd47eeOvg9Te7W3df/fO/niabpbzltE1hJzRbl65K4GV/7JzNTFVzzsVSuK7rnB8NG3zEIwCXBpjNn0YAE5WOEoLBi3D8o6n9DIIyDAMLIRl61dVqleuKJTgzKcwyg5nZ3pUxPwLkkJKlIhuI/wQlZDF1ZSIBPGdKeSp8oZpenEXqzvUrJiszKkgLBbM0Z47E6I8KnMndGWgqTKuqCp242jrg9rUFBTvWwhYPCoaf7d1lJzjxwcGRXrjgANwhXGYFEQnMYoAQQKwGAhTY2z8eJOlAcCopt0HZ5cFggK27itjATgxSkMGVkGvWWR3qanj1WLL8CGCIzVngWljZCphCDdkN0frs3odJwLWaF5OZ98fHbY+myWyZuay0YsxObGxjDeADhJNLcIFparVb9qk3RAY4ngrz+ZBQNzxMAfK8YTZ0DZdeYmZmobWLw71DZeAIfyinOWLEiHfCWXJWh3MVYs21e6d926ejtrvxzW9/8T//L7711a9eLuEuO2/Nd28f9yfLdNTl1qKGiFA7RMse7BRrFR1/NAr69+gAgRxkUTgwctFygeHo6OTuXU/5cSugjniiYJbyLPIlyM29w8O/+t6dj//Vtaeew4sfR4gUQpaoYRC8jdkUOYOcDO7sIWSGswZXVGG2hRef3fnyZ996/Uc3j4+vBMeyrYjYB6LgWmAXKOQNOi0DbPoy+bFsChzxpIAcR4f7u7u7s625ScDxivoOt/dwhz89nb7+tz+7cfz/jR09KxGvvBzmTUo6jc12U7Vd06nnISlChV00cMlp+LFHUgkuVDYAZ61xleAUhBiVaPY2g7qMRWodV3crbWZRszSCz3/uY3t3FouTt/7wj0Lf75jvBqklpJRy6rJRUw3l4/d6MrCdSQ1TXR2m5aESs1S7HHdDuMTc9n27vJ1u3Fr88MdvTmf70/lqe0Z/+LF0cWvn0sVLT13deuoqLl3C7hxNXV26UBU7e3Z4TpY7y94rtFYjsIAIEqpYI5ATqgrl2yjCQWqUDQ6SnSnKjs+KPH+ZnNCn0g9ACi8JipLeyH6aKC9TUPl06xCLPxpRKQMAQNEnMEJgMCMQAkEY4hQZ7IDCDeQo2igV4cSPA5kADI7wCt4Y1WXSM4Ma2haLFRZLrFosl90f/pHfvrN38/bRrVvLvcP+8CgdLXyxevnixcgeQ4xuwZTzcqUEWJxWBh4a3HN29xDOsCpHPMlg3NMSVzAorzNLDJBYhN6JBIDq+a6ORfCKzBVgFIcfdIpV1/dqpk6BZPBDdGCj5D/iXSE+WEg6FYEUz2zKSJajkUC5z43hYlNfCvWc3ib188EjO9RgCve1XQAILHhPBsgjHncQpGxX64hZzTUrIcMVZCA4sQ2c+7I82jv0Bn8RzhL/vZh5iEP29o/1pQtEcAUxQ+FwhgSBGEwAsGi2Iv+9d3Bo4PKzPi7D/aEY2QbYWsmrHJAAg6dgfS0+q3hS0nRG9BiKjo/4BRgG6GlkvAFJkZMxh4HUKblRcLVMWbmrLxCenW+npGi7IzcnymIGBGUBSVFP5rEG8IFhcKUnQYjmeZXz8TJRHSlENzP4EII7MFBZ8QAe5I8E7iA6bUviQpsi8tLmezpUxiaAESMeN5gEUlez4E45m/Zd7pfA4mMfu/zt3/jcb3z7k/MttAldSrGKHLB31K3UWw+ZxaUyjgYqRCsnkDPBABAeRa8Sn43GyDY5UnJEESFkTYQMMhwfn9zdo5TGgGbE+wExKOWtINe42bt1dOtP/uLy08+HyRxPPweKHmIChJxVBQ7TTHByA6CAB4AYEUSIhKtXrn3llR/95R/e/eubO1Q1ZFXu3ePwRmfetBTSznYDjJvPER8I5lVjfX/S5wqYzZug8EWvJ8vdrYv9weFPv/uTn4X/KLvbT88m/rHrIYaAZh7RzabLrN0qda6AOZmTFFXoUw4+mT2SYcowA2+KzYXwZCBjUTCLu9HK1TtdWZ7vVuCYct4GxQvb02987YW7d5aHBwc/eNVzCi6xDnBykBEgjPQAjF0jVLMGllNKpiCABSEQC1+o62yu6ilbSpoWx93Bfr5BN1778XLWxEkz3d3euXJ566mrs6sXeWv+9Gc/g3mD7S3s7mBnO9ZVZCAIXCEMOEzROdoTl+AiMp0JMQgZUIM6IuCEIPdsGDbEnJJnA7B+HLzXCNXmxaceAOvH8iNnZqekIIKsCwOh0MUIMEfOyApXuEMELFH1hWCDx2H5vzkjObLi4BDLDvsHy5t39t66sXfjxuHdvXB4VL/xphwe9seLvGyDYSvEedXUs/nMQSLObmaqttKcTWHOR4soEkJg5hijqppZ27YhhIcbXSMeK7CzwbCuTpV4zwjOwiKlMGU+OFuoPhq6PbsPFovmWGZd9D1xAEBGDmcvblTuo6LGz8Vg3lKk5MjAUGIjaPEVcfWui6o7sboyme0Ejul8OZFOKC1TBjKHETPx2+j/b/8+6dEUvkd8MCAid2JgwphVXIsH63uvAAPBBtFOAEUU6KGSb85wGowowIV5v3dwqF7cwiyIOJBchUIAWGGRBBzU3YAMHJ+0pW7gxMVIc9hnPwRsUAEsBtZKA72YrWekmtIkYFIU+tzX2uMjniwY+VkrEl5XBaxQSgxQh7oryD0jIiaTLtcSrtWU5ts9jpa5p6G6Hor8lBgTYK4jifuDglMJVijESLBVn+8enNDWbLeJ5mmwdPbBVmttZfPhnvLb4Y6it1g4DiwgcpDdbyEstcZxPhkx4vEAmSKzkEgtkLzstU+TWrZ25v/sn/z2N7/58tYWHClpz1KlhMNjLDK1ECWokEHMSWkgN3xoFwGcTf2zG8OFEIBV6pkyxO3kqD/Y566n+kM7zxEfATRVTItV3cgL061qeXzwnR/cuPYXz15/FlefFiRFNARiiHk0A7nDs6gRuRdtIAhBOWTXsLUVP/uZ2fPPvPoXf5wVc+K6S72XTl/gLLufIA536Li1HPHBQRwXmumiXbVplQNT7U2QalZP6wlW7TUOXerf+vFrr/3BH+HK9pXtuHv9eu61rmRnQkddc9gqeekBGPR/zmKwWv8wIj4nECMD7sQQDsFNzJGy3j6yrSlLnOzn7koUunbt2je+MXX6y+N/4W/dWRydTNWaECtXtez5ne7gP/d9gTcP9iRwjDHUgcDJdJmWvvKmaQJHEZmE0NSsKpbyzKnq+vZwlQ4W+eZe/5M39qaT/Vnj0+bwP/4xZpNmd3fr6qWdp66Ey5ews42tKZ65hkmNqkFgiMCd2IgJq0MQgzgQM1EsDGiCcRFu5Y1+QZHXCes0/lmPTtz7+1kTsjRoOwlgtt5RMqwhUPFidSNA3OAKN/Da1cAVMOSiY6ogUNdhtcLxMQ6PcXyM4xW67sd/+ue+6vujo+Xdg8X+/uLwqD1Zhnb53LyZmG65cNPU4FpkVjd1iDdu3wGRRbZIXonH6DKpwN3tu5SdiEIIpQyQUhptAD5KYMfZ23Kjo4sQESKIFFQEsvT8v3dyLnacRqRAdqxUT7ossTbipEZEDCYZKhOPG4HvsQJtzHsdSlCGsikxYCEwq0rKE8flyeSprflOBLVgPt/PU0HqrqVxCuxggq5TGafRGA308BFPHBimDEyASUBNiT2x9cYGlPoTuTMNa9kDBjPr1xebcicGsbs45PikVcAAdQ5wgM3ggoCSSiMCsbmVI3R9NjQAw8NpHu0h4qoyTH1Y2o2CYyhOwnP0vmJtWCMw8PiovHbM2T2ZWDsB+2AAzAApaEPSUXi2VFVVNPYuRws7Ddom7Kd4I63EwWAtzoou9O6CyyMeGllVIBICu3Vtf7hYTWLYnlZAYOSNhdom4LlPY8eHCOcyMW44QkReNoNAKYbb5pWD3ZfbKFswYsRjgpz7EEIThA0Zmdh2dupnn5v//j/+7SvPwLFKaCkIh3i876+/td9Pp4nYhNSQwWaOQZsTQNFhKAfmRxwQ0+YEAHITd3GQZqEMInS9LZasPXv1848zYsTPQYxxeXQ88ebipZ28XO6/effoh6/ijbeQlUwZuqbJgmDk5iCFZWIljk4ohFmgB4cQcfVKc/nyUk0NE+PQ50zIZxJvtG4BXJMIweti11gLGPE+IQY9WlXk1WxOtaz61d7xwSThctzGSQ47l6831dFqcecHPzj8/nPXXvk4nn6G+5birCZMQhAGZcVgJHtK+PChZf5RLQF+P2FJghrUnMGBgseiDM57R4tQbc0aTrE+sHQhRrz44nasdv/kL/peu2XqiafVpCKkrtWc5UH8q4x4vnPRyNw9u5M5iDkKBSz7DtYCIJJALCIiMqVwYXLBwOboyXrTttdFe9DexdHP3uzZswiqIJOmmk7q+bSf1ttffkUu71y5em338iVs7WA6QzNFVSPUICpEeyaBMEDMBNUzMhnDB+VgVXUWAIN97yDzRzlnI+PhuyuJDwasNioiS6Xrzl3JWdyIAtxgPlj1usHSWi7Z4QbN0IS+R0poO3z3Bzg6xsHB3s3bd996a//m7ZO9u3nRVkQhmaiy+Q6Fq1WYzLfjzm62RRNjEyJnS4tVv2j3j05c7dLlqwnWm7bQNpu6G7vCt2fbklLxACgXV8oA72d8jXhc4EzF8ndIZLER4ORgEDsTmAaR7DOktHMFORxs7hnuhN7RKtqcm+mczGHqZCSBmR3q9nAy4r9EYAPgRrASThE7GWBViJR7yTph24nVxQZTQ6s9E59jPsTZrXSzocRu4d68/4gnHMO6R7AIblgr0mg9vC4xt4OsKFxjcM99mDfZVN7BJQ9m4K7vS27fii4QweAEhOGkYgMHmHvgZzdym81YnEQoOCrL6kX/54EVsKxsT5iZGM6BJEAY5JOKF8d35lenzz+9GwHzLnAzcr0/CnAqkZ+pOpMTuh4ni67LWsUawc3MgZqFzWzFs4iPXdt67UdHS9OQEwVm1T7loHFaV73fv6tuvdYWg6nTR3Xb/EnlcVwCz0JCr+rmkyAhNp7TKtnxSi/NZLGfre92ZtM6VqlvLWuoon+oPYTlW948qurJyerqbGLworPZdd3Xv/71/+v/7X+6/PSFcaUcMeIxx9Z8enh0hHTUhOny5C7h5Ktf+dY//+9+/8IlqLUmrcEzcHRwdHgkHpvOuBeGs/PQ2eyEd99nnfsMQEAVAvqkbnFSZVW3PJ8221uBgIqpAmGx+NkPvr9/461rsXrozskRI0of/7ypg5nfPZhle377wtHewR/8y3/9q7/2dTTXWzuxyYzBqoknE1v1GcnAHsWcvXdScoUxYh3bg4Mm2tMvfYLC9O6do88++5Lvv2kN9+TkziABgaApq2pd105rU40xLB/xQYCAKcQciz4v0HfBsDvNGUcpb4e6Wx32HJ+7fOHw5OQ7/9O/3Xn+6aevXOOdpzTBIpqKd7ZmadGtshkS0SBd9cjpKfcvMzgALq0JZM7uBjJT4+x395dpe7o9Y1CdLQWpcPHq5/93/3z///4v/vi1f2HLdPny5eXt5cn+8fVnrq0WJw9wLk6aYSSn57D+D1eTzauKTD/gYom6RVAQcSAIoSKekShzZmjR88meD5f5aOFGbc1/83d/d1wxSEJdzbd2ti5c3LpwoZrOnnnueWmaZj6fbu/wfBvTGeoGkbA9RWSEgBAQ68HXFxTKeXgh+K11/91FBGSDvLAX/j7DFRQGJ19XGMEScmH0R6hCFX2PdoXVEl2L1OPWjbxaLg4Pjvb2DvbvHh/srxbLZtHhJ29t9bnIfDOwY7jgxkBFxC5CwmzkoF65W3XBFo0daA5pVSkiUNd1Fepg6FY9gACeUqiJlKEEhsOzw4e95yNSgBnxiLBJvvoZaiMAI+wfHrz8/AtwIFQGDhAFiEhVlfRsRoI+OAdXcgTmzgwiEuikx53Dk6M219NZyubgQMEIbjk7Sq7PiMcawLtho7diGyk5MiewW1ouYrvaieH5ixeuzCpboc8pMp23y1ismy7ryaLbivWshjmROYv4IOl+rm8+4vxBYA7Z20iT55/enX/vzcWtO5NLOwuS0kDoJCKIIXT0UCpAXrRWGA4JFcHNo0HabG/dti9cHRpYuJkRLVEKAAMrHwBDHVmhpbUd4sQwXpv9PBQ1fzBIL/+aBlMBNyDVpI1Yzev+lnGeetJB9wyQknv3YUySOTk5OYOMfeBrE1gcwfHsxd326KBt2ziNEquuT+7ZuRpN7D9IODMxmIUNTurqntpel12eVYIQI8jAyZSISNg3gc/jh0ECiJkFRIW7+DYT4FKIGhNwI0Y8LlitVvPZxHs/OnyrbuxLX/jMV77+6a2dIvWWHUhAm3zR+1J55aTESgywn9mAFRTK89qtnIz4EYQQpZ7s7uXdS7tmEIoMOII5IkOTL5eSugm5jNPPiPcBMxMjcSenmqTORifLdm8fb97AlSvT2bSFCUREQDArohlDP3tmhEGlChQgXKHC5edefPGVz9Of/U066ECxJ+rZxRGYA0tgqarK1XLOtF78GWMUNuIDADmCcsmwODixKcPYAK4D+i5xjMjdNpNm7X/6MxyfYOuKEIQgDGawgA1O9I6tKBOs5HnPG0Z82tPuZdez7kUgkEMJBAaBidUlK3W9pchawSgiTlArdncvfP6VZ3/y09t//Z2f7B1cnkyvXLmWlj37A4SsDIgKTvVXbXD5GhZK21RHNg7fGcVssKxiQNG7dhUngxugbu6k7u5eGW/vzJeOlCy1KR/ewZt3TyS4hDv8R4hCsYpVHZpJbOoQa6vD1Y89n4KLxEESJ0QRAcul558HEyBgAjOIQAJ2DNfLcIUzoHCGK3qFKwywjGSmvSdnzT/7zt+JqWXNfZdWq9StcrvynO/evEGaPfWWE3KGKzs42bXM0zR8DGuTYQMQiIt07bqHDwDUIMZGkOIkbMwOcibH4EgHGHEAlItEUfkw38dgGvF4ozDu171xhVDPDuZQSQgIslGsMEOy8xdkd2eQEWWgVVs5JSIwu3E5Wx5qoua0vv3HAfoLUVTLSrXSIYaYbcK8E+N2iBNCBTCD2c5VkNoG1yVSp42f9KaA9BgpMYx4HyjRAwM1oxGrSc0TYAAZNqEFilz3Ax/9HhNgdmZ3cnB29Mmyr7PtBGY2IPjQp0cwsEANq06zsbE4bWQ0nN3V7YE1iQAMu3QYwYbNPEBGuYtsswp1UQc0O//2qRHngPK18UY8ZgNyIidRQItHFgigElEB63IrMiMEw3OXZsddt1od5L4PVQWBu2VkP2fNtV82CBGXfhy4E2ejNtnxYjmp4izGqoqW+j7nikmEzfxxy/+vOxJKcxNC4BCEipsP6EwNgB8BHXjEiBEPhNSm+aRZ6clqdfuFTz7/D/7hr377tz+1swsnBSFDVskOWz/qbKlIECV2wiYnQgBON+1vL/gZcN53PTnIzMmKPZf7oP8bA9CrFDHiru+OjqTrJxLI+nM9nxEfbbjCzMyNhZnB8NSuTm7v3fr+D65+8pOz7R03gCmECEdyiLEwO7hnFiksnqE4zsxgxgsf+9w3f+snN45e+9HNba9sUhsyzGEgctVMaqS2UTkpTQCPWRQw4okEO8OZnIHsMCPOZTsY0REv0O80W0m7ed2o2t53v/fCnQM8lUEQQAQiDIGrO7lbcX1ndjhBvHSbn3fIx1aSgGfr0G6nf67XpsEUlFiJ25x5hYaaOREFIDZoHJcUX//yy317eHz80+98b2ty7dru9u3XflrVD3CriXGdmW1THWcDnGxIT69T1merAl1A+/bDnC6j7mWHTwwHYZptulA4GTyZZ/U2p6SW3HrzBFPzTN6TpCBBKo38oz/6Mw3OHIhZRJgDMzvJdDoFExGDiJmJiDkYGah0AHDh/rsXA07rVj3I3Mgtq7pq8uykWVZ9MDMz16Qpe+o1ZdJ8sWnEjWABLsSRWZgrcK0WzsQJm1yow0CuVBRFy2YC5LTblgIAiyMYxCBGNFQIeD0GIAYjEJm+bdc74qMGHr799cgxghG4jhwrhFgSehkQLS0g57tUujtTAKM3LFVb00QkHFHyfD5IoSnByJyGZMuId0PRHNtMEASIWWUWVbdCvDSZ7lRUC1iVWNdGI+f4kRqxwWwtZ+wkDrsP859sUGYcI7MnDe4gMxHUglmFyNZrh2iAKLHRMBrJzR+UvToQrsG2Tt2DndggfcayzVkDFT4/U/H5CgaLCAPTJ6LPWK66bORgQyBIGey0HmkPlqUvRLnT0yubeQBmqk30WSPTAIENXQKnsi4jnlQYDUUmrNV3siGpGYjAbF6Eaw3IYgYYmTjvCJ7d3u77dHvZ9fkkVk1uaJlXTKOG8gcJVWUKBHjhv7Bk00WXF8tuujORCn2GqkaJLKwp+WPmMu9ephAqBcMYYwjhXpmns5PmY3TmI0aMCNKcnJysFnsXLzdf/drHv/5rn7p6DWAkUKLQZjtapsOFHvecKHhVOU47e9Z3+UbY9J7w6NHsdjZ8HCIHu0MFqIIEhqcsAphicbLc3+e+q6vKHt8eqhFPAIgIzmpGph6IOADQrn39+z+6+vd6uFQJXhGROJk5gkY4lIIyegE5GgfB0BpzgBl2di5/7WsnP76xd/d/bo/2L85m7K1n1WxQZ1Xre+/zbDo9u6iOTQAj3j+M4CRGgAfyzO5ig6G6sfeuFFnbbhanreqtH/0Yb93Ey58r6vDCkEAiwoxTdqQDYDFTHvhH5x/w8b3b8lP+ePnT1xYaAIysF7i6dKknzlLrBFEIdQ00qK/Sr3/l+o0379689daqnXs0wwOZ2ZSUXyx+t8WbFHBicVPikgEszXPliFks36thvTlzAtwVxA4Fkbu5U2Ue9k8qDxxERMBsJCmYwavpNLmpWzbVEpSDVejm7bvGREQlxUBEROJMXds7wd2d4OszUHisq4HnaENr3dDG5z6UC0rRxNzd4XqhmYqDyIWZQRxrjo24VcwwZ1OYk6tnhylgFE6zZxs1M6fijwovVsJerFVJHJMewZicNt2Ep10UZErs64LKyKv+ZQA5AMJaSMeoWLMSCbswivT/vepA5wp2doYT+oxlzq27khAVmgzIrZjGrvV/Rl2NXwwnA8SLLgUgjqheZ9utm926ngUI4K6ZjAl+vlsMLs4nSU0Vg93hMMYYwLiZeLJxutqawKaRZ4000VvtERkkfqabsEwnP0fu9r6ge6tCBjEEByfFSdslazgOoXzR0w02ZN69DC51LFatOgxSTKiNmNydlB9K/ooc7MbO6+JEeV+H5SbwdlNNKgiMrBANxvH90UApMzmVRL9B3cyFWIIZyAxcbK+dADdxtgWe2wqsl1dHr91eHcvlyHXV9u0khLGI/UGBAMtOYs7iBhAJR3Yyzcs+tTppALA4IZML3bf0/OGC1xYPgwRQVceqClw6AIjv7QAfh82IEY8TnJtmcufO7aZKX/vqK7/597547VmBwGAMcciiy0dLPep8ZRVVTWhgnW6Y/vwuAYit73SmeyeA87oKZwcz+7oDoKoCOdwyAuCGu3eXBwdRtQa3D6WbOGJEAZNAkFyzKSiglihcBdl74wY6RUKlZlGMkMDGcZJDIG4DlCiLkSMYglvXr5p5nchiEHz609d/+6g/tMXf/e3t9q2grWSvwJWwIAQQh1jyHmdBoxXwiPcHI14FhrNSFuc6W2AW52AW4AwvXVUMSM79/qH+7DXRDFcrPNxAJKVv+HQYlm1pYWQ/AhRm/fDWp+vR6cJkAIMLO9PZeriZR0PqNa+8Z0INDpIQ2Hzy0jPP/+63b732xt1/96ezvaOdUAMZ7x009NZjw21fy0WIY+3efaaDx2BK981cWykVFNlMsMNBTEBwxOyuvZfXMHHZwefEQsQUiAxqZmam8BequhxqyFsBROIETCYGuFMpA5RPR+EiwzPka1VPwN2jBCISDO0CZfJx6PHxEZMTETNHFiGOIgJaHB0xyGGMoWzAgJJnZqXTz2XI0gJmG13i0pduIBbFLJVvwAvn0RlGyAxlGEFZN3LhRQCKxinxI47Tu6WkXwexeJBjMAEudwoTmMKjKZRnxTKllWpmBgUDg6wYdJKDqDDIx8DzF6OUSTZTojgqRWXY5mq3qrcDKgAGg2ZSOCLx+W4xWExVXbOVAgA5+J2CdyOeUAzsfnMRm1S83VRNYFgGYiFNl35ddrDbw00lg9KdsxEPOXyIOhbLldoO8WmIYbBg68p7CRY0Y9l22UrFiVCsJ4bzYnJ90JFIZ0REjIZCFgDTrgk0m1QTHmT03OGOD84xZcSHhkIap3Ufk3qxkSaA2Q3Oxsg8+K2Tg9ywSrvT2qdys5kc5yO1rBSU3R9NTueXBuRgMBnMTJxCqNjITVOvy1VXUR0BimKwrGDmh/Mhf2SIkUIIzO8WhNNIXhwx4jEBAZ65qaef/vT13/6dr3/5q5+sJ3mZjkWEeb7q/WRJJ610Gi3UCGVvbXzm/iWcNiS9Q56MDWCyc10vBLReyRggdiNBrIDSEyACtf3bt5ZHh5ec6CFDuBEjAADO7kQcXKz35NAsgatYs3SLFZIjMXIqnOEexrGqshg4MXKwTCAxNReFREYlrecWtHXpYvzaV55Z0NHlnR//2/9H3fXe55h9KnEu1ayKdS39YlVOgdY5Vh79rEe8PyjBhB2sFMi9zkxQcYgjmDYknjVKSKrWd1ORmz97/RlN5hmItOFCupvZ2YBv4EaCcc6T/9ns/9mk/zpBY0WSCNDyokzI7M7MSdypb7slVT0RAhbiKeizzaR55VOf+s1f/97rd1ff+ckuR4O994SyA0ksrxUs7s3s2z0VEQKc2VGltZ7NPZWD0qovm2ssigBEoEiZzNy8NAXAidjZT1YrCElkEnb2UgCAWkQT12o5NpwVEVFWFwAcaC0BVDyT+9xhzeYhc5T+CXdGBwzS615eYK6kMZKRAVB3NxJQVhIirplBgQMzF/kydjh5tqwbmXac/pc3rLIz2j5c5J14kBLMjF6QGZk3qkrl/wzyg2P2/6ONkj9D6foZxtRQcmNmZi4FgDJKH0Hmip0ZlAy92qpLvRlCAIVsHsEYzlZHMe33CNsIm5RKpYPc2FGpXZrNLlRxypCMDDN2ZXN3QZRz+3jXzc6e1XWtNUT35FBHPNlwhxuRGMEnjNmkaoKYdkAEgNKft2bxkz9w5YfWuXoAa9docmI3atteS7Ogg81coNCQi4eelRY7yo6270p5/J2y7g8KAhjGb198ATIyk8CTKkaA1z4BY4vLk4r7V24YpdnDkN3UPa4DLweUrQiABkNQm8bILSaG67sXjwNuuLb9Kk4i+sdLguZJh0iohN2RM7kTBSYSdVe3xWIRyXZnkyDRcpdM6xDdHq9d/1oCSMqeQQQhMrGvi00FPLB3xslkxIjHB877+4efefmlv//3v/SNX/vC5YtEWPW2yFmc5HjBi2Xoc4PICOgJnlCtXfsK+FT/B0YM3/AZ2Ynf7gpwThfhDhgRrT0AuCpxEjEYOF7s3bnTLZeBALWixzpixMNB1aMEVEE1JPaekNzMKFLhpjp6h0EdK8u11NKJODgCDmUjdiNTtlg3reUVI1dCoPlTl+df+8p8d9b0b4ZbP7v71s3jO3v9sl9k4+DE8b4nM8ZhI94PjJCFnYicxSgYB7doRWXbZhQ85bqpVl2bctrZ2bl58+YzquaKIU/rTqaD+uOQbR945oC8d+mc94eznCRygHygyZDB396IkAQsgTlQp32fl54pBmrCEXuczO9An5nG7S9/8Quv79060O5nr4UHySMm8T6cKgVvWqVp7Y6wATlAFowniaLyoBdEQ5u2shVl80LRs5IyIAJ8ERyBgOhkzEzsJHCGzwD2TOZETgZiAwUNq5M2GM62aDgLHGAhIqdMRCZMRERORL6u7rs7eN0cAPR9AhA29H+Ckyc23qp6dijcAXMBiJhBOSsTCRxQdzIzN0O2GCtaUxixMWBcW/uux08hELGRHTVIbE6Dj7rRIPhDcHYEs2CoFMFMHAYkCTqSFn8JcLbu52COJDFA4ub/6OABcL4gIqi3qW/7zog5VoagrcZ7pcPIiwfAuGL/YpQdROn2WVejcWked2rUAiiclIQhojmfNxefCGZkBDXokA59uyjcZskb8eShtJa5MSwCk1okgIrpw9DlNoAdTPa+G3nYwKV7r89J19V0N4MgQQNbDY5ANlJFSIzWvKfQU+1UZWJmCA29hPAw8N/e69USPAAgJKcojuxwC+QsphVbxVQBBHYnJ1USHhfTJws0TJ+Alzp5UcvzYaUs7XIg87OlIIKxm5QcrivDJpNmudQEubRTXYuXbt96i9Tnu/PUvev4Z1+XRzen8EjqRz9HVq9E/yUd5GdMM4oq6C98fARoAgvDDOpqKEZhnCFKvOj72OWtOaoQrO/MjIqFODbWRmfiCT/Lt3qEsvsuODMniuAM+58dNPTzAsaZPDywj8qIESPeM9gFMJDbUIEzp2LQvSnCGXmxSTOmdHz044+99Olf+9XPPP/ccGdK3Fp0bdfZcY9lzhmBBCKAoe+6KtImAuZTsh5KgsMAci7c5EeT/TdxcyvJf0DFLYACww3EgBmWifZOmmWuwW55TJqO2MDAmRmAGMQhbiUxpwSlU+pvaQMWh5MtaFXX04qIO445o4Nkc0YdIgKDMyiDkbNCNQ6tKENiq/wYQYljkMVy2UemGI5SdsStZ69hKhcv/Vf40ff4b757/Ld/e/j6TV8sT5xnhKYOlVkwiJu4i4MMTuh5KLmV1Cc2CshDDEjiIOdygUrIYrqObfhMGg73SpecLd2P+KjCgcxwQjQjQzBUBnEQkE1FJGUNIfhiKUkvNvM3949hClOGBXCw4stKSVGM44jKTWOAgYzh9n5Ja78YZwYzY9jUMAb3TfBpDYDJIYYQI0XJhmVKnVqlUZSU4xwTxdFeu7z87PXmG1+n7//sjVs/uxYwzRAHG6Kdmt4rnTLQhwS/AzBl043S9+ZGI2BQuV8LVhDY3YeOfitGu+TsZEoQg5MTQbh04ZfsujtBgw/9AGB1ddfUq7s109o8q3q23l2Jhox6XUUenAzWHRtgANnNQYAbuasCKMu1xOH7cvdN9t/dFSrEzmDhyFKaBqLYUb/qKPtao1+ZA7ERsikz27oDgJxdDHbP1uTdNm6MspExJ/RinQxGyusJarBXJbfyhRKsKBtjTLB+pGE03CTsXvj1RuzMyqCqplhBBA4iVyA5WstAeKC3eGf17h0vOP09ETKjdWrNUzbEEFnMoa5FcMGojE44mP2sOzmvdRn0zO/vfHxEeIB8yLskdIbXnHnmvbgdlMl5k2lhh0Mw5JGcoAITGJHOtlAHkEMVgAUWsJ+3lgANzWTmpeZNQxptaFAqm4ySXTsjazbiSYEPFXeFE4EroCKpADJlZfMAQ5lQQAoAHh7Qaoa5iOmQAaQMI3aERHWm2Jorl/vfyB2IpjHUPAfQ5VVo0CO8dXRyc3HSx3kftiCNuZmpSxZ3uKyZF+81VenE2cSNxVdsBpAkZJcIwaK78szO07tXApCysHFoEkgdMmq+PylwnCFZU6Yh9+0AGWSReg9VNqyWS0v9JAanXgdVB49m0QyD9Qr3EK2cgkiNHcRr0wuyWPQn2nVGdS0iWOtUEdSSlmfYi8yVABCwkX1QdMuiKlP6jsmHWJbWBpTDn2ceS9NMuTGGHryhvAGUBdbvfaR3PFM+xQcsA9C70E/8fn2A7ObWaoYTOBLAnTu7UD1N5J70pEvL3ipm5gBP7mqcUCxohq4iXjemMQbBDTvlQA3x9gPcvz//eoclfl3hEVDq6fgIl7YR62q5Oqri9nPPPcvMqXcPBArOpJbc1TlL0dAbMWLEOYCdRCPIjTumZNw7mSOYR+JJJbPj4xPXdPXKdlXZrTs/PTp49Te/df3/8L//zy5eqfeP+t2dar+XZFQ1Ozf3D1YKbUIkuHq7Ssy001SuCT4sLPdL8DOKrBmdzY2cFwxY9svpdFI3sV8t/bC9NGmuXpjDkQnReyTDW3fv/uFf0+t7l5u59Gnk6ozYIDMvYoRzkzFNVmdjaMk6pYgueIleglGdIcq92OoKHftid2FbkHmu1WKMoZvFhTC2I0Kbthtna211pZkfHy1zNVUGGI3DjNlBzMZYJqurWSVkDonEAg2Q6iJ2X8GnXpr/xm994eaNw7/74at/8Zev//V3jl/76bbqBcdFDhdZpsRNURQnupX6FmA3YQqBiV1Ve0/mxJDIgTLVynXmysgj35WuFxOHFObk+gdr21IFSnJTuVCVxhrARxo05JsYzjAnN5iTLbW/cOnaq6+/uds0z129Tm/eDHut6WH/459Uzz4NN+3yU03V1fPbN29N5rvJ2QlZAGSCMZSKtK3V55fJut9Cw4OL3tnCw3rKF0OdvGE2phVLN22C0FLN7p48/dRO7tqnmu3Z1hQ3buFzn3run/+Xb0667/8P//KFgKcnu7JK/e2jmVTT6aztlylQZjOBka875k0c0CBn0tBvX/7u5QAr2zJmikNRoVC2sCnCrXcS5RglKSiKM4V1AxAgIEGrDAoIFcLAXlSQg09ZXvf4FwqkZKxs82Q5s3VKjUBnU1oSZS0WjGxaXmfkNYVIAZt837p/oELE6atO35eGlMWwacFGZ6OIHJ3t5Bh6O6xWOAG6+UAG8RdaV1MU7ILspSQzpuE+snCyzMbmoh7BwpwJK6YFeRt459pTCDW6FJpowBHMpwGdBLq3BvnuAaCTbQYr31sET70SUYhMIs6mquZuoWoZNxZ+sMgITROqtOo1W0VElIYaIRnATiBnccDDYFxARCAwD6NcHVR+P/P47njXPMN7/jAx6A/fJ+9RaoP3eR4ws7edl5T7kdnWbiJnH09FmdwZ5O5y75nfWyfgWM2Oj4+N8tasMV21x3dn0+rp5654gxO1znMVLSi4yxVQofLzFEJkNyFjdkv9akl5a94yKPezGBgZcFlnRNx5XX0cw6UnB6QWlILZkjVLCHh699KV2Z3vv3kYa+4oVMpkCeYZXWY2jr62H3+Pb+DG5ABrLnr9LOCmh63C0Y2T4zcOTz7RzOsq910mTKayHUq9wZmUTIHeUw+oBHAEKlAPNgw9mAJn5wcb/47gACiDSLxyAzQEcAXURDWxAAIGMZHpwDUex/STAScMyssDQ7Mosaw7QEkc0MHcyYU0EzsGbbPiUsXmRnBS95SB5FGNmoir8y3t7O4yTZo6szCxWS5JdiFIDGcCSWBNLmMCOfuHnfPdrFhnffPey+O5g5w8g4wQSi257MoJobPEIsmxaLuGqpo5CCdLIPcS31Pp8VjTjwZ5zrU6IlmpyReG/nnB2R265hsSETNYILL5FL2IBDnBYExsH/JYGDHiI4ySfy/zXaH/e3EVUoNrEo7NpHKkvf1bTItPfeKpf/pPfvOFF+rkaF0VCFWTFAtDzzF7MYQxmAZK5iwe9B7W/7vikU35JOyE7O6u4h4JkdZVCGEkw95RddJvG9WBzQwPGC+N+IjDGRAecmNDDs4Iyl5EJwr9nxyVQhmr1cLFYTUrkBlEJpTAl198HvNaoy6CVjDLioDaOYulomdxmmc/Q1ZQhHU1vWOEKsRqh2iGi8D16zuf+MSXvvrVL928gf2DP/9X/zocHKRbd966vXfr+GSScgOSWM2fehp9ystl7tqUuigklUxCtUo9yA1mLMYwRonqzu7ez2rZ0nqHzxjKACjayo/mWxjxocHWLR9F6mDIoHapPzk5vnTpEoVw4623NGmYCsyrKgAG88KkiYaIQEZD+DrIQaohM5ScH0Y390Fwv4XmXccsOSrTaERSPM9chQKItBKDpBAaAKGvmmoS8blPfOz3frv96d8e/fSntDp5Ks6a+RZWyfo2FvY9wahIURuRkRmD2X9B5u4snJClrEdnH98VG7Od+x/rFA8Q87+fG5zXxP/3iWLhi/up8w0Ctfd/l7VeeJmvxsz/LwGUjdzZXQAxzsRKnoipaShWRQKo6B70rq3lh5DNdjJyLq0GmyeJiIjUneHuNMikMY4VC6eeRCDiHNzVDY7SCF+8Rxwohh/AmQKV072P/o5nHhHum/2wB8+HsOMM0xK+Zvf//Es5+z8d1CXlUNUSCYrUNULbTZxP2Lg3V3cUfTNyiJETMs5TWJhMnJjU4eauDiWs60lD6cFLrmvtRnN+hgQjzgFmSAIyZikZdpaaqALMRCiwQ9xBPSiXEP6B3wDMpRefAGaQABUoqYQefedJAWUFU6m3Bxp6d0EQB9ou9dkc67LDu66FD3n9oEHtiJljFaoKg1gAMY0GwE8i3iZeU3jiREX8xwjqUDMAROLua2V2W3PJlR0GMlWCWE5O1aTGlQtIaX54+07FxS3Knd1N3Z0lVCGmrsd6UuQ1feN9C2b9ssHWrppmcBFWz8eLZSC7PK9BIfVdFF6rOvFGzuiM3dnmQHg04l1Om/XeSwGgqqq6rrPd76svgc6IESPOBRsGkxnxOmwIAEORLYfAVcWr5d7hwY0Xntv59re/9Du/89sOpOwi4oBmdL3fPjhCqDYNVeUXdrA/di66QoFciuVhAAeRIAiEAIIwjlf51o12cdJUlcSQl2P2f8QpxDBLgHswY1gSL1oTSaAEGvyQUGdMMkdlAnaUuZYtr0XCSuiQ/VZFdybh5V95BVuzFuoIDEZykEUO3bu8dVku3/ZkIjpYdcJWsTTMcWcH8xmefQZ99+Wnr/jtO0ev/uTOD39097XXbr11szs84jZd2jvcQphznFSxMmVTT9mywaIKKXFiePQ++MqGNvZoQ0kDZTGmUwbuWaqEjPfKRx5kMsjlu5EZO9Y9H/N60p0sd69uH3b90WpV7144CeiagK2tgV9UCI8MEVF/MmwRB0nKwV5y7RRMIPjd/RX1y+36UqigIgBha+vKl77wia997bWjk7devzGp55dmdZ97tz7GoKSlY8bJtMTazGJM7037YsSIER8QGKCqqmJdQQRMCs+Aquacgfp9Hn1gDTITkQFmABNLAJAIyyVSyhu9rBIt22Nm1PcEoc9dVVWVIPcr0rzdNJe2t7bqJmpf/ADKvF0qzY+gSqJwYimtD5tvteRd1rm1sy8f8xtPGAhEIClmv0AdqQ6RB1lr+4Ul+QeDr6myDgf32dou+ZDqNwBkCL6ebhxswKJLXW9Esi7LlcE/1Oce+gZ4GyeaYEGoiVVdrZ8fk/9PNgYd5rPzERHBoYrsAJMzmRVRqpIvtqKhWV5sWWMISuj6zBK2Klyay8Fq1vYJMGeOzCAkh7s7lxLooITmpYmMNsyOcSz9fNynrmgAh0qznvRd3SFtNRJC6iWCxAZ5U9/00G5wqrC/aYU+X6ib2pBBYCIAdR2bpjpZGrnBQYP46YgRI84XRuBS0aeilRsMgMdCLKiqCOsXx/ur1c1pba+88rG//7u/ceFy0yUovGmqlaFNumy7w+Oj+e6l9XaGhJiIHs9pnCnAWbOSs0iMMVaCCJAbnLC3d+P1N1bLk60ozOhM6fw1qUc8KQiGetjVmZMlMWXLbMoAU3CIIyrVxpWxAKJyLWyZBzidqJ6QHc/q1dOX+end7c9+ClXM6oJA4IiAbINh5rtgowpIReQbcEI13VYgQdVVLEWimoiC4CtfIdWdg4Odmzev/+S113/0o1s/fS3f3Hvrr37YZ07AxHyq3pjXUtfs7H1n5uTGpMHVPZWOZzM55Q0Aa1+oDQprjwnwR6tDPOKRgwbF5dIrhkSIZswGw3z3Ag4O2+XqaNnOLl/inZ2f7u81z72EnV0Qq5OTKGAGCmL2xAhFERGX3RGdckeNcHB0HLQ/mrfzqpHZVHMv7pjOr//6t5Zv3frxcXcnKdxnjYhzb8lJ1/IP7ARHgANUVtwRI0acF2wtkMVrHw4vIgSDAR0XnS1fC019IGAiYnZ4doOzUACQDavVKud1J8q6BnBfvd8R7wHubkSulrVrJ4xLW1sXZ7PGwYrgkLX82VmLpvM9IQMJgSm75fLm9zIryTfK24/j/mjEe8GgKw7UFao6BhY6VeAb8HC39IbySkM5YZ1tJel6W3Rp8DDnodUtDO9DYuAOOGlTm81jWJ/C5hCFqPEwN8HplZEBxm7sJuRVkBhBRTAe5GP0/5FAcbpYq+gjO7Kqg0Bkg7YbA8VO3Q1hMAc2q1iIRNW0hRB2aly/NL/55m3PCmJpaorifTZXs1y6xZW43EhEkEeSgH7ywW8rM5aYRoJQYHfW7AvThSkoUBA42M605Z1OS2brucbXybrzdu8wgjoNfR7uLEMBYD5tlktTsjPNKONgGDHivOHG2Qcv0I1NSCQwQ+ZNvThZ7u+9OZ2sXv7sC9/61pe/+pVrHLBcdJNZrcCq0y5ld5/P5+VwRMRMRMRFYOyx29gwkZiBnQhUhdDEUAsiADP0CTdv3nnjjdR2UcQAhTKNBYARA8RtmoxgSbwL1osVj1yQR3BliEqVclQW57Km1jTNXbq9Wty2brE7iy89felrX7zy8sdw/aqSm1QVIgF1rKE/Ty100wGwyRoAxfCzaG4KkbhUSWAxC7QG4IZ6gitPNZ/89Ce++tXr+/th/+TWf/hTvHn78Mc/ufvqz+7cvjvPeqmpdpqaiYIl8zyYJQnMDK7BKNgmJhx0/3Gm5b+s2IX+T4+EZDfiw0Jp6jKCsSkZw9Kw+wNSns92jlftsusvXdi9SfnNkH/zm1/D9hxgI0agVUaXwMzvCO54kH98/HIiQkwMIhCV243cDeDQTLhHm3MLNCFSYNPEsyk+/8UX37x9tEh73/3bdm//uUkzDdIdnXApJIDI4RQMZBTgELKzIv0jRow4JxjBCMZwgCUW1Z2NbgWRFMrjA6GoKG/+JC/t+BhEMQxmBhYmZEPba9v1RiXeNDIrjQIfyNX9coICZfS5XVFO83l9ZWtrJzK6voKFtXySEZzIi6n7ObsKGhzEDsrqeTA1KLlaBZ3vW494BOBB4560SBpGVEGEnN0Ya+meQbrzId/BUHKh69T9kKMLbbKTNnWAgQdjDCsC/YAzOaQDFq12vXnkIVFoRp4Zbg88s62xdrIepilykJMbAzFwJRvdbgfEoDJWAZ4clPYo9rLuvSOzDADI6mZmxM7kiSDFM4CNQG6DvAwN5LVAXpN3mr0NE8FTW7g4rXPbddqJSYiVCmVTLdbsZe9aRqavb5hxivzF4LUQ0wAHIGwECgyvetjBqjWezEONPpNvdlaD2LUPfxg285RzaZE77yXK4GkQN3QiBtDU9aSpgEzu5GXCG7tARox4FHDS0ndlpQDgBA/sTAQmzemYffnSC0/9vd/8+te+9pkQYYCxOLDocXdvP4sko8l8tuwyHAIiQMqupsgY+kNHQh882GFGRCAjIa5ibCJqQuWAOk6OD9548+DGTfQ9OCTtH5Es2ognBAQEV7aoSqwAAIAASURBVDgnMaVC/wfg4qgMdaY6F1FvziQaGOBofKR0EOJiPqWPX7/061957u99K3zhs5hNVm4hNAMLMUZ3pKwOebfi9zsJgwTqVk5MLuBy+w7hOXKo3BJyJrUqVPHpZyfXn0Oy6596Ga+98czf/uDW3/ztyfd+3L/+5t7dvb3jk6cu7niCK9g9OLHBsnuyyqXI8pbyxIZBCUDXvk1ioLVDgD5SOeIRjxZkpdJjMCdPZBFWtJuP7u5vP/O8ZKLKDjS/5d38Mx+/+pvfwmSSnE3YCKslVl17NsBkbJQfGW54EEH8RwEyYgkEWY/2ouTgQD1pjOxwtcK+X5w38xiCxHo2B2L8ytc+uer/arE4Oj5aBsoV9dCmbHY8DGoBFGzQfx6z/yNGnC82deuyfimDqoAQQAwaxDP8YQiyXHyzcK+5CAPZvWhhuhGMzJGyL5a9mVEYZH/MjJnHGsD7gElgz9lzNxe6MJvu1FwZtM0xsqzZjUrkgBb1Fj3Hll4r3zyTEbKbaikZv+1VBICcxzzpE4gh+emuBGdQJYiBuRD210KBtgmSH0rhqTQBMJw8u0l5Twd3vS1a7QCHFPKsDx4AAIgU6IA2eZcJFIHy3sowcgOVugUV3fYHOJ0zdiMYjDuM4OIWCUFAgKsV8rA/Oa2dI94FQ6bY1gpU6pbdwOJgo40n60ZW3gDAuRJSTeRhFmJQa1MSxGmD65e3+zsHe0ct554DB5ie6SUHwXzwjtuYVoyL4YNg2D84oXcNxBJDn9u7JycmPt3e8d4AW1P7GacpueJIc+ZABDjzOdcA3Eh98AoncjiqIJMqEvpCnTiVDvHztOsZMeKXHk7mXBpVC/1/nf0HCLldtrk7eOqprW9981d+67e+9uyz02FFoNADt/cP2pRDrI6PT2ahKt0DRCQoxWRy/9Dd3O+H7CBi8yhSB6kZFYAEqOHweHHjVre/X7m7aZdUZJyARpyFOYFgylA2I5Tsf1RMMtWZgwYn6oRbCatAmUNuDRd3ps9dvfCpF6Zf+MTW5z9Nn3kJF3eVSJM2qBzoWq2DpIBV1sD335/e1wOADZdjMd4YdBQNxW9VIqCoskJzn+BkHGKFYLh6AZe26YXrT/3K55967U185/s3/vJv9n/y6t5iGVqn3hqzyqQx4w65dwQYwxzkUB42NroO8mXt2kQOXksAvdOZc8RHA+QgmDgy3MjKSFBDADsJsvfEtLX1ZrcKH3/2V/7ZP8aLz6OeJBtYYcs2L1adU2BmvUcvath0OPHjtmSUkjYTBHCitaI09dlCVa1OuvZg37CtW9M6hIprCoTrL25/VZ+/dft7t24cHR9sOzgw3MSN3RiSiRIxUNr0dawBjBhxbjDAndzBPujXsYFDXaOqAQYHdzKCqudkkAdLYJXm2dO/hpTfukjPVKi3BLTZT9oWYGYuHgBFJL7UAD7IK/5lQmA35BB5t64vTCYRiAkRqHQw3c0MlHWKQM7hnCfboZLEpG5qZhAb2iXfzq8d8STCzZjF3N2MIEEQCeJGcHLb2PkMU8IDR8I8EO0d5MZECl1r/MQuU5u8AxQoHQDkCCXqNmIDkqM1SS5WpBrJ4CauBGOXoXvhwQKsTVGUN3YCBGM3uAohlGt080HV4zEL30b8AtCZX8oXXdSihkXLisqakxHAZE5UqugOJrgzyAzMbsycug6C6bQKEjy12pnU9fULODgOJ544C1kQ97IOn50LN34Aj1v0/9jBS93RfFDsAQ/sBnMnM5UAhJhSm7qubholKAU/Ne0bDMfYy7dsoKEeuAlTzhsKH5yfafAql4AYhGBwI4D8rCMSr+tQI0aM+OBhdLpmkzM7kxNBmXS53Mv56Olnrn3xy5/41Ge2Y8Dtg6OtC9ugogvnzXxrujW7fXCy6voQ63VzJAAwXOmxi3cJYDMBMSw4KqZiAABVpITVKh8cYrkKZkyumphorEGO2MAJiYddpTKMnYoxQKbaJFgASDksoxzVfFiHVZBj7q++cO2FX//K7m98DZ//JHanTr6/ONmeXxJPAZJ7a9s2bM96QSs+/Tnv7l7o/5tHcs8rE4eBnR1MJCQMIvSLFGOcNRVQDZ3EXV5pp1tEgeaXt7G7jReewydfuvbpj137yU//7X//39eSaradpLVz48aqou5hSPqf/cEZooZhoNRtopERH2GQA+QEY4cWOi1xZp5furzMejen1Xx+l/DJz332wu//I4AgkpwD4ECXtc/ZQxwEJ4fAjjEoiz52KJQ+GdyAN269DOesOplM3LVbWke8ckpmgWirB0+28eLHrnz65Vf/8s+OjvcPNO0E8WTkLL4WfyZKxKP974gRjwhUyvaDHHysK1RFwJqKKV3OmrM9BD/caJgfzsDNMlANqmngDPTmbacusikAlJ1u8c36gC7ylwsEYzOCzaLsziazGGKGmFbE4lpWKHYGYGAlFj/VWD8nuDuYDOzum+42PxMmrXOqZzNv4zLwxKCkuN0dbgQRQAjwxG5EdsZI9Wzm/EFAgJc42sShMJDBYZDk0pqk0mFALIDDwiTyMvV1rBS4cbe/c7igasJSAwT3gXTgZmWKorfpgL/Xc1rXOB0wRibkKtBnP3O9Jqhhq4lI2YEg4QEPPeJxQ5H0YQcUOGn18ORY3bK69UmqSu+X1TFiqIYQAPSr1giVkBO1vZnys5fmgej1WzdP7q7i1vZWPW/NrRiBlQG5Fpg979n54UCnKoGnS/WHVetyAr2dGm/ksKwgTylrcgqxDrLo0o9/+tYXn3q6U4N5HSUSk5u7E/GpRf3pJ87nvjoSYl3d3T9++uJWROzTKobZiy/OmkmA9aCKhrbotZ3og2syjhgx4r2CjAM5U3vSQ3VnflEo9G0X2C/uzP78L/7klS9c/+/+2//61379Y20HhW1d2DKgUxzcPFylrNkWfZ5tbanD3YnZ3c08ME2bpu9znxPehdF83sg5i0gIwd1VVVWJSGBsPJlU2qmQ72xhHiAJyD0O9nDj5qt/+Zd+fLRdBV+utre3lwdH485sxAZKWLBKFKsDMypyUpek1GqgBqDe5U7ONygdzib56g5fvvC7//X/BrvbuHIBl7exPbFKevAkTrLmCgFtJlDTNG32lgnT2k7zjPfgnSRBd3eHhMHpzksxz4f+3oqZsiJhEPEkIsi0bk6YMqxla1jBjmev4qmLyF/5rW9/1f70T//23/y7N/76O0f7y6cpXIoxhnDYL9Sh8ARzIqkjhyDMmvNwYpvzGW+VXwoMehc0iCmzEvfC2N6+eWfvp8vFpc984p/+N/8r/Pavw7wNsrd3NL+42wOv3ljc2T+JkznqZtHn9cEYZKePHypKwFmkOdxdRJi5qkPR6nBC0bVzgog40HbKXNXT+bJL5svtrbkGSrGqCagmk69//TdZ//D/8n/+2V/86bXrz/rdvVlTe5v7ziWwJSVP061p6lYf7lWPGPGRhxHUHWbZkA29+UvPXMf2DogtpaqadEDfZWZ+EHGMglPeJA2VQnNwVVXL5VI5NtMmCQ5OfP944RJEopoBiDE6kFL6aJTMRYY4v5Q2sP7jgzp+27bT6VRE+r7POYcQiCj3qQqu3WI6mz19YXaxhh10qW2nTc1DceWelrJHEKKEqm5Tb6ZsODw+mVVbsZGhzj2mMp58lBR3YAkxtoaG8cpnrv+r771KMEbeeGNtbDUfDEOKXkFeBrBQVgdALDVVkzuHixt3+xcuVwxpUz+NVShKGiXs7xF6FyU2CJwBFSgj09k3eKBRuL6MwTndAZi5MzwSIoE3rO23l0BHPFHw0kbOTlYM34YfJ3MYMZicTgU7C4ysDHaCGzEPZlbGRQ7KLXjmRNvTmCZxj6mzNCFWeFp1FONoivJweNsyxl4kfmwQZSLHYBwOAy1bm0FCJCXAEIiZzExBJWQZluj1MemBK5YPiAwPXHyAjdgBCGFSV+QOOLkZnNzuLZKPGDHiXKApO6Gu60CNptz1HSNT5bdv33jmme2v/Mqnn3v+cjWBRHCgXnWpYZVyb67ELsISiJgMRgynzZReiE/04UUFZUOiqmU3UrI5AmJPUVMVsDOpphUCgNShWyL1B9/723R3b5vjDAjo2tVq7MwecRZK8Jo7ctVk6kRUQSKFIIytrdVx9+by5Hbg9pnLO194+crXP7/98Y/jpevYmmJnbvNJzyHBHSRAMBFjMXby0qKexchhfv8CwH3h5MrZYUW+72xgQA4GD3RtWvcOGqqyPwEnhkTmkFExDPjk8zyVj2/N4uULt//kr37y5q2VhGvTqa089S0JT+qqTf1iuays2tnZaVOmM356Q7/92AHwUUcZY+wsbqUFxok7kleP9tOF7cuf+Ni1r38Fn/oULl5CzVli0zQ9cLTEsuuNBcSmZmbYcMUG53kYlQ76D3POvS+tp3hgFIWr4RdiMnMCiA0BZBncmi8cdURdNlN1g+dffPYLX25v3fzZ4dHFrBPL3JsmjeQTCeSw1POoeTpixPmj9K5Z6QAAk0SwFJePsnK5P7AGgd1nvSvbaoODmSFiQDb0auZSiJUjHgKFXXpK5REhIolC/WoqsttUNSEanIkZaolP+4+ZHDw0N5dnzqs12QnmZRckRskwyKCutaeKtAsXxUYaORNPJgjDN1qSZUIQgriSe7HVLJ2RQ/L8IVLuw3+NYeJB4XAxiFLs3XoExZrSAwQG2KGlAKDcq2SXjQcAm8nm/emhsnvlAk5vJ2cYwaogQdYFAHrYg4/4sFHmxGFMA+svcRCJz2aKkpoVkABlJAwCMkPv7nqI20DnX+vMwMWtVoscvakuNpOcnNwtqaYuhOjvoHeP8+EvhG0+pGFzDww1RwBA6UY0AjE5O3x/uYrzWaiQe6grixDIsrGcjXYe0QdfpAiMyQGDRSFXI+LtnS2GmRdpozFGGjHi0cGyNpMoLseLBSzvzpsQuoP9G7/xG5//vX/wrZc+vh0iKICIsuJosVxk9OZORMJgBpFjMAoq6Qx2OEGYAj0Eo+qDATObWc6ZiJh52DDAWTMhzSZhdxYmhGCGtES/wP7dH/zxn+S7e9tV1WQPzO1yNa2ijbPRiDWckISSa7HvC85EAok+4Vur1Yn40ZXd6vpTF7782We++dWtr34Bzz+TctZJbagUyHCFsjsyVQYqCcdBV8eo7BYeREFfGSrmNMg2blDCcjGIQ5zEwSXYIqs6VMPOhJS9J9FIDDhb85mXmhef+9RnP3np03/w6r//o1d/8JOf7e19YmfmC+26TpJN6ubiZNJ33cHdvUndFM2fEkQUP6fxXvlow6mkycroYiIYUc/chviju/vXP/HxF37t13e++av49KdQNzmwcyTgqMWt/eNlrySiZtmSup9uM06P/uGn/s82+64fbb35ZV4rlzJgVjwlGTBDyGpdb8eKnRoAIILJFB976fpvfPv4zddf+/f/PkJmkJkEkezuVYAbrfqVyHjTjBhxbqBTCVmnjYY1YlNDIojLnlMBLTXyB90LO/v9tC7dPYRgEhOw6rDsU2/mHMYs2cNBRDa9WRvnZCIOOV3Zml6ZzWrAM4I4R9LchRBxJsO+aVk7b8qpE4PMmdxYnbJtbFFPE6TFSAab3OmIJwm8YdmWADgI6ijkxoN0ugHrhPnDfLlc/i3D4TDfDJ+YPfSqvXLJ9rMbwQKQAStv22bvlNQYLFCA0uAADAyZQ+IHNgHGPZF9mU7JraljJTiTRaTTF4x44jDMREMu34ouPKAOc3I+7QCgMnjK+PbBDwBEDPf1t2+n065vxWgZU+Da7g4o3u1SNqtY4LA1P3RonRunwl8EO9tzcwZiVqhL5CBigg8dOe4nq357MqukfCkeCYO1CJ1WDbBmOZ0/WJ1IOMMzrAabZ+Lq8oVdgoGMHIPq9ofdDz5ixC8DBCQSgku7XPXt8sLWbDKho+O7zz27+61vf/kbv/ZSM8eqRc1wIHlYtsu+5EGYDUygbDADMZfuX7JBuItBzB/mnL6hc5Zsjqq6piqvxGy+u7MzBZt6v4Il5IS/+/4bf/e93axTcVssmxBW5m6jB8CIe1A63ANLlCiQpN6TaRVfPbo7e/GFp37li898/VfkS6/g+evYmamEVawyhCAGS8hQDwYzN0gxJlRiZ5C7DILj/ACBECEL6XpveW8934VMnIPDHOJgGCugjrKpYABkTD1BEZfotsHbTY2XP33p2jPTZ5/98//h39z8oz+xu7dfnM/CrDreO+hX+tSFSw3RYu9QqobWzQqbeG9ktH3kkRgMiA0My17YmTsJy3kz+eTHdn71V/DKy5hPIPEkG1XogL2TdLhojQUhZkNSk1i9I4YtSs324QjG4T4m2+/Q5rZSAxh+My53MFwAywbvldAupKkryCQEroCAz3/++R99Y+/1N45+/NqcZT5pJOTU9UCWwKldSGge6XWOGPFLhrIqWSm0F1osoZnNEQMIZREzR3Hkfah3uEcFaOhfN5dKSLBSrNrc9mouYLGxSv5Q2IizFUJP+T30/XZVX5nNLjYhKDT3NSNESQ7lgbZcaEkCFMLqeZ+nu6MIZjC5uzq8WBGcegAMFfQxWHoSsZ4gCGt/oErQ1JFXVnLja0Gch87+F6moIW/PhW/tEQI17tTa7DZUjoxhgeDErkAPtMnabBkCZmjJppm46ftKpt0bA5GBjN2aGGJYbzsY6/TtOKifdJy6wbqjzLMACGIEdQ3kG9vIsvErgvSlkD4kfE69T7BVxcPlMnL19M4EUh29ecu7bj7fWTpk0Msa7H/p9JAj3hVGRZfCNlIb5UNbC/+AADkjzLvM6VgtGpMgOGVyAlzKx1zaCXgoRD+SnLuZgURhBhOwmQnh8pWLGKzF2c4s0jbSJUaMODeQc9v2W1tbcM+rrgkynwbtj/f3Xv9f/Of/+Ou/+sp0BgXa3JI3QsiKrDAiJwGTE5ubGbJ6JWGTcPdCDSZWZti5x9z3haoC2HCFVDXnLKndqTBjXJhXEwK0FfTgjMXRq3/2J35weLGahj6n4+Ows1uFqKocRlujEQPIEY0YUnFgrvqsR323DNJX1eRXX9l95eVnvvVN+fKXcOUKoqSU905W9fY2QIAxrE4gFyaSKCmnJMB61Q1AUGBtwfQgpxSI3t6mUkj5SnAwiNQRQOQIsJAVRS3QmAEGM0kmzOKlJU7adnUhxHhxd/Jr3/jsbPbcx1/6o//T//FSsO1mWttWt3908/atnWpy7erVvGzLJra8ta59wujxtHMd8UHAAGN2R3AOBnYUvdmVyNNf/MKlr7yClz+BK7sI1d02J5dJhdsHOFwsk6MK0SVa7t0piGQ/mwTZpGYeRY7m3XDq7/e259/GuXFwEQDQQrIhd3bAk6+Q91uVILMIQ1VZxoUL0y9/6dP7+39+81/cXSxngbbquGqXQXOoaojjAe/3ESNGPDSMBh/gejZFDCAuugVqsIdq9ixdBfQO5x53ZyIjpORdylldWR6GfTsCAPA27n/OOeeMPl25OL/cNFNBWnWWW68jIpGJFi2BgRa5dl8H8zmvLwZnAkMcpA4947U4pvw/CiiKmkSgIT8VA+oYaDXkxuHrtOb7XNbJxKBkQ78Ic4a0uW+T9RADAjvBQwmYHMhAn7VXMy8cIsbak4ScN+4ED3gS73zKyI3c6qYRWh9xzbTjD8kZdcR5wKzMX+RwZzKCW2mjKhZeRbuTbV36KVJUJZtcEvvsLm4hq0tqYtidye5kttSVskh2A8PJycmZkNlpTP+/F9hGZGMt30TDbb7+ExjISuQqfNytQpzNIiRKMoV7EHHbfNhnDOofwcnDIZxdlQxgsxwIly7sEtyH4mJxCBgxYsS5o122u9u7SAjM89nMtev6w6ee2v77v/vNFz+2ZYRl14tQn9G3aA2ZisDYIJyaDbamThIRW5mZin4C+MMrAJiZiGycAIpyaBXlyoV548udWgQGT4jA0Yn/3Xd//N3vbIcwZwm5c4X1qY6x7/uRqjNiAwYqiLuLB81YdWnhnna36MWnv/6//q9w/Wm8+BwubOXKOzNItbU1y1kjU3AiIzciIoiA6URS0c0X1wAKiujkBGPS99wCQCA2jvBB4PisFr/bmq1MTNDC0GHzoOJefIMcDHMiFoYQOyYa0DlFJmzv7n7pS7vPPxff/PEb//E//OCN157ZuXT5mWvtrf1u2W5xJTYkcJUHeeVCMwpjfuOjCydW4qFVxVgcQcUROgmf/81vbn/x83jmcqrisfnCCT0h4ODgqO0ziCHBiEGDeMM7/CGH1L9/SMZgb+sAGOj/w0a+SFeebp/JUa7AFU7EzkUoVYHjfoFV5bOmidKultsMfOxjl7p08c+/c/Ld797pemli6ykAsxBC7ebG/mG1PYwY8UuB4slpZA5xgoOr6QRh7VsLmMEUD9UBwGVycDI2bHjmRARnzWhT7pI6sZM4igT8h1bjfHJR6rJFzLOweQBMYrg4n88DB4WamrtC2ciE/DQPCzYYePiyzzOYN0DdQURMReBxINC+bYIfsxtPJjbaTRtLZwYiYVJXQEv+jhLi+xhsJae3tghiEMy5V+uzZmx0Ay2sBdlLAcCSkjrFgZoNukeW6OHPpkinyenVI0qIRQ9pkLMad8kfNZQOgI04JkF8UAYaFjAf2P/ljyElVJoAzIeGurRcNoFEpOsQgMuXttvQ3DxZEYQJtuH+r0fsuH/8+XgbX6h8elw6Gx0A01CdLLx+D1V90ve85PrCZCLoWydPdV1Z37/z4Oe99bKiIkXs7kWlyN2IsLOzg3vUGkeMGPEoEGMMFJarVWCeTpu9uzcvXZ7+k3/6D77wpWvNBKucDGk6mR0t/dbeCVcTNbgwOTnDwUTOVOQ46Sx3sgiaM32YbOBCFyq7BSJqmma3nl65ALRKACOZdSDGzRv//t/+m6Nbt56dNPlw1bBMZ9N2uZptzZlGheYRpxBD4+JZjczEHNRcvPDUlz934dd+Bb/1q5hXx3V1Qq45Ba+3uJqCLIHLRrSoDLAnssTcsycCwSMQlCIoZgdxCtD3nA8UQ51BTkMKngZCogN5nVUkAsOJiBwqfBIMyNE5KIsROcVEgajt28mkrsK2ANAE7RBn2LVr/+nvzdqjPz48PFieXKimFy5cSHZ0fHC4XU/KNQ0eADSYF8iDmp6NeKKgBCJmhziCkhADlJm3P/95vPAs6mofSMwauT/sDo/RZwORgfqkFFhicENK6dQEeA0nXsvVfggo0l7vqAHc85rT8NgRGNlhhuINLExwAlOneXm04OmVixRyoND7dGcXH//Ur/wnv/fnB0fHr766Q5YDQbJFU9YPzSRnxIhfIryjz6auIQHgkrQzu48I2IPDzvzC7p7VU0pmxhyZJavTqJH9UGDmzRdUslJN01yeNDsNxwxyq4Vdgnnu1Ny1UH/YipTK4LRSPvrzppkShEiLYratxZlHfKRQ6DQOAAJEYUZhxBjW2fL3cfDyn4HPU5KiRMhOSanPlk8nmqHc6Ap0wIqohxkSCMUbQBGUolFlCICWJx/gVHz4cXBm9DIQQKJiCpoA8VT7/31c8IgPHUXzh+AYNpDlFwW5+ykFcpjMmJ1Lqv/dzFWcGIARTrpVqKuqit1ySb0/tYUr88q7Y0Ei9KBUdKXYWZzFeCCzY6C0bxws2MFn7TU+vE7hDxebr4J8I2vINjyyEQxsYCte5ASKVZfzqusNQITBe3MKcvZb9qF34BF8pOauRO4ubgKIO4NRN8EpD9eCyr0amBojV2LEiPcDsnf9AQDszHeEwmq1Ms+gtGz3n76++7/9b781nQHAyXKfKzjQGx0etcvOsnF2KIphGogkiIQQ1kuArdXgQAwiFHOk8rMuHpsPxqf3J9e/2/P3vsZKzjEzkiDz6T9hBzsCcWAEOGmi3FaWLlZ8aRtg5NoVK+4XzUmLZcZP3/rJv/uDybLbYelODgPT1tZW3/euFnnkZn7EQe7kTg44w8P6hzeE3zMRDrNzzE7JO7UD5qOtqb747KVf/frsP/09TKdtbDpqCPNJ2K3jJKkeHq+4uCQVmWH1lFLXpq7rCnmGBzH+9ds9YAKCfWPKBTYUVZa19y/EwYNPLw16/c4GygiJODMVhT0C2DANTQUShyty5ylDjcAVdi5s/d4/ePkf/cO70/pPfvKDveXx7nxrp5qwMTwkrlqpeg4GrhT1GW7SiI8kyE+nWicoW2ZkZly6iKZJkK6YgjGWbXvr9m0RoRDNqc2ajShWLqHLiZEZWTyT5yHId3biR2z+9LaVyN2BzYKldIbthLMSDsPqN5QNAJCXvgYBheOT5WKVFfA4XbKgrrC7jd/5reYTLx3P65OmsqZmCaIuvXKZapwNwy/kTM5iHJSDcjCUbhv80u55Rox4KBjgICOQk9iQsFNCFqAKEAZMfG0/Ate1csZ7BAPiFg3iJgPjkZXYKKiERNS5d6oZgDCYjOyB20k3uZX38vjgeI/K3b5OEP3C99lkZ+zMP3zvyIwiXUjDBChBRVQEgSmAyKCWO/E0r+nSdqgE5Aa1KKEKNTvnpDk5XOCEtdlROSM6/xn0LAvK3RV0T6Zl3Ywy5kufZFDZPhNQAxNgCokKMVLiXjgze2kReODhVpj8bmCjSikqwvAkwZB62IqoG3jSDliAu6ubYAX8+M6dg9w229ttOgKJwRLXGUGJMjO8Bz2gxqIBKYEZCJkpUyBH6Nt65d/6xCcvAFOgZgMpGH1WCBPxWON8cuAlp18KVg4YuJSJFAiCVduRxIqlTXm60ywWgVzZhRxn/B3vWTLPfPusZLw9P8itazup4pR8ufJt9J+6vv2jvQOPtbokhXg15UmDYKZGnQ13l28eARNe2wXgntnzSRlrzG8PLNZLxYNdQSjJtU3vxeBSyS5r6d971ha3pDFMutS98da+Xty+uhMpxVsHB1uTmgB2A9jIShTkbLBz3IAxTCLa5eIkyGw+zcSTSeiPsXVxOtud3D1IFy4+++bt/a3dCykluJHA3Mf5ZMSI94wzNixkP2+5JwBomvndu/u7u9vM+bXXv/+5zz3/3/zz/yI06M2J253tycrt1vHJ8UmYbV3pAa7ESbGO7NkI5koqIBmk39ywpr0wAlkycycQibAzmbu6DmQrH3yCybExMt2oQQ9h1tpxBme2E0YOWGZ0AcRcIQQjyeQpa8pueTptPOeuO7K+vTCpru42F6fIgpvIIjRxDYlwe4U/+Hc/+X/9y+s3V9dmTTg6mWzNF6nrtdva3eGyHZSB2jziowdyZ+rJ4ajM2RHLaghYHXm5OtKUmqoKHHIyoTCrGiKi3L7eHu/tXHj+P/nNF//L/yVefhkE1Bcr4h0P5lDACTkSh7BMJg5yRwBCcBImCuwBbGu5fAZUhvtRifg9r3dGSOEeQ7kNx+0e++21vRI7Ta0pT7CDuMTqw0vVoRkAKESE6ACswUuv4JUvPv3Jz1xRe+tf/3+O2t5SVycH4jKE4xjbAIJOc7/VpeC6jJRHE4CPKMiZWxcORJZIO0ptjJhPprtTAEikq1TX08DY73zRHs+2myWciClWIO4llNBVIgMqbgRzsEEUwYjXWrXniI0m3UBRWm9eJNYMgynM4MqAkFUcgTVB5l4ySlIHQINn96Z3lbvWd7euIsWjHluR42QLMMwd8dLL/+wf3Tq6+cPv/M3LO1vxwNNbh1cvXFn23LMYQAQ3kDm7syNa8fCDEzJbZiR2J5h9qF11I0Y8OXCCTOp+udqebK0Oj5On+mLjFW09cxkffxaRYdpwXSw0KYj7g+3GydGYMoiE3cnM1CmDXARVuLW/vHu87J0R6+SWrBBzH3Q3W1iPXMT8No8svG5rOH10gun9j/9Oa5PN/wHADiOUmNzXLHvcE2+fZnnewfXcnOXwp68Dkge+VELPbuA6ozapM7NzsW3ooS5ZXXNesS0nARdj2onwjBKwWQZgjKoJ8fRjc1qfvK3f4hzXFwaEaFLz6jA1UoF0uWr54iSvYywBeM0Op1E65UmDE6ubZq2EYalmUfAF4Fuf+ORf/PCPwzwuY91RLI2BSAqzd3Y6/lwY0MEts6wwESOnsh/purRstsPBqv3xnTurT183wNUgFOAGUOkA6Mh7cmcFZQKcKCEAYR27OPzBGg6LYsegLCIBEFWFUTBMgcYQudxaDiIjMI2MuScN6wmxmPg6ma9VnTKGYJmIAC+laAa/95KzERI7HGzGbpGVmPtISXirpt46M2apIgm5W2dmSnFgkhaXjcFr4/Q873385csNv/OKT+W93rGUMMjMi9Gfg/qsbZYKkBCcAIfRxh3EAKbzb1dzy2AwVVyoxQQIYh2rOjipuhBqt6Cm6slHU+gRIz4AnI16+cyT3Pf91tYM1q/a/evP7X7jW198/sVLYICzISd4m7XTmNY+nw72crQzU8VaqfD07TY7ByIXuJkbr3cXToCXbQb5MPs4QWzonSw8o7NbjgJf5zE3fzqBRRSeU0ayqIhOTRAWOTo8qCue1DydTi5OJ09t1VsVOuDQl1sUL5Dg9m386d+s/sOf4YevX13pdlCQObkRjMmcAWbfzI0jPoogO6M6smHiMyPnnOtYxaZiZsswZTOsUppy3BfYM1cvffmz8698AU8/ha0tDRFekSNmAMiEzMgMZXfBvbomQ5jF95aVHHiIvLkTFA/AJiNHuFdg6P4je70pTaHu5ju7DdulS1uf+fTJD/+u++HPlvvtjjOIHZIp9AxxGDgaxCDyMBcy4okAO2IIYqUt2HLQTOi17dqA/QOk3MyqTp0YVaSmCb2panKpwOQQJR762tlBTp7X1hXs635WnG8NYEgLwQkwQ8C6EkBwA4QI5O5GjAAhKN/TkWBnKm33C5WdolSm6JYpGuq5NBEr8EQYdcAL15/92pdevXv79hu3plJdmF7ASc+x2TTRO7kTaPDS4yIBrGfXu5E5OmLEg6BTU4NnFUcE5yJiVkcIQQwOuLMTGYrJ7APNPQwLBiKYFkouK5ETZ2ZzJJJMbCReBMPPqNI/OO6X/bj/4wM3EW5+ebfNtp0SCADcQzh4G0pWYROo+zu8kX8hNtMdO5cfcnKUBkxWJHKthS5M4m7N9RBrnA3h7p8TMsKjCePpDO+7eADomXJIaQeVeyTZx5TpEwUSIyvGmwyL4IliCgQDjJQCRCCAGWWUTfKD3AGbFD1nYme2oe1GQdlZe/IVe7dRSjdjEIPZgB7oNRt8Xcf7gK6XqNj5QQRErmZmIIsVeGAfG2ggatMYn3xUUALkjQcA8A7Xrvd4nGIaSaU3hCqSWV3vTGaXt3cbiKeeQSGyQjvrE3RUfflgoWZGIA4G71K/bHMyhLqx01t10AEoKgHnXVLJ6u4uIizDLBYCZnNMJrV5Ns9FvM/VyDyldL5nM2LERw1vc9Lgn/PDzqnrp1VM/cJ9+ZWvfeY/+4fffvGlqstgREXVZ25b6nrNqs5GggcNo2ktpbxRS8BQUb4/GCUne8ZpZpBoOCOW4uxEcBZDyF5lq9SCmbgxDJ7dEijXTdjdmV28tHNhazKtEICJ5hcyvWiGG/v4s79+/X/8/33/f/7D1a07l2YzWSu9bFTUHYOv6YiPLIrqyL3b8qJVlVMnBCLv+3bVrRKysh+T/1CXt3cns89/5hO//RuXv/oVXL7kUZSqDAwWYIY1VeI+0ohPFsgxqSo38HT2qS9/8VNf/SpfvHBH02Kd5Q9mlVlwZVhmUzF7oi94xM+FkXEgsCsMMAGJg9qUT076H/wIB4dwmxEATCK2d2YS2S1DM4MCA4CqmdkHu0X9wLFZnh5CEzzEyszatj1ZLdvOe0cCeoMvVrh27ePf/I3nXv7skdsxuW9tHeekJTNFBriTG7uSZ7bElhi9DKXExKW193H9yEaMeCyRUip5WAASQ3bP6lVTIwhINmosJdfxEMc3gruaWTZVOFFxOUdKULW1fjKvo98xufELIOvYqZCBjKDsyqZQJyIYmU5juLS1c3Eyj4+lpYL7qZ+Eqj7UsBrxmGJIcTsAKuQhYsQKIDPLrhlEEAEzvdNE6GExaOoSGTznPOj4M4P4VJAxGVKv797p83Dg4RqodCGReSbTyFLHYds03IFFCXEMUD5CUEUxWy8Gjw85kZ1JAEGNimu20NM7W7tVXRsFN3Y3aOKs4fGbzp9k2Dp9ZkJK1PZ5sWz7nFmCY1BcLZLZRTj4Edy9Q0mJSQiAm4EF8ylms1nuk/adMNgdMBGBjfo/I0a8f5zN+wNr3eH/P3t/+iNZluUHYr9zzr3v2epbrJkZuVZVZlZl1r52s5tNchoDkaCgGYwkiIA00AdBGEmA/gzNdwHzQfokaGYICBQkambEGfaw2UNSxW422VVd1V37kkvlGhmbL2b23rv3nKMP95m5x5YV7hmR4RFhPzgs3C3cnz17dt+9557zO78fgIppMd9v5leeeXrjb/2tr33h9cgBaupAsjBvwqzBorMEU0kej12g5fsXCd2kK1pMaJyp7UKyGjQKcRRiJId12i0uXth56tzG2e1qaygDVkpZFk082N/KjDc/yP/yz371R3/y7r/9i/zB5anj7GQjmMmq1I2+79jA6xakxxzODrZls3hRzSJ4HUTYcmrni4NWO4os40E7HfwK3fzFSxf+xrfrb30Nzz+D8agBdYD2Gz8AJfXvxf2CqK+B3YKH/K7vGRWjbRI4xpdffu4739546cWDUX2drRU2QnCrswUzgmbxxKc3q7vGfYGTZ0/ZWoMKUyQENVl0v/ze9/D2m8gpwEOXKsLGxmQ0roh0GYEyu6mqmTHfoS/+qNTbp4+bHexpmcg7yWgmFifJ6ou2XbTeGjRUOUQMRnj1lVd+5zuTZy5dMbtO1gxrLb5dMFAuX85Z2ZJYFyyJdYJUTAk+obXgGms8kSj+sQ4miVm90VQNRggRRKBekyW7qxsRHdcJj4gUrmbuMPiKPtJ0OeWsyy31UfrLGndDoSGubISUe48ZZahnciPVaDapqrOj8TRyzKcxP1A+55I0yzmrrrOijw+WBYAllQ1goI6ILGSl0EhYGqDSfW3vMMDdu6Rtvw3mIgXOTuJA26FNnbo53U8SNcmRoN7VsxJQxTCICAT3Ixoy7uta12MDAlQ951yKmSdev4iEODiTu6uqdS23Gjvs1Dg7Gm9VMbppbrJnDUAt6xj3/qKEI8akhE5t1naLlDNgxHApdmbUd9sdu1/vZFCH2U1tJXWNjY2Jakq5ZYa7M1DFeBrr+2uscZpx1OZ3lei/5avnPRE5qiCLgyvDoX7z2y9/81svQdCahopbR9PJvJWmqzoNiTxLl7k5LqVZRI7an5TV5G6JFe7pPyvTYGBlHLwsYDj1NonkTA7OFrokXZLURug4ysak3t4cPH22OjvENjAhm3oeUgYrDPjFW/iTP337v/qjK9/989HV3Uv1cCdGmx+I69H+p4/xKF7jsUM/Po1gZARj5NEgRjImq+tYTwYyHjSRrgXfv3R+/J2vTX7/d/GZFzAcdTJICLPcWcn+W+9iUfS7H/XlqzQxaKetOQYjvPb581/5Mj339G4tiwAnr9Rq1cpy6QDogq0NMx5rWM5d9lY9O4yIInjg2HB+9wc/vPaDH+DKR0htnRYBPow03piMBnUQJ1eGMRHcV03quK0J4DTcL+XcTlyoyw6OVTUYgKtFq3uzdqHIIJlM0XaIQ3zz2y996zuL6fRdVdvayszFdnjV96ZsWawL1gZrgyWxzL1FMH+6DslrrPGoI4jUMRpB4RJDq7lVradTxFgorWA4wcyKivxx4cvkvro7kbFkoFU0Xe7U3MhpRf//GCH+NXqIcfE8dzIjy2yZTckUOWvDqqMQtqp6KhgpQvZPJ2Vx7yjtJqsOgJxzzqfsFNf4BLCjdzGZOwJhEFHFQDDXdCiz70Ry39ZrKx0AZl3XdS0ccBaAAsBgdiAldEndCLfZjX4SMDM0wwzuMHfLgTCsqkENLvk77w1I1sP8MYOq5py5WopKnegTVrgThMjhruZwJxIjznx2NFxsbr8/m++lBA5SBxIytXUfyX0EB1F3cieWbNbk1LSpq6uagiEXCS/2w9uX8QB5RgbmEMySqhoEZQJhsGDnzDaRmykL3LK7i5yQgbXGGk8oDl1/b4kB7nYfGVQnw/Dq65/5W3/w1XMX4ciz5tpkdHbW+KzlpoudinIy7lxaAEzCfgxeAzOTlUxK2QX16ZW7KModuv7eLfle/rekQgiomEk70kxElWBjPJxOZRDgwBAYwmpr4YpkmM1wdbf5r//JjR/85MZf/XhwfffperhTh7SYXd+9Wk2GoCLSWige/IDVqNc4JWCgNAEUiW0DlKC5abO2xl6Phm2ormuzl/z9un729//gwu9+B6++jEFsiTuQQ+Dm1ncAlO4UJysEQ3J6hOMZ79fs7FILYWtn82tf2fn1ux9dn892s7QQVzFLpE7WidGnxSFY42EhoyMyCJnD3dkxctlivvzh5Xe+95c7n3sJ3/qmjEYhRw3DYSXTyUD3u9RlEyN2Ivc+wmQBw82LUtZpUv4smf/SBHAs1zwjVkMILIEVyCnPu1y1OYYQKapjLIJzF87/jd/58Dfv3vjZLyeOjcVc1MnBZO5kUF4KYRtYCey9WQ47P9wmiTXWeORAREGCt9ncKYTUQYmn29sIEbwUInP0nUkgO7Zzbc8UIWFIcELO6NSarkvZDE5gOJMrmZ+0p+hJAXmhTBOcjXo1RqfsbOzuKUX27eF4ZzgeKIKC3dn9tHFGS72nl81QVVXCsZxg1zjV8P7B4XAHEwY1hnUVOnbL/TbADO7Mosdz3b0LCCXPb05d0i4XCSIBNIDYnRXoMjq18nJOfKc9/x1TA78FzAx3qEEMnmEeBKMqxtDzg0B9E8C6vPmYQVVVlQ8lgE4Sd3pWIiIOhWROBnGH+3xPt6fiO+NGdZ5mxkYB2RJovYe8b3ACiWTNgBMxiFxpkXTeajVgRwAK68Gw9PF40NdeOGpObdKshxxbd5w5sxkrJnJi0pwtJ/L6hL4Ta6yxxiHo5kW/byAEwMiL2Y3XP3/x7/293/vGNz/LSAvfrQfcopk1Yd5VXYY6e6g8ZKXsrjVGx/KtOi6PcuVFVkhA/enjcGLiwxoACBbYokhNNIxhY1hvjGQcIEDWdiIQy1g02Jvh/Q/Tz34++8Wbv/4n/2y8N99qu8mgmrBb13RpDoZTv7wV3XbC48DgXuO3gVAYgMROcLJC4yc3zym1CwyEwniGfKVt29Fk8NxzX/kf/V353MuoBmBpVLODBAOJnADrNfeKflSxN32kLd4ISHMMBoOOkPIiVgN8/tWzX/3N1V+9O5u/M8w6TCamBOuCp94VALLOTz6uIA/kYA8snEmzkXOMtEnxgsiVH//orT996vlnLuKF54PFjDqCN6bjRaP7TeeWmStmVu99xZZ3By+P/RDf2K1YdQDc2ez3Y2HmiQhORgy3g7Yz66qN0XCygdSiinj9y6/87Sv/btG++/NfDJhrMnbAjZ0UpgQwtKxAzkYQgxiLM7n52ghgjTXuGe4KhCLFTiFSDohheuYcYiwi2igt8iWZd8wypAFMVjrsIYECG9AZFim3akl9FQC4L8PKk/sAP/5gP5pehZI5wchAHiJbziPiC9Px2ZFULdDmWig/8IzFsVFWNyKyInqxNgF4vLDisYGo+FXEgFEVgxZ1iwwlaCkAMI5dAPi40aJAp9ZlaJ/kZwbIwAaoQQ3mVLoFAZTN8n2Yb0pBwxxqcGPyOnKkJVnu8AZcZ24fK9wH3Tpn1/4gzEzCzCzENVF3MJswzo6xWcUaVgmY1DzzOud7X1G6kNSLZoY4uFPqkmkvVhgOp4tPRfOCOSgo202VUXdMN8YxcNH1cDM3K5pRD/p81ljjsYMdCSPulP0nXSoO63x+7fnnz/2N3/3idBML3TNKkcMi5TZZyugURiAm4qBs6vm4HgAn0FK41ZW1f9IYJt5/BcvBc3Bly4MKZ7bGz5wbPbMpOxFDx7BbbKZWuhZNg/19vPse/uJ7P/6v/sm/+L/951d+8mPZu3FxMtiZDHOa3zi4prDpzkbx+y1scCmeKIZPTRVtjYcGJ4ANXPL13vfQ2HA8rKogIXiUucisioNLzzz/za8Pvvp13thqDrpFY545zVtbaE3LDgLAyDNcibXsYx/xbN1isSCBxMF+Z86Cra3BSy/6xbN7NS8CQCbIxX+7lD3WeLwhbDEwBwKTOjR7MAwdTw3H3XvvXvvpT/DB+2gb1iRQwCcBkQFPMBXyQExER/anjNN3j3wSmi4RJfMupWRKLCBZJL0xb24k1TDIVY0u48x29fVvxeefe7ttmiBKbARyZrdgiF4M7cFuICvrUbD+65RdqjXWONUwM3fNpuoGZgvCVT3Y2AALSIy83wh/glxHUaMEExgOJEfK3mlxE2Jf+UitDe1+O1ic2JkAp94DwMmBXAkFsyHL1iBsRgQDp1TxaedX9JaHazwWWG59l2Gue9ldR0IdhcnhVlL/vWTOJwAd/stwcrCBzanP8wMGApjn8yYQJeDKtb227QaDUQiVGW7bRNvJOgebpg3DgUwmSA0P6o3pODWLrc3pBiCAwMEOyyCqYvVJ3vAaDwW3mdNRoZh0jr29veFwKCJd18UYT7BGMhCIycnMkml2U5hBYfmpMxvNDe1u4Nlzw8888zSaxd61y6HvOuhBRCEEIipexCd7X+VHX+K4x3lYKNrZt1to2l1wt+OklEsvsxocjBA692t7+7uzZASp4cRtLgKG9OCL1axOwqFr88G8ARMHuIMFl559ajiMKbWLxSyl9tKlpxez/cF6SlljjfuB/f39zc0pM12/cYXZhqNq0ezt7l3++tdf+Y//1//TrR3M5rNKuM1NBzWRRbLkgIAERjA4M5dVoBxw5ZRYcLfXdfcQgoiYWannEdHHFPZsOe2HEAA3U6iyO9xIlTVxTtwtYm6nQuc3xk+d3TizNdwayaZgCNRqsVvwYo6Dfezv45338M//xU/+s//Lf/+f/V+v//n3P1cNP3PuzCBid+/a9b0rLToaRo2YpVaXbQeydET/dEzR13i4IF/Vm8jJjeDUq/h3mlu1ufu11O1V8cwXPv+Zv/8/BgcZbA+mG8O6HnO1IeMJiWREhpSAWMiElJDhp5Cediw4IdbBDGqgWO8lwAjPPfuV/8V/dCPimjZhVOeuDUyT4ejG7n6sBo/2G17jY8FuMDXt+ug8VhSiZ82zme/ufvHSM807v/n//Rf/d/3xX0EkIHdpFoFLFzbObG6kxbzrmhBZRMDkREcIJ1Z08I/LwL2PEBFfEjaZOYQA4GP2HauF79ZdBpNIv34xM1jAYhQ6pwNgTgFbW8iGC+e++b/6jy995atv37jRishgBJbgEg3UZu40qgVDtMP1qFKI8bogvcYa947ANJvNJpNJNjtoWmOZpW564ULp8OSqTsCNXbRtG0I4QZ5h0S3ADqZZs9ibp87Qqe7O5mDmqg6xLtUFEYlRPiZOPi5+ax7gaHwuctoT5QVF6IxBKPoTnpkpiAd4c+PapZ3tV549txGQZoiOQR0tp4d9yrdCRIgoxti2rYiMRqODgwNdua7dlnB72Oe7xrFRxQpEsAx2gQuwAWxtbKRmsTEd86BGamQyCcNB07QneoXbc/VshhCqwWDUtt2Va3sJCITZYhGMpXiPJXUt9DySm7vm7eZDH2MOKgfwZZjGAEzdMnlR6ALB4Di6UTaQPOLbnjUK7ku6nFBc3cmxHDQGwDxZ5QCBDVOhndEwzbO2TRXHcCnJejMrS/KjsoCdVhDgpUHHEBxZKXTJOkPtKNJA5hACyaewv2AnVtAto2s8HoLcPA/qMJurpi6wuCvBbN01ucYanwx1Hdu2ydoMRyFEXzTXzRfbO/Xv/8HXn30e9Rhd0fJjWaRufwGj8YrCvDTsPvlt2Msp/HYnNI6RASuJGLVsUCKC+uZ4klOLRslsIDSMcTyohhW2p0GA4BbbVpLCMnJCTmDgX//pD//JP/3N938w2p1dpGozDEKXzRWUDVAurZxHa57MTmwl9b/u230SwACTc9EgN4K4AeaE1LYcYhyODwzX1eSZi4PPfBYbW5C6V8tTBAUcZBCCe/EQhhKMXanExXeU4nyU4OxOIAJTRSE4GW1sYGd78OzF2d7+XNtRJTD3rHUc+CNteLDGPUDc4ebODs4kBA4Au8Wc0t5BFW1x7cqHv/zF0194TZ55trSJB2BQSR1DR9DeIPHOSwmfgprrKilTfGuO+de2vN/5yFMM5oMuCwdmGRGFEDFkXLr06u/9jXfefef9t96yIZ8dT2cffjgk3phs7u1eIxEUMwAHAWJMTkxrEvEaaxwb7k7CSp7hVNeIESJgVsCWC/fJwMzZzcESghO3GW1WY9Ge+1/mgRUhd72Z/S1gZjdyZGJnJoKRZkndKFZT5oEhAqIgVyd7JObCR4h1usZvxU3ZbgeRMYQAQnbLMGX0O8qSNj/mZ3+XXH15SRIDq1PRFjOAWIITG6BAypY0OzGVDDwt836fFOzlrRAAM8/kJnRUitBuP/c1HnW4L81MegG7kxyEHGJsZACMyMjF4XBxyqmNUgcCKaaCpzamaunKrIlxQ51L9r9gxcdZ4wRYbhj6GgCWNYBZm4d1PQwQhotkz8JExPqAb2On0jQEhSvUwETkhK2tDSJX7YbDwWK+v1jMROj4hIw11ljjdlhdV4tm3zxNppX6/Mbuh5Pp8POvvfi3/vAbg00gwI0U0aze3097bVbi4tZoSzFiQOB0LAIBytZrSZY0LZ1GH/f7zKzqWZO7E1PkAMriPt+/FuA10aSOW8PRdFRPKwSBAAFZXGEZTYPdXVy/hv297/3D/7L96KPu/Q/PzJqzXG0a0axp5jPZqDI7gExlbmQsfQUOs/+9lsuayPD4g3zpQ0N9rcsIcDRNR1Xk4XivbfYoPPfKFy5+9evY2UE1AIBl6j8WyVqDcS/9r9xHwlRMBh9lGDlFgEGAUGAig8p0C+cX5z7/ufffeOPGjXY8qGzRIdm4GnumdYLyMQYBwQxAIiixUyBnNjByTaSLeW3Yv3LljR/8YPTq57fOPz2OQ0OOCMNBGNRi4Kxm7kBwsMHFUW44BgzmDzU7dn+4masmBj+MpB08b1p4qkfDDpSZByBUw6f+5h/g17/66/ffs7adjKadYsCMakjJo3E/HQHAMkF52sSS1ljjEYBnNwpBnTJoMJmiqsGixBnIhKUrifPRm/bewEE6V5BLNUjO81k3azsHley/g3Hy4sKTCOGYLZsZBWJm8kQpc2rPTze2YhgBIYMtg1QJ2c3p2FuSTxM9k/Vhn8Ya9xF287dlfyzk5GaeAYAIfeHnfozM5dJfEmVJc8qmfX2AuRgAJKBJXcrmver3fXptAID12ilEDs9KjhiYVx0AePDOoWt86jC7STZnZWxy3OMUAysUczxGEmRGZgdZFRAB7jB0XBgNzk/GIxFLXc65NM0x88fr26zx8SDvZazZQUarJ4xC06VFm5oMJRAHA2cQ7l+L4h2x2s+sOjyKxxoxtnfq4aiG5RiFyLumDQ/4ZNZY4zHFoaoJgJ5/JEi5CdGqmg5m12eLa5eePfd3/vB3Lr0QwUiKrKSITVfNGlIVA3nRal5O+WyRrKLj9wEQUZnM6TAwuityzkUgSITrOg7rOKyqKlI33x+wn9sYP72zeXGzPjfEhmCkwPWrcrCHRYPFAh98iO//5Y3/5v/7xn/+X/z6j/+k/ekvtuaLnaSyu683dndidenSs+LGqxQNkRfFO6dV9p+XLmSZTdns4alSrPGg0a+Myw4XlKoP9Ua+EOmcZ05y5sKzX/0Gf/FLmEwRGXKkSZfhjNISW7L/5WDiCI7op8va9CSIbqzsiEZiBATEiOn06S++6jsb1631OjhBOx9XEyQ6wfywxqMCdot9iZSVJJFkkkTs4NGwruETd8xmH/7yV1feegddrkGcswCjKlRVILqLKeLhmDmhUO19RNHN+AQH8KV+9U13fjadzZt51gR0EjsHJOKZp5/6nW9NP//qh+5vH8xpPJWqxqyppKJ+6uBVVbIXK19nE9dY4x6xXH2zaogxkytovLWBwRAiRqRANqiVquSx8xtOgLCZqTsxq/u8aZs2mYgSKx06nZQwg4qxxxp3BzMUBGciEhCbienAcX443gpxYAjZ3LKRZ7ZEp+5q3iKRWp5ZZ7AeFxyZH7z8bGWzHQOv0uMAFPddb9xJApxStiblVEIl4lAIdcnRdCklpaqcjwIlrjoy9E52PsxwL0GbQ+EqjFFdl7oHO+C2dBp+5Dc7a6yw6gD4JF4WXDTd3JyQCal0wZEF5SowCzw7dd2gqsKAusHoYNS9s58TXETqui6qfEU8eq0CdDIs78mVeKgVTabsWKQ8ayMPUDMRyD4VghERDGwg07JY9o1OG2OcObP9/vsfmGpgSSkNqiC0Tr+tscYnBqlqJtKqDmrNbH51Mo1f+dorv/+3X5cBOs3GlJy7htqmartM9cgJRg4QCCAlJ1hFjuNKmhTKP3OfVSlMq4/5/ZyM2FlYhAXknj13ZN35M5sXtzbOj6oaCMmr7DBD19R1jdk+PryMN99uf/KL937wVx/8+Ee7773zrRee14N52j+QLg04jKrKoXm2FwwALdn9jJt1/8ts6WQl4YLTTC5a436AlpqzWCleEgwIVZUp7HXJB9NLn3/9mS9+GZPtmVsdocmzKUyLuYUTMrkx2XJzz06Ph320k7m4IrNzMHgCR4AElWy//NLg0rnZG2834rWItz6gusmJiR+ikvsaDxQEBIMRWiFHyBzgTFAxBJaBcAPlZpH39ru9Ayw6GYNNAQhDGMReFgQABiYyo777CgBQfno4WDGcjqr6H3sPTzeRiAkMt34T7rxom7bLTR3Hg4qY0baoAl5/7aW/8wfvvPvBr9+9/NTF5zCbXfvww52NSYPkZMpQghJkOUWt6cRrrHHvKHeymYVqYI7kmG7vYDQCs7GUAkCyvipJdKKuT3YwGbxNuU1dcgokVkh3AMgfg0jgU0Y/D8OgNgRtVYPtWiaEWuE5K5uzdOLZNYJPVdqxl81YDqSllMV6I/GYYLklLj8Ye98hP6prYcDVS+69mD+fgElw+2D2skFxJyKmlFLTtckBgoND+RNVdF3XaTYCC8M/RorzeIORmQ2+ygcDHqNMJ5PlIdax/uOJ2yWATqCJSYAYnBiAkRVBCXcAViOYGbKJKqlHp40Qz0+3rrX7TdfbRRbhCFVdy6idGHxrXY4NILiE2KY8b9o61CFAhN0su4EeaB2vnzbc/WiHCQEx4pmnLv7oR+8vFrMQ2TWdQoefNdY49VhW/Q9plQ6YuUpwIm3avaqmL3/l1d/9va8/9QzE0bazYbXpyvsHXad1VhVEB5yyUc9zgBNc4Ay/q3/v3UBUBFeZiOy3SQC5u1BgJkC7rnNvCblC3tk4uzmqakDUJLcIAnaQYm+GX/xy7y++//ZffG//F2/goyvDrt2WOnx0ozKdiIw2RlWInvLejYODg4ONrU3ynlPpBDiXRaro/rP3RMvMyAwAwYqHzRqPOUpwwgAcThxj1WY7WHSjZ5574Rvf4edf0ogDcAYSctKG3EdEVSQlVscq+1+aSMQQDAAyP8KkXSMoVGCVMmsA4A4NJiy4eHbnxUvv/du/nGkehEhNFguigrCW7XtsQc6F/s/MRpwpOEMgwbnLrRA452i6MxpPQ8S8RXImOAwKMod5YUbe8eDsD18so6T++wLACad9W7LheNUfzwQwq2qb014bxnXkOqQ2xarGhbPnf+87537wo3eufncRwyDETg1VZSkpsRIyAw4lA5gerkbSGms8aiAHEalqGARVU9BkcxN1kQBCAtRg5sXKkplxvPDWCzcxMzepWzRdUgezo0/BfVwebo3b4FS0FUHCgclUSXUUwrnxaEwo9H81hZAFqHi3JO6cQhx1hjfz4xKn1ji1cNwaGzAwnUxiFJRk6ZI2zczH96m4S0bdnVkAdGpdm1ThAQQKJSQwQ06akwJ89z6mk9ShRMQ0F0UYcmPQIFbjccB6RD/W8CP4JMdhX6q+UC+P6wRyJDfKJko1ByPWhBrYHsQzOzvzGweLxUJVe+XodQPVSVGy/0taa6klGgAnCqHO7cG8aYYVj6oIBLMW7vJpbDH4MP0PBQWAiHHx4kVmPjg42JiesWQppRDC+rNfY41PDmaAqEuLppk99fTZP/z3/+Dr33hKDRXn7AvD5qLN+/sqg9qt0iwUFaSgDIA8AAKP3Mc+x1gRSgcAEVa6Ch/vKOPEYGJmtWyemWgyGEwHIbBzsVjUhZQZbW8XH3zw1h//D93b71z72S8P3vxNfW1vh+hiPdocVDeuXolVAHPTHtxIHRGNx5Nnzj63uLZbKFnKtxYAUORayUrapQvODvG1FcDjDAaOxui2dH8mEoN35ueeurT91a9isvHufsI0ZqBD11nL5CBxZgdlMgMBKKsnO4IhlC5cQn6EA2XrkKKba4BHAJSBwJCA6eTMs0+/M4izvfZ82HIyyh6czfnRLXis8fHgpeV1+VaJnKDExtQ0zcYksi1GVTx36dlnzl0o4SeDFMg555wAYWZy0lNg9ntHlNQ/MxN9ktZnYwCEojWnpZAcAjPnZNev3ZieOTOoODlirBAFLz7/2d/91vyt9y5/eKMyH25tmUOJlazUoQ19O5E4wtpFdI017hmrDgAR0ZzUfTAaoYogcrAB2X3pTH4SieOcczWqnGSxWMya1oljqJXJvS/8we2QlLPGb0NWuDszM5N1mdSGw+HZaR0yggJZyTNVgYKYuObOKT7sU74Jt6TLVmaWwFrB4rFEH+2Ox2FQBXaQG9yLE7CIWD7BjX+XRD2TEeecc862pBYEgiq4Jcw9NBwzBSYHEtwLX8CwVCMkAwzH1OgkcZTdjTsbRbMx501BLLMaMXMAlVBPHcKPyXaZlobPjtu0jYpKrBaG+7Ip85aa0E1/svp+aTd3euDLxYkcTodNuBlkFBVKvdEdURncx1wjV7KV5CxmRM7O7DCzpO6QQYwakA0VfBLpqTFmM/polsjEIMpQEZHKwYWhWbRqjAwwJzyJvVXFuPCWxzs+v3TtNNJV65ITzMEh5IZSUlUDIAQHXA2HMqN8y2v2z9480I9J2jJ2hgMU4CE7G+CUmaI5NjfHQtzMO9mswaq5CU/eZ7vGGidHX+Fj4IgbIQywEIJaSk3K3fypC89+4+uf397E5SsHT58ddCY1cLBIB007HY+MGW5MQJlv+yP3x6Pjc1nIwYzgJCCoEYNuyroyHFTkEwD1HJiInV2ZbFDTzs7kQiXZ8hA0gsIcKeP6dfzkpx/+4K/+7T/8f2x2aZz9gmFrMh5lC103O9iPBDIl5jpWUkV1a1OX2qtDBHZT4kPdiVXq/+ZFfCXbusZjDAOcHIC4wU3MKgWBOw77kT4KtvPUObz0EiTsXbl+fnp2Dsydk3kkKHoDOoLxHTd4pynSOwHYwdndSBmyioglgAKqenDmglfDRZ7JIBra7Kqsa/2fxxhGcBLrx7wHT2xca46GrJQHkz2x2bg+9/wL/MxTGFZgdlQO7tQsG5MGkAK8LLSVHBy4b7vBp3XH3LIFK4taz9wnoqV+14m0Ow5jVivSuA6QhRBCiGbY3d2/HuqtcxuLjJHwAWwyHpz/4hdG/+57b7z19igMXjl7Jt24xv2rmzI7jA0MFGGRR31WWWONTweF56EMNq+dRd0j+WiAOkJYCz3OekWyzCR32W/ess8GsEroZ/VKagK3SdsuI9Qkgn6GMb8td1TEJz++v+im3NNxUHpbeRnQnoaeqv7qHkoQH4Kc+yKruxPI3UGJsrFVTNGJNUtqxzTaGAL7nkiJkwIkBBbA4OFTf0O/BeRGXsREWcGKyoh0qQJF8FXCsM/EPuwP6EHgYzKcdjMtFUdFZW/Oji55q6doA8ZwBhEUROAAgxEzEIFNwQhWmbW9ryVARuI4VkOs47B933npr5sAgLJRlTgQVXMPRRyDXUNV5YT41hV/c6+xjfM6mMxm++xt5YCHTDVInAKQyTKOreFiioRuLmd2dJ6CYuIer1/54kVMgAhkjkAsvxmwIAeoAk7dbXnvICf0Rk5lJBbhSix7k6yMgo6QAIINXIOvmkJWA5+JGL7sB11KDoOBcIoGNFAS+8xu7sW/wpxiJly+up9phIhWg7O4ZrdmEOOxCloOZOlXwaAQ46UsHoSEIzuwQHJlJwRgaOHZgC5m5W43pVSR1rVZWCgNKQR38kxuoAxOytnAbPEE4+2os/HyMjwiMzE5UFw3bno0B9yIpH+EEQt5mT4MCGUgL1cdnjddzTVssXttV9rq/NZkGEJK2aIvp+D+kyZjAFz6mEtSrNiKlion+N6DjEKIqKugDe/PbWdaJ8qG+ZBGg1Hc3qg3RtPdKwvx0aCOV5u9MKksH7tmucYaTyyyOmDEiuJsS0QQcqqr0WKWr1/dffnlZ/6X/+A//OoXpwB2duRAqRqfu95iP3VZ8m6zH0Z1qx1RgAeQkTMbAUy+Ck/uHUwEzwChdoZxmxTiXodsrlTSGlyUJYLCCZONwd5ssbt3Y1LT0xe2LmwMBGi9GcKiElRx/Tp+/JO97/7rN7773Ws//fmXxhu1uhiCWTSQGwQ8qFRVyaHmvX0RGMRMGZaXa/LhWd7EATfulX9oXQB47FH8HkAmbnXWShEVSXgX9MvcDv7mdy79B/8+tgYI8vq5s4sOTcDevu1d3j8/GW/tjAKwmDWjQcykDja4g3Kpsh8Os2OMobutpSLHi09U78PAFeNNGxvQRel45S1OgghUo7OXnv/c1/d/82ezbjEK8sHig3o6pJTXq/XjCoPMqHJQRx6sqayrjUYZAGH76Z/tXf/5oHr97/1Pnv4//h+wvX3j6u5Uzs1SmHVISUKo0HaMNIwVKGWYEzITQeBcbOQKZe2BTrm3r1/l5Srhtuksp2pYBRE2c7XSkHbvp8NW3oH0r7LsmAPhYL8ZxJG1LctgttCrC2zsDPcTBpNNba7Hb7z2u/of/fGVD375vb/ehp4lD9mJvCEQKYiDYZI9KHds+ojsVNZY4+FCGU3AQbd4rjoH5bw327p4afrC09gatoQEHxGMMGvSQk0H407LGmfwsqvtA0MDmKw8Lo/t1Ftzx2Rx1ua9/abNOpwMLUg7b8GhZL2dVk0ABXw0NX/L3HI49VFflZRiWHUkX/HxkgyHRL3ldIrlW8CdMrN2wjLnPaGvgpCRr16Ie29zBS0zDQQxBzsnsTAOi/msnS8i41ygnTMbZ0eCDIupLccgdrA1ycEDH9Bp0ocgRyRY7ohEEduuJR4OmK/tL7aHo1Dowj2JlkFUeNUP+6w/Ee6Y67/jR+KFiQYloHKQMRQw7otdvHy8GcR0emoAhBy9c0JHQ3AsZxuBCfCli4g3rm5MJq2HzjVMJvnqVa/HILn3/BUtQ4e8StpDK28NObvvHWSpx7Rx7q0bi7cu25cu8UC6wMgOJFBDVUOUOQZk8RzhcDOKWsj6VEpwbsfbjhjQG3aChc2i2kQwUFQCApT6zzWAyY0OU+GPMLzs3wiOpb6Yr74YMCopVzADyloWhb5w0N8QRsRER8q4ywrgqUIvUeeEngXjtFStMwpGUJAhkjs7E5Tc2eneE75Hf1N66Qi+0/8aAAIq66jFU8PYbI4W+wd7qeHB0BGbWaoDwYicGSj0fyN1mFF8kjx2Vm/V7umRDK7ol2HA2ciAwG4GdnbiYJ5UNaVUkYDJCd6TiJeD+U6uAOwgYKlyeu8wcgexgdXInBTMpEDHEquaBhLJWs1wFvBaTGCNNU4IYu8dv92JIESz+e725uRLX37t0qWzABhNYKjLrMP1gy65yyBwJdmzeSpVVTLBkptPDpCdoAPADSCIIzgVLWhYr4tytHmpiMXt73UstjGqN0Y0HcgYiICRblEdFnO8d1l/+FdX//TP9n7ww8k77+2AR/PmFg1QK0IuN9NJV6uO8uq3DnF7SmW5Wq3xOMPIrE/wmbgGs6iolBPTTC1vbQ4vPdWe3YoD0WyiPCQ0HVJieCTUUAQgOkUnGJQNVHra+mF2knaZ+0REuNtxjqXoSM6iRAQjSgADAjCgYOEa1ZSqMYUaHZMksGVJIa9vnMcWpQOghIhMXmmqjYKyc7zepW6yNf3sU/Wrr2JjA1XQYZ1AWdC02F+0bZtgHoM4w0z7mmxpQe6Z8gwyLE1zP2UUdosTsYOIyJYs3GOCPQAwKt3JVup/7GxmbhKk4uhZsTvrmKpxDaGYHMKIz5zfee2z77/59o0bzU6MkiBuUrSSvKiKcTBL6/LaGmvcI5xyIBRH1qRkziFgEFFxP8U4YDAnJVZiBY6af/TZ/5IPOfI9H2F8Shh0CU2bQcJC2QxmkLJ7PuSuGfWppMNjfuwqeeKcZ3k9w2FcfbdN9KfSSmQrNqETDMyHtZDyH6uZH0YMx7xtQkSdmRazQHF7ONqsK+1mIpzZHFy0FtmDGJODPZ8meSXjPqXPxmxUg6BEedke2hd9lnmV5XOPVcDUl5ru9LzDciGPMmKhli5LQADAvUj4TS0CpwnkgCtARpypr1kQUAEDwwbjsju5g0ThYNdeJuZewQ5xh1PmQrZhRiJ0As0AqM4cnKqGvOvbJXOwpZDZUZ0pp5OY9d39fQvcIeJZARsO6zv/1n17vYcJW6b+l/znQnk+In3sTIZI7AwFZ7ByzzEE0MeyAONIg0+foqDSLXIKR3ZhqfRaRkUNxt0dTgQmEBzUN2k94M/ZLG9ujM5X4cOuOehaMWVBa5m9Wu4Z2At11GV1tde4G3iVY1vGIt53X7sJubM7LVRnbSehjoGdHKUOsAQtG5r8iDhZ4f6f4HyMQORE5F64uVx6r4kwGg+Go4oIOXdUSXENPfEbX2ONJw5UuP+lIi1AdAeDHNql/TbdeOWV5//23/nOS5/ZSQp3D6ECYf/A9vYOnKkaDE3Iu3wfTdfdD2lIxdPFiRRuvfoKADiZExf5OZ3tb2wOz2xsTIeYCg+BAXJIzq5478rl7/752//yu/s//GH86P0zpmNhun9hzhpPIG4Z6N77P/N+2248/9TTL7ww2dkBOGUTsBP29puUUu9obX2UKMKd3rTTPoUx3ifHTSQt4Wo4GIxH8yoiGzMzmD+Bd+oajwSYegKQkymjc2dBYr/aLqpLz77y9a89+8XXESt1ivU4ObJhnnS+aOddSyFyDM6svuyzxk3j5SHeNWXFI6KVVw3ua1uwu7saRYlc66LdvbEfsT2pmRCZIoxx4enXvv3t7idv7H7/JweOMTPA4hatJ88qP1C27hprPIYQkEiAMjpVQhwNquGg6BiXhEc2mBNIwOzqAGGlnEO9PhluzjHbcplzQqiq3UVzsJgbOMaYDa4qIpqP/v5N2f8nB7fP54ca036kCkKHvQK5bYejqmJht4pkOh6OKuzvqQgXhhATsBTnPIVRFhHB3QgolhJLC4qbf+nhnNuniaNvcaV+koEOcLgBylbFogjNxlDCqpJTkt/iED+Nyhx3O6HhsHZXM4NU7n6/xclLPpkAZDd1UzCKaJkB2TSbqhNBjPjuG/hj1sqc+14VMwgX287JZHKnU8NjoNSxIv5r364CLZxBWn6hrwSwIzikiMehOJQEQ6nHlC8okIAOaIEFMIc397Msc39wtwFhZmUU0RKfzvkEoSCYDKqd6Xgc2OczX8xqYV5KpxmhXHtH6MfnGh+P0uFx+HPPZnDAAxtLY7bbNbOUlbg3uLg7+vIY9TfLsc/FFexOSKrZQKWwBAZhMhmNN8YsljUBEJH7mIhcY40nA0oEIoFXsJqsdicy3d27PJ3yN7716rd/54XJFKoA1QZpOhws5m3qSu5DVc0shDuLqjlwTI1vA8yLnyIThEkYTP3swWZkSmZkTuZsQB4yzg6r89OwVYWx68jaKiWedXj7w9mffv/Xf/SvPvg3f0mXr+5wHLNYm+7HFVvjiYZTaQNggJU4M3eCfc0b58888/zz2NyCqbqB0Rr2Z/OkGUQOmEH7AGl1sJWnwOODFV/tphZtYYyG4+kkxOgEEAmtC/ZPAnripREyIzE3TLOA657rC2ef/cqX8eJnwDI3DoNJdrpxkA+atoWBxFnc0Qs/eM/9XKVyisD9wxpAZo5lifqTDeMlc+zmSSCEysxUnTmApE3dvFm0LcgR4wQkGAzGX/zi81//ip/Z+qCdtyJKLMZREQwEMzJls8dsclljjQcJcgQWANCkjHo6GYxHKFbfYAOSIbtBSkX/XoNbJ3IiJQajadN80YJJYnD3nC1yxG0zwJN5396xBmBkRq4EZVOGslmR8iELcHQdq04Ho+lkVDHIUUlYpfsLH7doEfPpy6WXteNo6qz4AD+Zn37BUZZ/Sa5mIMM78patldxRbpE75ISckRXZkUEJdKraO+6MUpN3x3g8NjPXDBGYAYUrcaz85K1vlo7cQUQCsBuZmZqVTvfgYAU0u2Y3M1ryuG/OzZ38Iro7iGFOIZgZzDemY162TK5IfIfs4tN2Rx4T3veqYNUDSgBzX3jsf8N7yQIioLR7Ff2mw/nosLqpgMFKRYHAp3A4Hy1Qr3K/uZSYAABEdPS/HhzIrY5h3iyY48Wtjcb5N1d229Ym0x3Pxs5A6QIzQyj2xY/4cHtocILCmYDAlnyetcopajXgIH7THoZv/it8sinZoMWMQNVVyz3S9y1Np+ONzZEILCemmpnN7uKHvsYaa9wBpQMAZBEW4TW7gQ2kKe1+4UvPfedvvLpztldiE+EmY3c/pWwskULMjq7NTlxVA7tdQ/xE9p7sIDcnYgIzi0jnbu4qpIyi+OAEJTAhIJ+bjs4Pw2YFNowsBXMsOlzbff8f/Te7P/5l/qtfbl2bnYthJzKrdZ05zD+FlWmNxxRONy12TuiYWuE0qDYuXhhcuAiJbcpOAxMcNGi6TgcVs+hKTpPpjtu7k2Xq7lcK/W7HOW5J3ZZlfl52ABweeDQaTidcR0UDgJnxRO9znwgQFafJov5KGpCZZ0JtHE6ffx4vvYThqFHqKA4odAmXb1zvqKIQQ6iSW1Y174lrVKhUWKppfCqaFHeDuxORSCkAHGZwjjugl6aXPbjfGnpVVV1KKaWAICIaqybr3n7akchhpM5CGRcuPvudb81/9qsPPri8E8I4W1CQ9z5qScAOtzuZja+xxhq3gQCoRWIAnWYNYbgxGUzH6BcyckdWJDdI6PebIqucwiokWMEP+ev9jymjSV02DVQTBffsh6n+9dYV6C8j4w4ZpF4P6egzoxDyYsZEZ3a2z0yid+hg43qwSK2BV1k46oVi7LTlG5169YTefM3I3FV7jRA/GpjR41kTuuOgtyPRI6E31llmzgvT2pbdIBAgAMFBzqfuKnnJBxdhlB4lTT+djHAjqypEoIpj6m3e9AoAyFbv/Ig1CDlBDcncAJAEBymQrEw8VDps7tCAcCj+f9ycGoMEhsARlkE2mUx89VmtKBteOB2nML99PKw+VD/yZphAshQCAsCHFYKVDSs7opX6pPe7Ie6LXbr8Ehg/CqvCUgJoVcYsnU3F0ObBvjSTa9NwsO3JeDGd7N442GtTdNNePK5cvSOaoadrejilYL9J59rJQMhuIHMRMm7MDrJWKdWD4bKV56idwE04eig53vU3d3OGM2l2NQBFHtwNGE8GGxvjEOHQno+cTdYqT2usca8wYoUznOGRLboboUHI5y9Ofuc7X3j9y88CyA4nqGPeYHfWOCHWQxCnlNyJhZnZtO9VKz5mqxDk+Fkac+e+51rKiZlSH/Y5FQlWgMwJBD2zMd4cYkiIyJEJXYf338dP3vz+//Mfn134xc6GYRBzg9kCIQ2Hde7WbUJrnBC+9LDp7fKcM6NjboJMz+5sPXsJZ86AuEsahsEU1w/mxlLstNQ8G0gA4psIXmSgwy66jxHhvSMedAHgWCjdgKtgnx1ydD82GgymYwRRMxMHYLZSdV3j8YQQlAjwUrU198S+CGFwbufsy5/F+bMAzYy0qhcdDuZ2sEg2CFJFgEjV3Iq06DIzvmSZLDNqdqIy8ydHWUVKA8DqSSK6L4sLOQVilZi7lMgqlqqu3WhvNpvHrXENr+rOtKoqfP6VS9/65tWf/3p27SBaqNWDGYAsfSmuMM/WWGONe4FnDcRg6mC5lmpzA6NxmXkYUEc2UzcXZiJXw13qa6vcllNR3WAASrw/b7IDHJzISnrT2RXc2wiv8Mhnxk4E5pKjX5ker74/vDjOS5FhglUMtjyq651JnNTQ/WyuYVCTE68Sqg7y3m/9tF3WmzsAACJ3z3o7nerJQpH1F+IKboDABBA4gKKjKctvYvkqyVPcxKo+haAjPYuTycT9OswCS1YF5LjUNCMUmSvQYZaey2zTqyGJOyVzNSjgxL0HgJqrAc4GIpAVD8/bcs0nuJLkAATmEsndyXw8GC7rb8UQ7Cge7WwdeW9SfjjPACjCVYKwUlMHMvcGyAQEhyzVfw7tgqWYOFgkoC8GGMCnjb/hNxP/V2Uidzd3IzD1zsefTqo9pZbJa4YB23V8emsj7C3a5iDIcJUzcvTW4dQ3Wpy2VeBU4eZVkvrL5YRsBgcLU4zW6dy07vLWgP2QjbX6w/4bI8CLN29vLuA4RlOyE5S0mCipQ618eKzIDAxHcTyJsSL3TOTsnDVLvE+XYY01ngBQkTAldjA8kCdyhXdf/tJnv/HtV89s146uM2MeLBZYNGg6i6OKJOac1RBjxSLWFefww1zDiUu/BDjU3QFhJhJ2czM3Kn7jDsDY4CAYk26MUAcE86gNkHHtSve9v3jzj74b3r28KaPzYVAbtSm11uSBcoinOjxc49SjjEDxPlOvRE3gg8g7L724/exz2NyAWTavAjrgyv5+GA4tiqWUi4WNwDI6zSY4ImG6xKM/Nm1ZyygcF1qWFoycqyjD2gN3rmW+MDO+WwZljccCRASoMwOuBANnwkIwufSUvPwiNiY3urYZbwbC3syv78091omQc2YOkFA8Es2MIEdT/2UdeIitXO7ORETE3JuGnvxQN7+L8jZz0hAiOZnmRKhi5dmbeXswT9p5dbZCHLbdQX32zPjrX3n6Z7+88SffHWar1IKZE9QtiwEQkzXnaY017gXsQDKBuEjLuaujTEeoK6iyLEXJrRhsChVpWuclx2Xp+3tYwu9Xdi0ehIADe7O5OsW6NpbS3EQgVQWIbxOpf0L1Cm7WBl8apB95pv+Xg5k17bSO2+PJgMEGJhZ47owBc6IlG4n9MAN5qq7qSkXci11B2Y/ZsgNgRaU6Tef8CXHIkz7y5O1JIXIEYOQBRcgGQGGgEhsXiRQGEAEpwut5SbM/XRElF+EMOsKKK3PBeFCTq7uLcE4GMPlJ1urV9Vxy6xmkAFMR6AabU/Jifs3sCAaYy6qDwnuj1Ps1xArbmkLRX4HFuPpADMtPmkoHgD/yUmdsEF+Vnby0TihcYZmtsDCUYQS9ZeivWiHKHylg1vP/MzgjKqLZadQAug29cvPNKLXNBzvbkueuq4QHQULWMeHi5saZ4RDNLHhH0CMyFEwWgDtrVa9xM0q8cjjyjEBE6pbdnOBcGYdOMdcj5pzOTrdaLLAXJRAu3MkTbNi8l/yGOmk/P5YP0UKgqiYWJdZiFKx62iwz1ljjtKNM1OyAlyVZidpXX33uxRfPAYu57YLdgNkCXYY6u0QwJzOAYlWJSM6Zb2Ma/jZzkLuhLzE7u5fOyeXRlt28thSUVkJXVYgE1ga5xeIAl99/53vf/8s/+qef29o+zzKYL+K8qd3rKjhh1iw+2aVa40nHzfEMZeZWZBHC5Omncf4cQgXnbKxAIuy2DVUVcXBw4XT12XDra+rlkD11hB4Hrq4fuUS9LRuAEh8G9igqlOF9uGiPm//BGjfDDf0c7gT3MnFzxzw8s42L51FVN7Rzjg7MF2n/oAmDQQYtUm5ycmKJFTP35d+bsv8PGat2509yELv7EplzFpFYVwZKaqDgIhmySHr9oM2MDN53INZ48fmzX/zCbh1nMWQOcCEvBpisj1HaaI01HjTIwdkYZEytIEW2YY2qMl/aswIKz+Re4lLzO+Y3jkxQvcVjWRaVMG87Y6ZYKbGZEQmR3LRvJStNtEb2pFEVe8bAkWdWSQMjWzZ79Y/sxjBt59NBtTMZsMFaVMJRQtdlWlURnPlQG/3UXdKjK0ivnHFSKZjTj1UH7cfgqF0zGYlBFKSM3H+RkhgHZwEETM5wgRMgp87js89vH54SA6sRGEIADOZCpejFn1yclnuSBC3b+hkgcxjIAAUzgzvg6u5ek3IYDgG2LlV1jfuUimdmGMBxPu9ijG3TTKbjQUnZ3SyfWn79dH1gxwQ5oEZakhUOuCJlpA7tfnvQaeecjDuj1tESWkda5MVc27l1HdR75aoMa0EZqYNmkMMNTQM9Zjf4pwIDOlMDiDhpZhIC9mbadZ0RiDmbJVWFO9GnMJGRSAiBzK1pBoazAzo3rMYEbxZsSchUU07Js1t2Tcan75KeInhJ/d98S1IZ24gxikhWz2aQ2qVqkv7m/WuLBKmQgdQpAGa2rHSH4t5qSjrGCcU67M33nGk4nuzPut0DOCTDHbZ5Jr78ymfGk2rRHIC867oQqk94AdZY44mCuw8Gg5QSkW9tj2fzq01z4xvf+MJ/8p/83XMXNhLmNUchaROahBsHFgbjVm2RMoXIElPSlDSEarmU87KFyE4SbZOTFMPUpVeqMDH70mdRGAGe2nlazLbGg1c+cz4EgNTzAtrh3Xd+8P/6f3//n/3x89NpXMyqdiGayLVXMheWGNbT/xonhgH1cLB7sDuo6tFgSMxc1ddz95E2T337a7h4DlnBYXN7Y7/DWx/sD3c29xfz5CAWc+oykoGEJYZi+EbstIR8rA4PM93x60G/5WO9rhE4MHHZ5pQcpLOVJkxC6vj55zKj0VRKcY9w6L/GvSHDOlPVVETzi8lhZ/mFl19GVUFouLUlQAYsO4O7bAgxDoYcq6TeNkmzC8nRqNSLCfxDTZCZWXEAVoWqFwnKEx6pfyNGzuTMzuwcOKZOczIJlYRqkXKrxoN6d95qrA4WSECsN5QrbEwmf//vvvg7396NYVeVB6PFvIWHycZ0vmgfz0zSGms8AJBjOpjkNnfwPU3VztaFVz6L6URVLWcB9ue6P1/EwTCZHRwsRqMJwEaHhXsues/kpcafTbukDkhA0+H9j/YgVaeYdyllUyczc3emQCsx+CUKgeZU0dUfFozg7swgcs2da4qEQEDXjqtwdjyZDAFFWnRuXgWqQ/QivnSYbTh1qf+CnDMJk3B267IpXOHJ9Ma8NAFQ0gy4mbVdftgne39wy5JU0v2L2ZwKS35ZDNO2g5p1gAEJuj/H/gG0F1BPKTVd6nJWCggVQgUKcDplMWU/H/BNuvwGYBixsTnt2raqqqbpEAL6ksDxcDuHoPwUQsizGdxkUC+6dHV3rwUACd5bKMCcwFLCKiM2lPjl8PqdxGTJ2c17ar859SYDdzgQH57qIw5bCjsJqBcrUwFiXbFlbVtxq0OAiMNb1xiGZQgTXJEFADsCkyw7Q0p3QAZSAkXI6WpouSMMd66EP3D40kHFlLMxtYHr7bq+sDV95/p+ygsnjiHCWbMLQSQ4uodxoo8SllV3Boy9b0FZfrylvwdOZs4GVqKms1hxYFAQg5p52QsVzi4DSgYPoGNL8BnBSI28lDHVecmUIMCJUNWIkdw7s0yHLI011ljjXsBB6sU8uccYvWuvu8+ffXb7K199xQkMBdjgyb1Llo2d2ciVmJ0BNwKRH2VlHkrDLb85NluTzAnuZDCi0jtJRNS2rbNHiMAj0UBoSB57jkWKzGgW9pu3/YMPN1PeSFRrEsAZClO2XpHueNXHNda4GeQZSsIwJ4I7dY4mMKZTTCcYDhEqsDiQDHPXzqHEZRtvS/aTFYOkpWoA98S03vfiVNCbPwH0iE2CLGeGXkZQCIEQBMJw45O5hK/x6MAJ5v0edWmbsSRjMiNEAEUJ1YCSC3Ni7z3/QEdE/2/B6cmLPfiQk53gcDgr5S6EhiC536i3kFGsUFc7X3pt91dvHuz/eg7EwSjl1By0MdaPeof9Gmt8mmBzBmXyLlAeRQzKvpUYYoAbaZEyY0IqIe9hipmXisjsMO+tHcnJgQR0hmSs1BcMjMix4tsdoYE77KY05nE9OB95sN8+vRszWcpwjywVB4bn1Inmnc3JeBAGBCMIg0HuSKYl27CKsk5nEu1j2Eg3cWeXGnOGWzskHhuMxmMAMMtdihWBRaoaZehnoOsEwHgMdqhjMavHNbMUH9UWAIECAgutOsVPEehoCnwlGUbkRCgSvDCGs39MS+DH4eY42pmApbQmE4mD1amIy4SyOcnJDOwl6+x0h05G8tJlc9wuQvI+DXfEJYmp9wQzW93eRQLo1H1Ux4cXrxEF4GKlCyXC0SwGRdC467C3D8sU42A0mFOzIFI3ZhYRkgiGk1dUWWXkqJkDWElUlSzFcBpFzX1ZUaVl7I6VnFkZMLTc9T3IT9gJBjZiAOLGyULEZs3PnNm5Plvs5k7BEqWm0LqSeRVDdxrbKk4R/FYTXeMjmzH0cxevzC2UaL/rqBlsjBCErVWDVSG45hK7WBEXO1RFPM6uv/C82K2o/2eorZZzI8ZoHMeTCn7gmgIvycNrrLHGPYGFh7NmL0gk7vb3PqoHi6997Yv/3r/37SUbICZY0+q8oaQVpMjZsYOYiHsHe5DTSt/vE86uTkSuRyP2niDtEOIAr+BRaCxhxBwdhMyWwcCN3Q9/+OODX7+91aWJheCmxCZwsixQAjmDjmFAssYat8AJBidhAKrqTgvTPKiqC+dxZhvTCerKOCrQdLpQnTuZiIGprGQOLS5Qt61Tj4H4D5aqteWtsIOsjxscMDiEEAVVoBjY/KhV+BqPK4r8KQBxsEOA7KiKPGxfCrDCSCPNUIPz4RKyTK7dcncc3SY/rCG07Nv5pMe5JdV1RAecAV/WwmGFTOfMVWjc0WapQqyh4FQNYt1Nvv3Ns7944523Ptw9WGzXY1/sLWbtYDSgbn2PrbHGPYEBVhcKmTgHpukQ4wECORXKJtQtea/pz3SHDO5RHgwRMQUKlIGuQ9N5q6bCSktqnDOI4bRM+NsqS2hYbpmfsNuXfXkpDmHsEOZFWoijHo1rDmkxl6RDkfNbG+MBBCDyyMIMM+ScUQUD+5Jj4IDT6aka3wpbNnysxtSt4hn8BGxdzFLThnKr2VIx04EAcEBy5BaUkTto2+bZnF3rAVWDDDHlKtZDoELPOzkt8EOu+zL133taC3Egxuqzplt7gO7p8GRHaW0rp2siKpIbTqJOKWsqBQADUkbSXAw9QUfH2ure408075AA5AZiVBL4toM9HrudJYqEP7kbuTJRhNeuWLQQQZfxwYc3fvWrG1c+Gg3q8YVz49//3VEUkIPEgQRKQEfWIWcykBu4ArEEFj61U1Y/U1GRK4LZQ/Pjyg4xRFAEk1lIPoy0VePizlZ7/ca8WVCsQhUjgRScjQVrnfi7wegmm/KC8uORe5Z5pWvmloGDLpHwcFgFgQPZbCDB1ACU1n8H7JY2qOOcVJGRtQw11lw4v2IwFmxsjjY2R6CrOXfMDBZdl3fWWOPe4OCcSHhQ17FNe7PFh6+8fO7bv/PqZz9LCgBCqNVSs9D5wrJGD1TEBJnQzxMl4Ud+e22v3wUd95zInNx9uaAQgRGch3VN5AIV7Sr3SYhjodqRyMgUKeOd9z/8y79Ob7170eJQjZ2UrfCvlQGC+CeLatZYA1A4BXIolAyUzHVQ7Tz3DLY3MRmBgjGSYZHzPOdMwcsIdDc3Rc8Eukkdr+xRexnQR37x6gsAqyjC++8NABGEPTAFQVY6meXZGo8ODGTkSr3JRWUwoHZEMZ/NSDPcVgkwJl2K4BYVjaVt452y/7Y0SOSHVEZiLh7AIPqkSbqiD37nTbGzkTtRyYcYM0U3y9SmVnhYMQgZIVYVPvPixa9/+coPf3rtx78YGMc4FAXlT3xya6zxJIGNokgmbwWDrQk2JiAQEUHcoOpqlks1Ds5AXnHMj0h8ECBECjgTAapoEhYpZSclaOHYLbP/NxH8fUm0W3fHLUF91ORkzsQDIk6pnc8rrs5OJxsjRIZ1gFmZjdVcDbwkpKLsTIoYyR16Cx4y7ng+xcX99hFwAk2WRwJFbKadLyIL1TUcSAnuSAkMZMX163u/+tWH77wVg1x6/lJ44dn63E6NrETG3CE0jHBLXH2KcCRBf6Sux4IQAhEtP+oTtqlY3/RQ/GIZKEyL5X6cxYBWrVWYlA6AjC6b9SJZhcxw37T4SwhH3pcVJFAQoG9zcnb04WD/24/+eGaYw5hK8lSglTqSIlZ453387Jfv/vWPf/Pjn157//0hczy7/Xs7FzCsUNeYDmg8rOrAPUdGGJyBDCWgQhAE4tO4R7rljBTIy8mqzLllIJeg9oF+wAbO5uxUIQQmUqOU4JUEPHVuvJu6ve66dovAdcVicO8yDR7kCT36OLoV6UOR4ivSf3/LLMEGJE0h5UWuYoAx4vKm7jdmDlqqW53sfCAOJwPUoX6koY98c2uyvbNBpKqZQ70OmtZY4zigtsF4shGou3bj2niSvvL1F7/45RdK0M3gBO4aa1ptkzsSuHJCyUcQ9VW9/kCl9fmmfctJbngiKnwEdyViAMwkEMpKrpY7S12AD6s4FRkw3HJUw7Xd5udvHPzszeHVg63J9kgtg7Jwx6YMdhZwVGOw4QQ0izXW6KGeiZkdbkYSsgOj4bmXXsBkjBDApIas6FLuTFPvOUEAq5uaKZgOd/jlZjm6pJ6+aO+k4NVubNVByICQMRmD1un/JwBOSAwDs7s4QiE4GYbE88tXx/sHMGNyFmXIIHAd5ZBcgsO7gfoAsM/+61Idmx38kGK+Ivq/VJ08+Yrit2jnAaW/1mmVKyADvDfGQROIO5POhow8G1YTJAjXdU0dff7V86+99tbbH+zvzc8PRpMgTTOjIKdT/HqNNU4byOFmQcIcrkJxcwOTEZjAVJYzNdOybt29+6d0wZb/JgIBybBotc1qtFoVS/YfWLfB3Yxe8Mi5cKXLkwSwIzJVzJyzLlo07XRzfGF7HAiWgeRcpEn79kMqK4WDrXCuCV6ohKdPT8mPfLNqoFRVWz5TYPDHRg3qDpUMd1WtqxoO5AwAscJigbffsHd/8+sf/vWP/uIvLr/55pntrfCdb1/61tfw+c8hdzIeyfkLsfZoNG8XOcRhdcoSfE6FLn0kF+rFJjcwpAi8e5kIxP0+lDAO5x8nMBORwbusbYZJ6QAwJLViyrR8+XsyaL4XHAZwauwQEZGVgNXy/LCSAHq0QxMnykVziZ2JQSxJKSW0Ha7vHfzZv/vxP/uTvZ//OuzPNpuOc85vvPfj/9P/WXc2xxfPbb90aeuzL9ALz4Zz29O66pAc0SHJM1KipfMqySmyre2nJD+8fx1u3jvePBS4BHNSoCYSsKsrkruMJ3xma3Kj63bnybo2yEjAXW4f0xrq/cRNNQDvZy5aPnkYrzgByAITaVVnTYoURyJMrppWEserpqRiC3Csq1/mDSIyhzuSmubSR0WGFOCbm5OdnS0JpKqhYlVbf75rrHGvcNaMupq2iw8Mi1e+8Mzv/80vP/tsLB6f6kgJTSupZVWlYCthN76VWXhXpuGqHnwvMDJid3N1DRCjnjEhzJqykFJW0lyHMK3qcSVi6F193/nwgx/9jD+8cSbLRnLSrFEycxugxNFMlCs1AhLjuKqGa6xR4ICaSSCYuYM5KOUwGjz1wguoKwi7U+feKSXNyUEhuhW1G18C6PtzV7Aj3TOP/P7Ol8qQ/Q+rx75r1NVN3Q1OJYu6Tn88vvBlvp4N5AgKcUBRs199993x1evIGWQiFiCoq7bzK0f+nG6SxLmJ+188XYqvxkPRdz6k/y9/hJ9wKN+SDbklIdgrQgBWWtmKg4a7NjlJl0NFAygCouKp8xe+/pXZz349/8ufqNEwjps8Z1lHxGuscY9gmEslBs+BBhsTTEYgIhKAyKBqyVThRgh3rACQwbE09TF3GJAzmrbL6hxihnqRo/y4hr+lW9CjHw+cAHYk670MjNwtVxIi3FNG141DtTkcbg7hCleDGxHBoW4ASMQIulwm+jT6oxNpOMHMDHiMSRKHDTPL+FB6QVmkxSIWS4Ab13/0j/9x/vWvLv/6DVy+8lTTTffnu82/an/0o+EzF+bjwfgzn3nqG1/D8y9V1aCKESHA7DYV64cNP7TBXRkAuEMEEogdUFvRYY41Tlfh0DJTtvpjXm0xnFid2pxShtUIDqi6qhoYvQeA37GaeeLQ/GhdIbDw4cfxaKf7b4cDmdyFiYlBhCxu6BLmzTt/9M/f++6ff/hvf7Bx0D5bj7YxFO3alt7+k3+XNsb5wtn8mWfTby6PX/koPPuUbm9gY1xv78hwUitbUunFUwgfs0w8PJSlaaVWViSAVuPFPi0vbieEUJuZJncvlpEQeGTam2FjEi/4Tvfh9cW8jYgV1UqsJw3TnxCU2dN66f+VOgHYpW8FKEwklPZkMwAhqqbZoh2Ij8ZV4JDbtiqm4l5MsplpaQhxksFs1GulUTEDAJA9BbLJhDc2JyJSSlD2hIZMa6xxMnCQypT29m4MR/Kd3/3yN7/9+apG26W6jl1C16JtoJnLjVyE/Yrgvy3VvR9QjKpQQUTpHSSMB8MgHi1WudoKvDEYRABJowDmi9+8++FPfz2c61PVqMpu2RBFCUn67mxyDsbiltfzwxqfAA5lZlKQF/6Ox+Fo8MxFBAHQWs4a1SgbjEVi8M4BdneDu9My+jhcBVcZzFXJ/FN/T58Oylu2zlRVzUw+hkW5xuMCZZQsGDvEUSlgHs2uvvvec9euoZlzJQQEIAziIjl1ONS07W+WW5XlSlpH2eRou8Cni0OG75EhfKtw8yc5/ir344c1ACdkhgdygmfVRZsqyKBK4MZ1MKzw2qsvfeXLP/n5Wwf7B6MwrblamrWtscYavwUlGRdIzNVZqtEQw0Ff6zO4w4pTORgsvdgFVvJ9N/FZiajU+82RsqWkDuEYXLUn2PXcf16qdiwNAJYyNX5UKuPJBjvgzkSczZIOQtyYjLZHA88ly2AiFIhYqSgPs7D2dFUrSVKClazU6ey3WJ7kkWfK6FlVf5dPnsZs4HHgHx/jEsHMs8I87+/+8s/+/M3//o/PfHj5XLbzg+HO5jQ1i71fvnXjp79YnNmaT0ft2x/Ue4vJC+/Z1vbgmWfx/POIAeGUh9AGGIiZEXjVAVAiivsXP/RxCZeJSLOrLk2AM7xzymXf4cXV3B3sxAnc83r7dpPjSgOxEnmx/YQFy9G1AkTBYre9PzvuG161KYT+hijvtTTOkJGXO/ymm7yXIl5GUzdrq9HqICvvEV6qDy/D0EPZk0PnqcOfxEuZlw0kEFHHImPW/PyP/ghvvbPTzp8eDs8Q8UETFlpL/MJoazfp7jsf7l3+4P0f/VW7OZ5vDvdH9f/8f/+/k0uK80RSCQARSATDxNPR61sYkTe9R/IlHQZH3BsexEzHTnmpqra8EAyw09LQ5vCcsDTzeoB7WnKuJaScTZN6bzkdAlUBzd7+6ML0/GbcvVE3e/vOShUzhJHlXuLh1Yf+hInxfcywKaKrRmBfsvABdw9ByHKb2jYJBCBODbGwrHYw6MXJjnspCWAPYi5wd4KrQgAQgmUg0rDGcBCJzNiUQvYcjldDXWONxxI3B5OlnXY1lfWTGzsQ6yppdzC7trMjr3/h2bNnALJZu8v12ZYwMzQWGrizC8gcXBR06HCuN1ouOneaKvk4IWtpkBZHyCCCuzmzEkXPO9MwCBAIJZ4EiTUjI7eJxg5Qd3V38d617cyT8QSpbanNDJBFZXaNhmDIxKtCxhprFKysq/ku1emb3OgIGSQsTuwAsQBGscLGFoAO3JXUv8Gd2Ik5wBXLvkmF+zLqJWfAmBh9yMq9MsBxsDpd7tfl+/94vIu5jM/ZlvwhAgQKCAgGZIOZuilcQMGfsOjqyQObONzhBu8FQs0qRXf1KvZ2sVgErsvehSuJtSAtiOCgYp7Rt5B6EZACuQlACmMj8/smXHv300dvR1h+6H2tAEjpri/Pe8nU+VK54hig22Ydp55etXLRKaK6BCJ38kIO80zeqol6BADOHOog9NxTeP1zi382Orj20RTjUMWMtryNI/SdPhJf5RmPUm7JH9sK5Bpr/DaYOBGhFTSRbFihqgEmZxAroSPP5O5emDClFRa+nBkAODuZg53JDBnIDnXLbpl4IAxdioEU3Q1f1ucOU1E9Tmeq+gT4GAWLUuYsoiXL4J+BpU3jIbW5bDLMVFm7wXC0PR0Oa9gC9dADUAUJCjfNnokEZAQWNyWQm9xmJHNKULJkxUuTe/MkNmIYqxOclEhukU44pnQi+So96IBxv8liODlD6TAjL0s5uo/ZsN0+JsvfrDJ9OBSLxlFNGT9M3grgBpRoUbAsnhGScxWEgEqA5iD9/Cdv/nf/3ca162cWzZh4q+3ivEWz2HbaHk72W72yuD4/+OFP33hzV6qmis9+9uVLX//6xX/wD6h2CIE593UgQv8GIYc22+50mE/m5SA0FPc7MCAO9hUz36wI94CPeWN6SffjSEmPYGyogAAVzyBzWuWxj7P8OjuFvuXIyQlKnCkQLNAyt0+SKXSg5NkRwhy6sSk/fecDmbwwHAwOrl9jTlFxwKFYKAMWrBV3h2if2L3nEyKoExC8bUdVoOuzFy9tX9rEpqBypXL1e2FDAGk59u71PRuQ4Q4TBSmQCW4IZJXMNDuZMA8ggQnZ0bXIBqoQAyIB7p4USkLCAlhKXXAhiXBC08IctaDWXtyY2FEKCwZjkPTdRCUHTygxadUlDGMDbqGVE2SId3595R//fyZvvLXdHNR1DrY7zyFINazqYBy12+Y8IW/d5wcH83a2e4P2qvAn/+l/+vy3v/n5P/xDvP4lTCad5jkWJpVAVqa1BBNQDRdCmrcR7E5ZvSN4jFQzMQKIvM+30hHNltvJVidTFhIACKUKwFSadDGbt07Bl04SZA5XRyYHOJ7kZe4N7EBjAg4SCZbc4FkV2fIQFBO2I57Z3NS57y26htswrCUrOS8VRQ+tC3qlipIacwDUb4Cdj1sDWPGAjhKCmB+VuNqO+v1ieYvmXvlQi0g3Ud94zQztWtMcWRaar+x30yrEajTXthKpiAmWcwc1ImIOtnQEuBewCTUyqipxV8vEXdva/t5guCGjsCXOYDxzYXu6Wb370Wyw/Vwzn40FtLZ5XuNJRV9891Xx3kDZSUEJlJe/FOBScnTTzeFf//W/efZi/N/+b/5nf/i3XifKi7Q73BgtgLdm+eoekUgYxdyALNdEnZfOWi4JBAWYkByBbyrwcd92e7wmVnJEMCet5wp4rpkm1WSEOobzBLgxUa7DDKlFrCKcBspt99H7u+9d3kS9ETZgtBjERRjNKYnrdkt1ZnK0wjcGnBlDRXh4gnVrnCoY4NwH6LZUWOVVOy1QouqVm1xmeKiTegYD/P6HV+npc1/40lcwmmI0uTabV8MdiXz1rVm7yOPR5rXrs/FkA+oSQhW5de1IKoGqCzEvE5jkDHC/Uflta2O5v/vH8h7ICMVJ6vCRiakkDe/tEU63HIHA7IeMkqUzR38azHcIH52Q4OSI2dkAgos34oDnxUElER9dD4YmJ6piJKpiPVt0p0fico37C3IOGonY2TJp60ZuVeBxoGox/6s/+qdffP3FzW99dc9nC0tnhhNRiimFoAv1RacuVV0P2UQ7HSIWBSGCAebmfQx/nHjyBPDDLStKFoWhAKowKKUIIoBcRIjF3bMdL/gUoyMUNVs1T/ctrUU+uCy3dB5r7wAAgABJREFU4OC5dmhKRkTjQWu+dzCLQc9tjhYAjeqd2vD7X3n1g7//vf/yH/3ynQ9fOXeeZhlubCwAmZP5itCmDCNLBGNXhhLIUSkdK8G0xhqPDQggS512H+RZfPH5sy88j3oEHqILOeDK3PayKrNbrhCriNwsWCJQ+tsNfX8SOzBvujCaGHBj3uwvOqmEJXYp94nRZXv9nVZRcP8LfNoca48Lu7lB6ihc+3myZNRKXCHOQYkdiRkMhTgXozHL2lZBQkXiCCEPBzaq4W0XldnM0eVS4IwlPWdiILKwjPS5D7Qe9Ds+NkiNrXhMlPyoEIJTtTdbpO3xqPiXAQBC4HBMkjg5IQOMLiDDGTmgNOEJWtA4ZMIMcKAGhqDczut65AYz5JzNTETqSkCYz9rhsEbZ8i2XXO1ManZ4UjUprjVU+i3EUfKQBc4lg0RwcaKMzEiMTMbQAI9to4Ot8W72oXX1MODXv7z+j/6h//M/emY4ncSKzdqckoOqAJC61RTOh6rL6K7un3HPIH3n/Z/+639zERVefw2vfQ7TwbXZ/EpOw82dIUIFDEtStJwUkbMnmIJm3WJD6krCvGkXbjwcElADNYFzac0wiBtcy9A6RrxhoA5gp2B93G7iFog3GU9v4/nzm2+8s19vb7Vtg0jqfMwCDwMRsGDJKSvqLKJUR+/qNKuQuoO94fYOTbd//u6bW5vPt8jBoQ0kczBEKEAePMMJFHrLEnPxkgSPBjkendYJVJjgJu7iFlyjIa48wY5OB2Q4fqouexJi4tDXB10QwYJaQoYz3KDuRGKoCCKIAUCvYk6BwAbN3gUKzmRw4XIWDi9sD+76+YIJYCJI6Md9vxNCf8DyjgLDjMQYCE5oM95+/+pPfr7TdNOuJWoBGJGxKzM5BFlc2TS4VWojxTBhksIN1fbHP39/svWUE179fLW9bWZ7s73iLEfkQhyJAjwqYBQlwkGgGDgKI2DuWCza6bA+7iU9FnrOC3ppl+U+mQvjrZSLCAAZG0D2QH0eaFXPBFC6vZYNCqO66uZqUbYqzKbTRXu9za146BkuzkbGYKM7Nij075LdjrJjngTcUipfsf6P/q8RaFU7MWciCDt7Vm+zitCYhFkylGDiRuSIXmQUTY8h2UqO4JFV2N1Yid2hhU7Wf2qOwZCrgbBkdTaOTkq+LgCs8YSDUVqwliLbRrb0HS1TsjgIbruzK9tb1ec+u/3001shAkjZk2ByADSghoV5qaFp7A6CkS+Zvsue5cOJ98jssfzPY0IhitqIWTQGqokrjIGRJ2sOpKbENNOU2ElH7cHBaIsWi4XtH9B+w51arBr2OVvHPsw2yFwlAzgz2oDEXJmFT3Zl13icoASnYlTDXLjGTuiN52HLEnjpsFSynFKUSBwSKaqqmk5lNAEJSBCiMyuQQRnkoCAVwIASoHCDay+lheggX2b7l3FUr+Z5nHhjSRw0uuWRltyse3v0248AA4HBx11NeRmYOSMzUk+/6jsAWJ2IjEo68piHXuORAjkHC2BWzgZXsswQNxA26mr36rWrP/nZmS+8srGxDUKCD4fxnA/TfNbkbjAYmEjKHVkcDQZYlAP2fw6HsjnxA91f9MTGlf1V2XGV6NMN1PcBFXLZirJ/72DvA+yjKK6VduTeoL7nwBxO7u5QQiICvAOxcQMoqhm6TSHZHPGlC4MXn9GD5kZqK0ZUgAzOxTO59Bw44MvA3vomgMdYf2yNNe4JQshkKbIOIwY1iGGBLSRHAiciZxEQmRbm9pJD3N+tS3UyolhleJM9mxrBmYxglvlI9v+3gr2PQB5j8JHHvtnLmZ3ZoX3O0OAsEs0ygHog42FVBQowDmA1uXWPUSKs258/jSj5KELpgSCQw4MjuVFpPVs1ht7eK3ZPcJDDAC3JTWR4gAN1gKEhtAAIFUCwQRXbLjGzsAyGAQ5zdMlM02BQE0Mz2nYRKFTDCEAq9mQKdVh2OFPRYRHVILFPx9LqtMnA0jeFm/VhtcIDnOshLxwNWS2O+T5+/hN5582XGJPUlSpOMRM6ciyLQMg+PGKuNUz2y//2v925dmUnGF57+fx0EFHPoQRJe02ViU1AhAAE58rr4CAehkjKUIyN1VWBDAhQlauvXlp0s3iGy7Esh8hRKORUSMbL9kG3QAiG4CqeGQoEoFCNjzlqXQAIWnfWQllnMgM8B08dFefr2HFoAIMFAzddv+VIqgiCDDM7ydi66zmVIlERTyM6pvPnx0Ac0nkt3Ncq2OEGZoMr1JCzGRE6ApFnNo3QrG5C5BIolFoiUtY8CZVLMLBDJLANBUYe0SxLXKH0jABCIClJ5lWPTD/FAECAt21DOYS6IsLu3kdvvPHLv/rRF8SL9LAv3aGcTBkde7/r6rubPBDVGX597/KPf37joG1m3Ysa8drrg+FokEPf/UMOz8gJTYM2IWXsz2FAiNjews42wCOGeyMuvzWMu78Zbff7qX15XNiSM+e0atY1gEeDan4wzxrH03huR3bnMe0vrIsQMiIATrw00FiG9zf31NOR5t817gazTCJCYp47NWpaIUTCOEZyqGaCBebA3LMMj5tOIPK+5EBEZE7J1F1AcAcRptPpdGMsH+6bKR/K5a2xxpOJVZxYGg/Lrl7ZpQ+m0W8qyAHo3vWPnn1m+1vf/NLnPvcSGF3XmjNDDprUJlquXHCGmam78wO8v5yQzQjuIhKiDCTUiMAYiF1Hi4Yg1bAKYEpZ2nbctcgynM1o7wDtIkCZ1Dyn1KKmshlb9RH3ZubrOX2NJZyQSZRYgFDifDvUVyzc/8RgIBEcYIe0eVRX7Og05zoMzm/XZ7cQGcQSawJaQ8vUMnXiFmKJ+0v/pZkdmgA/puPwbvdXXwBok6sxERG5ma4jrMca7LCSiCk1YzIj7wSZbTCc/Oaja7/8N9/bevVV+cY3N2I16xaDavT0dLyYNdY5x5gRd9sGkHGNbinj0JtUsRrx7aqynxr6ne2n/vIOdhIvflcKGOUudx1iFQA1uNTDwfMvPv/aF975cO/DN9+4VAeCLwUZvMjkGpkTlKFLndZyTR/zXOMaa/w2GCi7schwMq2H4yLM4UwGqKq7L298ZveyOT3yt1jm+RBjbAxd16WU0HtympmtXW8+Bj2RiGBktkwckwNkQvCuY7KNyXhrMq6E4R5ZSB9Ptt9NMhKfeMwc5rWOvoTCCFH6ejraFiDTpE7gmnoRlLzo5rPZ/vb2GQGBmKI6kzHcSbsUMgUOkCCg7O7EgUPFQF6JXS5TmNyL8ABQWXlmcN8kErBoTdFVQ8bujV/95EdX3v3NueHAujuvsHakjXt5S2JA/MM//Vebi91XJJ2jFl94ZXs42CaCZYQIAMnhitkMeQFr4YoEX7Q02sTmGRJsDoIDNyyFlXJJr7oOPUl6/q41m56RXtBXuU5U4LnLH5XrwyKqWtqMmgwPHBx0MOvA5E5dThwi8p0HWS+zf6xzopKAI7gQE8OJiG7WEPJlmfQEIEftzCQgQLsuJ2ZwZmaMhGEGTU6OuBIYCgsoiwiXy5wZNEBEiJ01TgyCwzLIhFyQgTngQIXe3pBKdxIjkzkMZAwXWHDr+ZQSZrnNLJMwQFbs7c8vXzm4/FG4cCYog2FeykBW2keNYdyLPrmDgahmrmcQfW9x8Iu33k+o5/r0e1fx1DMY1KgI2qJtMT/A/n63v9fO5to0Vy9fXeTsw3r7+WfPvfpy/eKzOLM5Hoxhpp9WIFc8SR5uAQC9CPXNvSUwcquYnFyAaY2LWxNLebfZp/FGSQcZinGxlN8mEMNv5eOUlMAad4fBhZ2EPFOnGWZREAkbo4hOUDrPQORwdzdj3JMFwwq9mRKcOIAsu6pqdjGGJYuBt3e2dna2Q5y5tqfN/n2NNR4SVkz/gqWUnzOWTAOGAzl311564blvfev1514IAFKGSWUI89ksdQKEfmIVmFt+8PO8MTLDhDiQRFSMAFRwJkbTojPYuHaHOzSCAxYLur5bHezXlupAELCbQQnB6chS6CxGYZ3+X+MmMBDYqYRoQGHYHgkCvAh8I1rPlg3GtXOX293ctJvbG89cqJ4+i/FAAeFagaZFckuMlp3qKrdFpBvubtZvWx7vLMDhxTvSkSnEMGjbklogFpDCSdfB1eMNYy9fxaPNs1gGEjPIMF989KOfvvtn33vu2c/gwvlI5MAG8FQ1ocYXbW4Tj1yMoiWI9Z6ZBoDMiJTYCA+X5nlUWNUf/C7IqKQjBQ51Yic38g7NvK2rml0SLHKFp58599rrV3/+1ttv/uoio1qZCpCDXFkNMKIi+3Oovo11gXyNJxoOuJCCJFaj6TROpwDDlEKVDUndDETEzIV0zHTr7bK0KGcOnBdp3nZJzam34nw47+qRgjLgsEOTSWM4uQlcs4aKpsPhdBijOnJmeSRY/ieBu99fpdJlimzpdZqRCFEgQAC8bWjWgjGcDEEG7Uobp5BtDuIENdJCKCBUkKK80nmbtM3mFQUECVa08Sn0DPmVUAqWDWfl276bjRXigBHzUh+/axYSVbxGu/jwvXevfvTRThjc7fMtkfQq9V8eK7KzQumdt974l388u3H54ttfHrz4EibbMMLMMO9wYw+715rda1cPrl5b7LddqmRMmZ67eGnz5Vfx3CVcukgxD5G9EgdADCp1PspHujFOiNWbIeNybFpmxwox7z6NZie4OUASQpvSwAgkB7MOmxIcvD/bdxIHe7Y4CihX837lztwAAklxHWTyj+0AOPZOiBGKbNjCc2YdhMCmmHeQgP19XLuaFjOLFjeG1dYUo+kAGyi849zl/RuqqRqNMBmHRWchZEFiz6zKUUHdss+GgOAICqEiX4UWpjCHC/IAJrTsX2ZW8ToEcUXOuLEb54szw1HsB7gQYMRw+FJv0dmFQOoCsHkFiOmwHkzjcAbZf/vDty7/8w///K+2Llzc3Nm0dJDTfLFYLGb784P9bj63LlnWqh7caOeLKo6ffersm68885XXLnzldTz/WYiQ3yRy4Mub8L5gdRhfRrxm97uD5Dg43K37Td3AXTMbVbWQtI2HSBe3xNNw/t6BOkC9R12pVi0dMtl8te70nl4n7Lp6YuCAU8+0NYLCO/M2aSXqAIsQopuSmcLY3JyOO88UywFnCLMyZfWsXoiDOecYqjNnts6e2QzhPbWOH6ThxBprPCLwnlAAACvJ0QA/9AFmMLmB23NnwudfvfDKKxeEVhoHMQGL1sxi31zFcIaHrORG8uDmxL5TUsiUPLBI72MQmjmy4q235x++R8Kt0Ea9wePzGNTYfSf/7Bf+0eVh6gYSwUZkgTmT+ZLEXSQrg8FoXSJc4xDkqDMtuzvhQGbLVCR9Vw3pCL0NqZNDuIL5bs4HNfPTZ0YvX8IzFzAaNACBkmO+yApkkQW8FiLY0QKAqjrkSRiEtsz+FwRidMkWLbIKMTNbtlzsgdd4fCHuAIKbkxlbZlNGYqR2NiVKV3Y/+vMfPPPCZ+X3vlOdmS5sUeXhU8OaE965sdtaMxlPleLioItcrXQojdgA5cK4Pa4p3/3BLR0A7k74NIhQSmTM5jAt2+zgSnmRbVRzDA4DOTa38NJnpp97CT/7cdscDLOtfCCp6PcRlLgUAACUCmjpfHqi9E7XWOMWGEsLoKrH29vY3AQx1LyXr9OsiijMXFiPRMUhx5Z3DVsvqMVmaHPukqobMVmfklvj47BK5BymZeC9jLBpxT4M9bCqKwY6J80G48d0wlqq2tznNeXIxXKR3shRYCFlzgpyfHQZs4M8mwMexhNMx6gHUgxF53N0N9AurMscmEaTarqJVsEKsLsbublnILhEXrJqCMpIhEwQ4AivnhUAcZAARzZEoYEEaEaXOCc3VbO7bTZLL87Rb4gomL124dzl5uCDn/387cvvX/3ZT6dPPR2qESefvX8jdErzpmsXB91ilmf71qj6Rtzyudu5p59/7c2tr30Z3/4qPvPUoOaE7L1zBEDIdJgw/MSwXl6+eB/3PS6O+/VBU+GbmwMcQ1qoERPJwcHcNjeDgvZmjZEYCDmHUCsRVCHo/QdWdyGt2jTu+cx8JUpqBCMCHQqdGo7YqQEAMfz419NLv4p1YhJCBGGmuLrr3/9R8+7777/9xkdXP2oljc5sbF08N9o699SFz1A9huPg2pX3Pnh3tpjXk9FoZ+eFv/n7PESoqBZtQlCOCVS2IwEYOQZ5mS0RILhDE1xhAhd4XArHOMB1nMQKKePyZf31G3wwu7S1E9sFG4N6TXwvfZcoTZfs7sJMqsEB1+BsebEz2TwzHO61+sHl6/vvXkm/+k2zMeoW100by+qa4DaCRzCDBtNx3bW75E1q3pvdmO9fqSRvjyY49xKt9GRX1+xQh+v+Uzz6DoCHNw87wZyZDnWZyE1zNxwOCGjbBdFgOuI0HV2bDK7BlrMQGx3e0gQwsTnkyOb/UTfheeAgK97Y2neDSBEZ6ZIuWtSMyFHAnjtXh4OP789LxEV6pEhxqbet5ey1AynnIVXbO9jZ2aoCzVMbONIJppQ11njc4KAj5vErGr9LvxaREYzRfvFLz7/+2jMXLgCELqnUo9Zw5cY8J4CFBeQwA1idzWEPOmGnbOxubCRgRgAkpzCf4d0Pf/Mvvvuz7/15lxoNYXu8/cqZ53Y2pleby937H6QP3htYK1HgCrIYJUMBKJmylJ4jcQRbMxzXOEQ0BAUcysiMLKZUtMVBDoJHQzBERTQEMyODhAPLs8h8/szWV17ZfP1lXDwHCQkMoGt8tj93MAnrEcGflQSQmQHyuIYV7Le6GvYGpwDA6LLOW04WiRmkcHMjXhcAHlv0cg4O8azsCihbG5AJOXeb1XiIOPvV22/+i3/9mfNn8fXPm3eUQz2I56b1tYMwa1XATDhIuaqrckwn9F4zD5v7T9T7nZUcTWlUfdCvq3BncYMSCwFMcMutLfbzeDsQsysoRDz91JnXvnDhrV8tvv8XYwa5kZW2fy8+pcpFj7y3PV8tjpnXNYA1nlAYMTEnAqo43NrGdAMMNWeBJuRsZk4Q5pBz0TuhlfPHUjCDDVDilKztcjZ1EmIxM4BEpAjZr3E3FBlfFNMyOMHYTOCs3bQe7EzGIwFlQE3UYQp+PC29lsL2tFxWPsGk7P0O8AjvhBFJBABM1bsmaMZshus3fvRP/utuf+/gYKaw8Wiyc25nc3tnOB6OX34FN65dfe/9Dy5/cDBfbO9svfzqF/DaFzDZAGfAhJg5KFwtW25JaqDkkAH0p+83fd/TcI3BDlecmYyQFrh8Ob/5m7pJW/Wocqa7pNzpTl204l4180mz2M7t/KNO5+21X73ZNppnaUL1wCi6B6aNiHHEdjCiQNd2m90uXdl/5+r1vStXnhPF1u/i6W026lgULsTWJ8EZMD7WB3Ek/D38CIs9MoEJxC7kvS9IEQI6HkOWgP8/e//VZNmVpQeC31prH3GF65BAQKvMBFLLqizB6qLonrYmhz3W3SRH/Ih5macxmz8wNq/9NmM2PT1ss56mDUnj0Nhskt3FrCymqlRIZCaQ0IhARHiEqyvOOXuvteZhn3vdI4DIhEciICLulw5Px4X7kVuu9a3vY2SG7K3XpW5EEkJoUwshgxxNG8dmUGDSRCdxYmgUFu3rKW5fu/hdCvX0pijL6ig63hUsjEMJ5hDcVat2B6MjqFABhxuuXsMvX3/p//7fhWs3ZlevdZODKDYf174xntTj+eb5uh6JyNFkcv3m9aN2zsNB2Bw/vn0RmyOMB1SXg7UhNjdSUVaAa1ElhAhEQA1IKCyUVg44wbRvuMs7YQVTIMDQNu3PX3zze9/T118fgoKBnfJSNasuwq3PbeZKksWqMRjYrWk6MyqTr0so63pemJLzdGqWhJgEoZASXBCVYAbN5u1mKGaDcDXFN99862o3Obu1tnXuIew83vPWFzNTTl8fq4C9x3XqrnG88P24q9vyPcoJTy0h9tiBuCQzSxzLtRKPnd85uHpEXix62cKEjxhE5iaAL8qKCcZ34VL9gEFEDJrMAecQ4K5Aq7o/aTYGZVkxs7jD1JlJpNBTDirZMLDPlTKpkxrMYYRkCqCqsLY+DuJoI4t+aHnUFVb4VGJJR1qO84y8zOg/TSAAypSI5t/+wz954XOPSIFO0aSmGowUeHd3F8UWkxBBHSAQq0MBuFv2HboXcILBE9wEFDgUKIHSDVH1Fz+/8oMfvvuD7wvAdelh8Fp45XIZrNZB7NYmkzVhBIK10VqvhGDAguSYA5AGIV8lAFZYgh2jqDBPAa1AGSr5BwMQDK45OmaVghLAOCzSLuJsc23j889e/KNv4kufxdbavsXEtQBxrvNpg8GoEKHYecysjz5KaGZ5pXQfR9jopINC72jaa/kiKrWRkwUnJkruZhYehGqIBxdG2bnNAbdIpoTIUDZONHYalYN3D+ZXv//XW08/vv3MhcF4kxGBoqqwubU2OZhOtUmOogrZH7tnl4GzWM2D5iLtgIGIxBkwdkZwMU+qdnQ439lYA2OeaAhgY71+/vknbl775c9+1C4qjgrTPhhB1hsAAHlhQI6gDMDI9D4enlZY4c5wQEU6IiuqcjTGaATm1r0kKJDcFEsPAMpJwJNxMyd2yt951rVNUnVQYGdyNXdIoA9X1+U+gxG0N+6yLIzObgINlsR9e1ifWa9rAjoXtwLsrvcrTXOZAFh+8r4h7w+IzMy4JQewZIV1TW2Gedu9+It3/vKvfvMv/lXRzLo2maejsj4cDwZr6/WweuKpZybzo72bB9duXDucTI8217a/eOXM9Zv4gy9rSUlERnUYjwMksCTrwFmTgwGIE5ydmIBFSiBb2HC22w0E0ggQ5vPd7//w2l98J71zfYurgRF78753tHwayzoAAASdHRyVjJ0QNqSMncV5m1pDqxuhrBzsBoa6R/OkTuQ1lakqTXHz6pXLOuWHNi89/xgurCPAwcoGY3ImhxCdMjr/29BXALgRjHuheYfnYv3f4yxk+VBmBpZCBGoeCpBMm+hAUKBVKImDYchFILkxeJ+CyOCln8lpsIyNW446EPniTR1H/33JSb+b3bgAUFgiNyhmc7xzGb94Jb346+1ZPK9ahLGWlNTi9Wlnk5s/e9WG64PBoHY907XrZKhLm07xvR9gZx1bG9gY4ew22nNhfRQgiAIVtIbkSAo2iGNgo2INAQR2MEPguUgCEWZmcMXujZu//NU7P/5p9daVOhn1zcWRN0WAkwJMTljooBwHI9zHg3retIezWagHw7XN9XHdRZ21M4CJXJjZTGJC18Umupq7jTY31kYjM1w93NuPV5u3323fvVGpIwBZZ9ZhfHsGzT7UHMDHiyV/n5cGPM5ORo4QQozRCXUoEyzN52Uozm+HcEWFFQ4lYofm8cgZ5AB7ls5w4kUcmR2rBfFvATOb6dJyhEBqBvVp09Wh0AoFwRAcKSckuxQ/+MGd4Eyesrk5iETh6pRySaanXFQ0rAOxOnINz+ptrfCAIiveAMj6ewB69f/+h5xJMyCCEqFlmj7/2YcvXdoAMGmnyY0BJewfztd3dpiRndDdjNjB5P6hyRTe8Rbc3NWISXpV4oIAT3btRrl/cD76ua2Ncn2ksw77e91sTiOuymLdMa5KBLYYo7aWKpY+WKSUJdeNwaezH1nhfge75TV3ME5iwTk5FjUylnuTMZKgc1SONvAN8muB4vbaxrOPhS98BhfOd1wfNN2gDgLEaKlNRc2Vc5m8iCa3krd6ssT9O0fRwqwVJyhEDACEZBxN1AOI/RNBHFnhXoMdDKNjC18omxHXgYPqmtRR0ztvvHP08ivb+9/ktTUEAuCC8UZRW3VzfxrNB6ON2Fgfqs6H7bfMd2QI3mssozF5n+XZlube92t3B4OyATIBAUjBPTXzOXxNgdaohIeqxGOPrF9/7qgs17omE7WYnD0zmiy/ECOIGyC5CADAip+8wgMLIzhJB2gIXNcIASQJKtnT1MmcwNLLjplT6GNYtlh7K7ESK6FN2pkrsXAAkcKdiFc2278Lec1AgJOLG0HZk3iq3Naqar2GRLimAAoiKd23/MxbTIA/DCx5UD0fpYs0LBiohAmOyfTtH//4u//d/+eFcrSWBCKqIbVq7cQPZizy0l+/WNRVWVfrMfrRIa5cO2gstLPNncGkgodiuL2BM2cxHkMpNBEDg1NfBEAsTAPOLPUAJgIzOC34tQJQbOABB0fXf/STN777g/HujW31mvlOLlHvTYe4O7uXoRDhkqlN4NhWLoOiHq7VRSLkkhF4Z6lL1pkptFBbL+uiqPRoenP/5sG771w62IW2QOkwJcnBUjEKjMW0f+o3svyDk/2fASYInLNsfv8w7mKIoFsN/3r5zfyUYZmzLl2CAqEBbh5MmhisFmxtHu5PaiIWin3IQLAoXDDK6ZpTLrBSRxJYeHK0f25QPf7opewIfbu96vFDOP3NAgaft9ONagDh3Z/89KX/5z9+OtqZaMEU2iWFkuWxeXs4cIpoIuDbgBK6bt4eND//r//r0aMP3WR/9Wh/86nH/8b/+u8VX/4yAETH9b341pXJ9ZsVyfD8WTzxKC6dxagaCYwpgp1qRwklIz+aH+wMaswjpu2ZaG8cTdLezbWzZ3XWkhucnIwAZjeYE7NxdpDnRXk4mJxI3cOgEKoMmLcTa2dOUIIyw13MxK0ASimquoAhtW0wjpMutdOHRlsPndt69a9++sX/9L/E3mEcUzEaAp7cQlUCuHmwt7mxeeL5LZ7l6TUfzSGSc0UoizAzHB0dpZS4YGZ2sHMWzGVeKOnfW5D1Gr7L3MaiAYsIADcXUmY2T10Tnn/2zK+uNNf3DqisSEIbO+JytD5uO32/pn7akpwHDkk7wPPKxp3UM1FL5lHnUaeNKLk4SqnA3iV9b7HS7z6FadIEFqiq2jymeZNiETa2NtvopdAf/dEf/I//5q//xf/4oxde+Ob0sFm9shUeYLBRTvtmJ4BsuyGeTLgwT8PRwMkuv/v6hQuj//Q/+5t/+AdPxzTvEo2Hoxlw5XBy8zBu7JwjDmYwA+cqXDO4nt7CA7fteT7IcnZjc81vTssSDKga5lO03c1XX23ffPsCyaWiunljj43PjjYOm+hwaaMk8wSKTRLUdT0HzPuyQ+VezI0cRMb3dfh1hVPByFttSmEqqqokMDx13bzpUre5tRM1qXsMIQxKAs9i3Df9dTP/zN/+88f+7n+CLz+PC+dariYorAwMvHOt2b8xWRttOJdd162boDUui6aZDdgKopQSgIIQHeXHfe/3ArniNXMjs9qnwQ1mqnCG+ss//0WczgVUFeXRzCSs9H8eQDA70KVRGeZvvs0iT53feekvvvNm2f7x/+n/iLU1FJbAJNg4M2gH9bW96fX9G5vjbevckwqIC2FiJpjZvaZ/iohqMnMicjdVlSB1Xef/umBpOvJWju6tDUBf96AWLQsGkDoRwEVZYHD1WteNy41RASpgChF8/vk//9//b//V//X/Vjfd15967vCNt30ez53bvnG4j2AAn2AM3CecsBVWuGs4mOr62o3rW+deOPf8CyCBe702bhzzxucxqaqreoyp60hBDtUYygLgJiUDqAgx+WHbHhzNlNiJ26SObMKhbTtfbU5/C/Jw5ORwJ1Mmr0Woi9Z1jz/6yJCpm2AkqAaFqHNKHIr0KR+1mNkJTIzsJ0HEzuxsZpPJZKtaq4sqy2xTVqg+7XxHACGr1UkflCMwZbNe1zgoA64dvPjP/vkv/+W/eno02jls1tuEE0FgVXXSM+XADNpEBx4arjsBV66/ufcXP/7Nz15pDjr445/9zLf/5E83Pv8FVENM57h+s7l5cLA/KQfDrYcexkPnMRyCgfPnICE4702nWg7rcujAwdHeRSmQFOaPodjbn+109NBw3B7un6q3GDg6x2QOBkLFgZ1DB/WGldkznw0QY3cBEUGCNWl6eLS/vnPmfBlefe3l59dGSFGoAmDwZFYZEShEqDsXp3wB7/11cgIMiREef+TR4fVX350cFmubCe4pQU4paeXMbrfM3WRw40DmdHAwwdamd13b2f7BpM0VAE5sYKMllwLITOcPpS955hzm0oalA7BlD4Dlcq2X9ThtdsEBU0AcKgyBYTrhyVHZNZWqeHKOytYJnCwYADinTB1ZWLqZGIrEQp6uX6thF2LEa2+9/s/+xdYPfoIy7O7uzo8m09299mjOoMHmxuDCWTu7/cX/5G/zhXNrDz2MjW14ZQoQuKSRrAk67O7iN6/71evrXReJxN3IEpgX9H8xA7tDxThnaBYWAqTERKb9/ZkTa5Y5WeSTnVgdhTHY2E2yK12oTN1aHaAyKlNH5dywN0M9LMoKIDPtYidVAdBwbXyisuO+KgIAADLrnycbLDt3EOBkS+ELgrGzeKo4jEqaBuusc0ElomRdFxf6XL2rz0kXzRV+C97TitjARMaMNuk8alFJCIWpqifh0yaEOHu8ZNk0EIPFCZ2rQYxA7iAKBQZ1KAtyi7TK2aywAhyU4AYKcAOsLOv5tAmBy8CT2RHZ/KGHHnr+M48AYIEzJ2Bu1qh3IM/WNe5MBHdyU4f3jmf3sHORg2EBHoSFQYBbBze0czs4GnZxXW0txrbr4FyjiRYRhWHiUDY4J7YcYBKHGBuxE/Q9ZXArrAAgMarNwbSdx2YfDcqyHFeD8WhdQYkE42EU3u/aK7OjxrUYD7Cx+bU/+s92vvIlfP5zOHt2Wg1nqFuUCr85w2SuHUIpJRMH40FSEFJxTFbqJRPv6wxUr3oJ4DbekzmajtpUOoll0dFeuXE1W9/HMAI5g02ZDQb0UjPedMwGUzYv5k3VNt3rbx5893sbf/Z3UNUJSVGUIAmeEItKzBMkC9cCplmN291ZPiIJCCL6JNSrsGd1bDg4CdzABgeBJDq16m2isoQHYRQSSjz08PiZp2avvXN93rhRLUEjLCmVZe9LQmy9aGymC55+V77CCvcFnJCIrCxlMEBRgCjT+ZOjM3fKLne97yhR/0NvZkNEFJwRE2KyvhSA+zqbT8DI8ekAEZm7gAKTmFvXlfBxXQ4KKvtqYFhSVldVd8fKQ+i3Y6HBSIv8cd8WiQAwOcwxPeTDg9F0Ppq1oxhrPU4AZNdSW6i22CIqludc61DuTT02k5QGL716eZraH/yEIF0T3/jNa1CaTJrdG3sd/NFnnvqjv/nn5be/gWaCixdouHamqG6klEJXcLm9tob5BNd38dcv6jtXtltdTyg6M5OO/IML/TlRyvonIDiLYxEAZO9LBdkpV78xuYHMxCEoPBCZm2qrmByia4ExAAJJ7uqGwiF3KcO0VBq/JfzFAJMziPqAsGkfePx9V8QnWN2ZG019zB8IBiRw72mQG0fvZmQLvvNCqydH8k97xwwih2s2AWbmnII6vrglrTp/dtrjq8FFgEo4wHDzxnx/z2PTBTqqYxusCdYJQF5HMJDYjIwd7FYYCJZ1ANZH46PZdGy+VtXdZH74H354yD8thwMP5ikVbScpOYlP9yY3r3bD0c+n03Ofe/7CN76FZ4YYVwzAECMKETs4bH72y/n3fohXXhu0bSHu1iUGwGwQsHgiLE7tt9y9EZb+HJkztdBOdQBKSEQOzkroSmxkBhRkhUiXLEarh8ME0bmVLWFvitRvMBnEzF3XSVkWXCzj2ffcxvGjxImhwQg53WIgELPnZsbL7UF+BTVhZ8DdIBw2bWeopWgRum4WyuHJQ5HfR0/pnoEc3Cv+wojhbGDOTIpA06Yhx7Ac1CXMJaky2O5CttW5JyuBQGKuMVlUrYJkSe+6wvr6aFiLpuZ+at0rrHBq9MJ9tshiZpVFFEVxGI/qsmayyeRmXdvzLzzy9a8/DwczKxctMI06SRaJiIlgyJaCeZQlqIVj4ch7A4aRpmBeh1AyCOgz4/P5/MbNMtmaIUQtoxoMlCqQGgDOyqHGnBjWKxqDndl7FaBcvb3CCieRBL+ZXh+vDbe3t8pI6WgWj6aBi6KqB5vjo86ux9lbcbJXc/3IxUdf+OzZJ5/e+dO/g4sPYWc9FcUBpEMBwJV2r09m85RIKDAxOaFWgvhMF+xgX9gA3NcJgCV8UYmMvO1Uw9FU520JZkt9bdEq2Hi/I0cQNGvCEouhBJPD1RlkQTQlinGEePPVd176l//2W8++gCfLgoW8q8J4XHElVnIVu65AISGQuapm7r+TCT5SE0ha4KM86RLsCG45E++Un6oLSBwkQV2bLlZFWRcIDC+CFIInn3z4a9/4zfQv3766t6O0Vo5TlygxG/RWEtgDMi6tsMKdYMSdmQxH1cYW6iGYE5MBaohq6nBebl/7qYsYORtpIAqsQKs2j9GInXL0n04c/zg7vsKdQO7MKIStVW1nVV2dWV8flQiGoE6eJwDN5Ve82u9/ALDj9urtLJIBR2xx86bd2BvOmkHbgjSJYlkBsCjLsBPxSSzi2JVicxp3LMycmiv78d2DK2ZmgNGOVAUXwvwEla1a/PUbv3jz/3X0T/6Hz/zv/vPx554bPPcFXt86Q3xzOrVhKkUQ28mPfzT5t39pv3l1PfkwmlMiklOJ0hlgLIZM9l9EWRnmtJzsnHgRZWVHmnhTlqGkEJFiTMksHhwWmgBlBAYzZx85EGV5nFOKpry/kL5lQV5mEDu7uRuTKzn56ZKF5HzC3s9AnAl/ztSfmmBgdZizAyFh4b/cOxQvdYHf9/CnuZZ8rnxjbgCEOAgJ8N4M6N0Pg54zCF5zgMbu2m5z/QZiBEkb7KC2WeGd9IKGwdBKfg4mjmQm7sEgBiIvYYXIsKzVfJC8S11lbKImTkG8DApPsNg1TUy7f/Hd7p1rsjc7ezDHZ5/H2TMAmrYZ1/Vsd//tn7y4/93v7bxzZdx0SShq10kAEEAwiDO55WdiJx71siVZluXqe5cbEdC/nxzIzsIOmp1QJZMxRd2j+qAsKUVoGqFEEzHvMFIQEGRQFW3q5s28qOv8Lun3fPifMJCDyezEyOYLjxElAHJSvj+XgISkWzX7xpA87jdth0XEGoaFagSA5QR/XzrMfIgQyxUYfKKhAoAxd0kJ3upgmGuC1OX0rsruOclABhAThBWp67pkbMh26jIYYGd7fTyqYmyB+sO/yRVW+PTBAAU5SNndVatQDKpyPj+az/aeem7ja1/9zKWHCzdnKh3UGCZtnKt1kEJAlthZsrdKzkizKHBPowTkoBgpxpIlcM5VO5gwa45u3FhTGxAhRnGDw1LMA7YTpcVo7ySeB6VFcVLWSnb0zq4GWzGOV8hwYOfhh6LF/Xnrk04aq1CGcuj14J39o+uu1yuyS5ce+/JnHvnGly5+/rO4+DAGZzBa96LYg8/ACuIW3RzTqbZgrYpUCJkBNmYwU7bOziSbZQLgPta+55MmwIt1PzmQDDcP4nQ+AovBkhJlGZeP9XJXuJdwsBNrHzswB5NzlcAOcFlw6Co3GDO2pNL95uZfv/j2X/2HS5vr5faZoumqtfE2cDQaTTvsz2dOgDDgRpYtOuijov9nLKP/zPyxbKLIIXCDeZ9ZYTgZQR0FcaeJopYdDaqiEDCAUOLSpYtf+9rlV9/effvmGoVQDqhtCogbMx/b8ikvHJUfMF/lFVZYwoHGrBiPx9tbGA4BKNiAztDEzt2Zc1ifiYyI+vJ0dzNHKEFQR0zaJDUKBjrJ/V9FEn4nKC8ezIW5IEpuploH2d4Ylgw2kJtrUk2WTVmJVk/1A6Lnbp2YtmJsiQ1d016/1t24MWjbkTtg8YRV2rIB5+d8UjIu08kHk3aDgxZFYzLtmi5GIi45nB2vTfaO5tPZ1mA43t5EkKuH+/vXr7z8//uXozdff/7mLHz5G3T23E6oDto2IpVH+6+/+LP9H37v4f12C05qs64NZXGq9aETG0IOFjEhKwHpMWvNl49hmYebx86CFVzEtmVwILFpg6xHFFRQCvGxkvndbR3pZN+3xWcUgEIkEAhObkzGH4osy8k6AyIQLMc+CZorALSnw/GJ36Fsur34y+wAfDe3ywLAHEQwFha55aH1qaTF16mJFASE7ORgAwiaw9mVd5trN8ouSRBlzANmBZKgjhCjoEgkyswwOJR6JSJn25/NAhG7N9MZgzfrUaAAYDI/9EAWYAGRHWaSvDQae3H0i1+9dnVv9u7VR6eH9PUv4sLOkIjcaNo2l6/tv/rG+uHhaFBYVTfsifsziQFQhsPNyRghy/sAMPDJbNLSv5G9924QZM2qzGFEtjxNuaDaE5eCaCQS51MlX6sGaDo4oaqhCTGiqEII09QFeC7xuC9jHwzrjaeP7++2GzX09gDmXbs2qMJGlbRq4lFMcw5Uh8rdnHCy+qa3zFzhzuAsKGcggi7rLTx3M0mQVm3W6SBJIJBIdMgptacMvoieAABzMMQmtskKQHIkZTjCmbNb6+PBrGmYVwmAFR5YEMBwN86lOQlgoADSfD4fjQZVXdy4cTio8ZUvP/f8C48gy9ERIjDtbNpZa+QMZRMHu4oj93JzJgvEllfo9+rqHUFdulgGCUDnXgSBMY6OZocHOyxiji4C7ETZe8QIRqx0HNfPuwg5oUOyNHTFSul4hVtAlHg26brZfFyPts6dEy6v7h2+dfNGHA2LS5ce/vxzl7711fWvfh5PXMLaAMRoOIIPIXOwKWuL7gCzaRKuPch8IKkARSvFh4ELEfc+AQCHZfh9u6rgW51Ql4tbBpAUe/vdZLYNIcCSZvXb1f79/oYSG5CEnYzcxKxUBIN7iKZtQGvEjHWpQmPdu/sv/+u/OPf4E+UXx+tt1xZHa/XaI+v12zfbqSlxdCUjBrsHgMiYyI51Pu8Flrk6IrqlAODjmEcYzpa1YZEYDlZxcoiBhd0QNXWdxxi0ICIkKcLaevncZzefeunmi2/qwZyoFNJaqs7zFG9GuVqwpyevpscVHmS0aoPx2sbOGQwGYM4JgGRou2ROJOIL5R+BwJyE3MwAIlJHE61Nak5GpH0FABYL5lWNze8GeS8Y6OrBqSjrtaocFaAENoMlt5TFa0DMzLbKV34w8Mm9DwHubezqkhC7ye5u3NtbVxszd+5xEevPuI3wfvJ5s6ObNBwKqgphGqKoiiCggqW5tlc6Kili000vX7VC1gbVC+cuvPjLX1/fvf7K9flnZoZv/xHObm+EoNMp9vcOrl4+unoVXgYUraWWQxkYkX8PAVc/mbcw6uVhc+JbHAQY3J0CM9puNFzfLINMO7igTSzFcYD6Q+y7DhAYxoAILQLmSm7MdFeu1rxUkQGQS/8pS8/318wKUicDggO2EPnN6CWATjzlW71hT8faJSK4ASKgkM2eswTQHQ1nT7l6K4NSdLjAMG+ba7u+u78evSLrYOJOQFBUiYaR68hlQhIsJBE4ywEBppqqqnLFZDoLJOvjkpm7ph1xZeQdoyUTchYvzcWwvbb2zrUbr//ypdcn+7MQHx3F0dqX5cwOkg4pjIkHUauY1sajWFlrMRGUwM6BAeMFV92VLKvL2Ml8Wl7Cem8YAIC9L2ARc4dFhrErG2BGUDZLVpeFpeRkKSUpQlGEg2vXN2YTOBBCczStByUxMTND9L5d2uV2e0JmK0vQ5I7mvEx8mAPognfZQWF7XM/a1BzO1SNzrfATrXyhhrmiw/x2kIkZAEZfkgynXISR1KUoydKkaSup1oYSgpim0xbsubszwXu/MmJS87brNA2Rs2RAWWJnZ2s0HhwezevKV+9shRWMTNwBYyRQEdv51tq6pS5p89TTj/zBt7/y8CNbQCIK6mgU0zbN1I0FTOaarYoIYGfzQsDG7MbeLyTuCdhRhSK4BZA4LMUQBEDa24ttV0pg09S1qAQs0T3bSSpxEigxAHKUBvZe6M8JSpYZjv0p7tGlr/ApRDBMrx6Oq1rWNjqht6bzKebzUTk78+jT3/rG5nPPbH/pS3j6cWysQRyGxIUPyoZCA3SK2KA7dN2LzTyG9ZGVmAXMxcRsrYIalHr9n7yR6CsA7teF2K1YBhb7Hqc22z9op7OSRQyqSkLEH1MkdYWPCgYkpkRw4gCIokoIbp1R28ZZwW0Ap24MPqPFvG1+/pMX3/7eD5/cPs+bG9XBdFCvATgqiklRREW0ZAQvCgQygjvk3q/23I83rh+rAhAAiGeJBQZM2ZQ4EwiDe66nSSm1TWyl5AoWAtxw4eLFzz5/8NNX6KVXU3T2UEpp2kbOkuYGsLMrm9/LVMoKK3zCYUQxWT1eW9vewWAIkEEMSI42dsbFsucvPQDyvzKzEXXJmzZ2MYLFiZ3ey/pfTXa/HZajseSmbTdk2hyO14dDGKDunmhBpyAikiyfvnqkvxsnllnHeuOqkahAitMbe93+3iDZqAxq0FuJ6LdRpuTEJ+TshbSglDQxlOHursbWBcP2cA3jjQIaJ4cH08nkaJ46emjMu5ev7x5+/zcxPFWO8Ydfx85QBhW6tnCtGRyTO1vgtpBIOjiNalbOHlkO7ue+SdaLEHJuKDntzewQg5NVRSnEFclMabMcHApPrt3YvHINj5ynwqm89dynnR7vvE4gkABCJMQC0+wUy3R6I973P0c2zlzmABycNx5Be21g7v+W5Zbw/u/tfcpwgrkpyHOt5KIE/0OAE1BQu8zHtEl3D8PebLPjdUcnmFY5aE6jjrdnCJEBATHIlC2KRrHEpiTCwanwQDxgdZo6kJKrFdHAmGlqC1VO4ikkqqPDDh9yoxDe3tt9+yffO9zBo2dxceNrQIFycH68OSvrER2BHa5N7GIdjDhQr4zCnoOVBliu3FwWAQDofWs9N9z+OwBxlGoAOkEUi269dzBBYVx4nLRqHZDKqoqeXn3l5Z0f/ujRixewPjZVV30wPFI8W2cso/+WPQB61bNbem0lFNuJq67Vg6314WEX29bgCSTLcW1plLJyxPrtyPkqdlNkq4/jtGI0rcuSDNN2VnAa1OtlRSmaEJ2qRbo78XGtEjO7eqcpmhrgi6zN5vr6oCpTOkD1Id7fCit8ymBgv6Uu1kEOd3dz98n0sC7la1/90le/8nxd2GS2N67PqqLt0DSW1L0smKExIvMNnfKiip17gcF7fP1rg2FFqWQSglsCCVJ348Z1uBdFgRi7qFYVKMvYGcgJhTISQZmAvKoDWS68M+W+bE4JeTR3WjmyrdCjUH5k/WE4H8bm8t7+O6yjzzz5zJ//6cPf+hoeexRbW9jchhTepdihDFUYhE7QGCZzn85TPDJMvWplJMOJIgITwVRQMZUiXXLvOisEPX34RALg/iUCUu9TeuuHDqjNDydp3ko5yP+ad/ErzvF9DCM4SDlzsBASk6NQiMGZJsnSQFzKbh61bUexOKO8dtC8/p3vPXnpSXzrm2wdDqfD9dFmyfNhfdBobDuFMwcIRZh2WlMpH1ULWop+fFwJgH5vCDO37Geo3MuXKkGYnMhM27Ztg1dSocCR+tpobfOZ5x59+jM3X706P9xbZxIToX6bmbk7vccjbCWpscKDjGQ6HtZYH6MICu+1tgxdMi0JIjkg2ScAeuo/spxWjLFpmpQ8lKWqA9mrY9WlTgF2CLPFNnWdDMutzbVxBW1SGYgdxIxeAM3djdCvIVa4I5Y8bz8Z2MIihyIwnx8dtkdHRVQKCIbs43h8gPc83uUnRhQHg5YRyRM8wdSdzdh8QGHaHMWDPSIPgypsjqiQ2tM24lhx9cbh9Z+8aJtnntncwFefwwCowvbGiEa17807jzQotS6bGEtG+MD8c/aldW1WhzZ3KBtOyFHm/yNHcMC9ZBEjcQqtDyzQpH3j5y/PHvnxQ2f/JtWWC1rdeyEK/vD2jgTK0XciB5m7Ejt9CJvTY1k/OE44YjJguvQAEDTAHKiBZBBGxR6WEkmJiZzFYd4rz3xAOFi5Ik2CFKwrIVVvptp7HohbADv19RfwLJRDIDh7OqEIyoDAyJnQ2yI7IRE6cEQVsm3BzMNR9DayZJc/LxUOBMMwItiidoQAgngvEO/5tKZt27EUVVUB3DYxpVQaBwQHBeLE0cUDEFxLpaO331rbOfPQ2R2zeH139+2fv1g8fWnz/CODs5soAjbX5pvjveZwWITGbBJNqgIeyClbFEaG84lWuCizWGS3rK/YWJaHk7HxUlCV3TjLGhj58m+ATrtkGhjDsjhs59feePXyv/13Oy98bvTZZ6RgCgEAJeMKCijMsXgdAC2qDz7o20V+S8vVL2nWmSbWpVpUX2ABOOcr/UjC532ahdyceGFBwcvMYT9gkZGjKKt2Ok+pq4rxdj3aC/PJfN6liFJ6sQiHuMPABidjh64m8Dsg51qsVwZZ6lkZALNUFDU0TKdx2lokmCCSlARHokVnfC9un2+c4UyUQ5tgY7YKqXILBnJORgCjqlEEznrLt1td3EZYPmY53WeOGCs86CB3oeSuAMMKz2obXjKIxVLan8/e3TnLz37mkUuPVIbUJK8YraNVdAnuHPo/YQBKRszk7M56oix0ORz+dmqGL6KBDm5Dr2InjjoiuJUKwJV7hj6QfXpSNRhSiuCSDGV0sGEe2719J7dCGvHWHUzMrFAnIs96j5nxQbSkftw687AjVyGudgv3MWxhAkS9wMWJ/0S5BXIW+jMCwAmyf3A4SWjW6o2vf+Xz3/6GfOsrePIS1kc4s+0sjRJxUVRVaYCiiZgKbrbYPWyODhubaamlFGvVGl2fW1Jw8pK9YBahxElNjSR3ASJWYu0bIMGzU5kt3IZ6wiCfUhXHkRt2llg58R3kp/kf3nsEZ7wnlP87nj9BGeIoFOzQ3jfNCAaNaCaITShrI83TNJE4utPc7gqfOuQssufW3oebGVQE9yaEwIU08840uksFnGN+8xe/nr78yuhrXwMZDvZlPBoWGA2rmc29M0NuO4VpTClC7iFpnRzLfUSfCIczPCxqT/Msk2e6k+6I9w5LmVNy6reEvpB3YCIJydA6GqWKIMA8+VoV8PD56rGLk2HhiOvOA8tCSkBW/oEZMbmLkdFqv7PC/YNbPXvv+N3JAE6MhsyqgMEADKNFMMORzXusV2CG4ESsjsmZnDiZNiklhBBKtXirwvNSovJ+VWJ+Pzgb6JZtwmIznsNft8mCMODmQSiZa9dWw3K9xiBgctiEUDM5GZxcnQCoGxIV8qlmuHKizAA2eOq1EwQwMSk7CUpEIPbYOyD0pO4POskY+6LZGQOUY7wLLwChABDMfT7VeePWwUs6IVBJfvz9loteHh+Yp06DaOBESERgDlyWLDpri+FwOGQiV0Zn2kxbSs16KWdCmSi8uXfzyiu/WnvlsQuPbePiDsbjcutMt7l5Y9pF5dFgIKGYtY31jH7n3pLTlNgYZEIOcV7MYqYE516RIgvaZ4E7gvdxVFowVtGnBAyAs5opaUxzpHl3sHf9Vy/Nz6899Od/UrQJhVtwJVOCkNyN9B8xnDNHYaHCRIBksfzCvfIUzKLDUCiXfhqLOvLlJM45z5FzPGKBqVIwPAEFoSE0SnUE5O//n/8v/+57r04DT+KEa/bYMpeWmBAAcnEQObF7KFMIBmfzD75pJnZjquuimwxmu5/ZLL7xxJnHBlTCS6IsDhIIhZNkLwATtCGXIBjTnHwOtLAIb7RxqBjYDWpmaq6thKvA9cPmHNehYfzgpZt/+UPdvUYeY6FtYVGUYME55IWSoCutK7QLFgvtxJK49ULGJCBy95Q8qcALphKhsoIQVMyy4AH6H9dGYxT1ZDrX4Vi2z71y+freJH7m818tLz4Cs1AgDsLb06OXr+8etFZXmwNes8PuzGirKuT6zXeLtXLt/MbVvZtFGJBlujTIl8L+TnD2rAHkTp5li43ciBIjCTmREwjEzgAzS0palLWpFiFYioWjqKq96ZRKOffUpXBua29/34zW6pEYlC1BExzwEiS2iJOeks2iMQYREI6aqCKR8ea1g0QhSZG9i0GLWEzf0O/tcpJA/Rf1AtjsYHd2O/6CMSzbXmvCoF4veRgbDxbWxyNzuXLzWrE+mqObW6NkJVPNXMRkXfIg79sl35cFlANefMIrbIk7X/8dPr/De7lTivBOv99rS/3Ws9zy/WTx13uuMO/aafHLRhSZI4syK7NT34AJXgqTKcEKEYC7ZMbFeMielKCU652EHJ7MoybmIv8xLcZpgoEoeW8zTIaQKCgKLUqqXdvzmwPIzGkuNCiK+uim/eB7v6rrs8QDIs6Syw4lcmZ31341SFgkCfh+pmKu8OCBYcFaQnRn98p8YD6El4A/88TFH//437i++4/+0d/53/yXfzZcQ6dUDcYz4K097B7OOZR1UWmXKPmwGmoiR5EoJJZOJHF2KXKGkjs5GER5rAPxIpnndMuXOKRzZ5mN+GhAs4ISMGppo6O1w25dUWjSOCsCzmwOH9osNtcqLlhDKIlChyop9g7wH77/7g9/1F25itgYjCtxwFLiTOKAs7u4BbfCLbhRDjhSP/rnokYG2EnsrnyNVviUwIgbILoXLMNQUNQ0nbHacDg4PJpEIIqolJ2UU6XDJr6l9trFneo/+uaX/g//1c4//M/5D7+OSw9hawPrax6qOXEL7pxa5xZoHTPBT17fvz7VWXKTgqrKqqIJODRLpRN7CQwThtGqzsmcQuEkRCKlJNUY42hUb4xLAQoncQre624buTJlthEc/p6v5fzeE7kWn4PgIAKMbvkOz7ucD/r9vUegHLnPNCA/yR4DADN/70Umwlw0kQ3mIKWSiIgNXdXMcf3Gi//Nfzu8dmPdkntXVZU6xzYxr0py7lvQgm0V3IKbmBNc2aNYJHeBqaKNFVEBUtIUwIFgvnvj+llyef4zOLOVYtMVZaj4MPnRvDUuhEv3AC8GRc36odWXvy+SpqIohSh1raZuUIRh1VfJcfbPISC7fWYK3x0Uvu5YNXCndf6JNTmWVgQOJzYSo0AgMS4MhXkwL4jJACIXaY3nio5DqLAZQnOwV26Oh49fStev/OKnPwzz6fnz53Q+Mfam8Cgw9mAYRRcn5RVjeYX7BJkQkCVkQQCOvzOHvPd0grEgsBE3Im+33df+3v8q/OHXMApajSJkmnD9+n5yjiLTQC0jEZGiiibuc+2KYe2h3J/O9qZtoqChbBOUxIlz9yYY51gOnE656zydYRABRH6a/ptVEvzWj7BMcN5WybdgLvfXdrLQ2I9//8TnBA+OkL0C0f957+bORMK0iICBwHCsj4fzg6k3s4vbm4+eXx8WQGc1JSFlS5xfKRFIiISJT8NP/sRBKUQSJy5MAzpCZ+yNlJ2EuXtgOTMKIwLNG0QQB0+g0zSfSOlK9+5cmgJFQGBlb8gULphHtLPZIDDefP2Nf/Pv6J23Hy6DzyYpFFk/3pFDjmTv+XIsf0YBD55r/Jxh4kZq0qVSvUpeJJNoIVqpVoNGxNJ0XBXVme3r3r50/W0+u/bo85/FxjpCuVYPpwmvX9t9693rk9m0dN6qytTOx4OySC3HeSWmaGfU0rCMToCUGoKxGIM8BlcGZ9l/yk7A8J5dTuIUjMRJ+jAljJCEaFC9c/nymTPb6w+dm0/2N89uoZRfvfqbwaDefvYzGI9293bL8YAC5t2hw0ROQdFZ8OVEwAEkuWcQOxcNpAXtdvTqlWtv70+1WuuG2xrpVPFYcQoWCNQJXHLfszJRqaKtE5dJ2yIkn189XyeZHnz++YshOdwpeBvQGsZKBKoNIp7j/AYGjL2XMfN0Og43g1gRyC1YV6IrkALKfLUgwBzLSNzyIR3XRB9nZQspBM7UmxM5fMk4HJSDGkDDuDHxw7m7e100lkCWiUvk5iSJoWRRoPw+t7CIWOT/s8WHZovxSxyyGH2NMNU0KKgpi2vT2bvwwcb6E488PVo/BwPWx/z8s0+M6/HD56799KXZy2+2u0eY6lyPaDrdGhX1xnqieDSZFix0+4h+66M4MRZr34L5+JecM9PktiLrzHdzQmF6+M5bdrgPJLAP18YBJRTaNLQui+Ip9NHPO5ky3BnkEFruR0UJCUguWX6hV8zxRYrbM+3yI5LQORG5vuMZPfPILUAhySWAGOtVdWa8vt/NUTAXzICmlNSDewghfSQX/ymFEYyCMsh7nSvkahXA3bwXYiInSuA2YR4xFmaHO2WJJieAiRZcCToWbgL6F5nFyhJl7TbLA3vQGBwAuaIztEWJ8bCuQuHubujT6lgG/RfWwydXOiuPhxXuNxgjkQEonAqnCpkFQHH/4OpohIcvbF64OKprgJDcDTQDIiG5BCMikkROYGUg6ELDdDFNaO7m9D5bgztCDA5EQstQB8MBKtTQdsNiMFwbjstBqr2qUAGaMGtBjmGBwECjuLZnb19p3r4c3JSQBOIczPoaz149z24PT95KY3zPFmeF+xZlXTVN07ZtVdRro/FoOPKum7fd+s5WW5QTxs22O+jaYjg++9RTG49ceuy/+Lt4+AIunsP6Wg6Do6pSKG62DZWVsBBgwP483ty9eWPSpnqn46I/GfXuQst/q29ZLrBS3sCbgU3ImBWki/pcciJjkC36kjnhVI6my4Vz7qf34vup+o2ydUCZU+xGcJSAgQDDzV00U9GWQgkhF+FkQsKePsU7+BV+F/jWwdkJCxsoAxCWHo6EKFBCaRhpbI4O2xu75eEezmwGEWECwAzOWhtgGMm9jfwvkM3YelM94rzRNqUF9x9ALqu+rTzuXsAIQMg/U66tX7KQ4eauIAM7sxIVQOsAgYsS4hhQeOJ8/cRDzWuX29Qgq20YSI550Ox2QjRghRU+9ciWn3wi+k/IW79clmeWbSvBDk/kGFZWlygFxHaca/clqUX5lspCFlGipJbM1JE7oLH4rVT/ZdjnQdtwLvb1bMc1EAs69nt+mRzWWgEvy3JYcEkIClZldzFnGDmY2JxxvFL6ND9RZ82qqmTiEWSJoAwFiKtIbssgsiG30Ttaqd7hBGvlmsEM2qYutMEsGMETpMC4rpASbuzNrl5Ph5NQjQeDwZH+7uMv91bkCOZCBmKC5kQ4O3JpmjjEOE+USpZZ8IOdszfn0yu7165bLLY3xxvrkALqGIz56c88y4OdR56YvPjL9rU3Z6+/88a1K0M26mykcRiorLhNUEsgS0JiQk7BAECdjczIPa/h880vrvO9G8CsCquEqqzWNzeTxdnVy9PpdDAshYutqtyQAhrhVg6qPnJEqQyDU1eQuwCGE+ucTJxzkAAFUokUPLm7UgEiIJ3Oc9e9X5iQA4Y8+hjcS4eAIlFTYApYYm6AoI7kZiBA7sBKWA5cd7u8ckeu7wXJ+1LuaHF4Rs4O5L5cAXlrlRV/2MnMlQAiJcqFxIXJmjsi4WgP1693h/sUo8DJbzf/PBlJ/IAwIIllNSGC9YEGQIkxKHaRdoVvBIlnNh7/0uc/861vYnMdmlBW2NrA+nNnHzt/9oXn5i+9On3ryv4r77S/eePmtZvutlEPeN5R124Xo/ZeuvE6MN7eHO5soi4ASFGIMzqQmkDyKo+Wb/eu1qrZ+2a50M3FcZ8upwGFZrMS8VAyNoflBd86unG94EoKUZC7d6ZBikLET9MbV1giMwKWLkmq2nU6B60NKBdQZkFkALlS4v0mcsZtuYBlSYIjxmgAIyRvKkJdV9vbm4NhlVydDO63SAPeXVtfYYVPHZZcJ/BisejsdvXdK9ub65//wtNPPfXEcJw1f12BNiIqgGwTYO7ugH14zlpERG5F4oKcDYUqA0lQjEpbK3kdUhExCRDMiuQDkiJHSZsOV67gl7+8+uKL119+5bxwpVYqgvWFn/nubNW5VzgBESnLEknbtq3UyqJMZrOodTWYsd9w3xuUuLh15pmnn/zil/kzz+GFFzCoERjmZmnKrho0CFfDOXzWNrMmtk1s29jNu8aIT9nYmFlVl/Ogu5vf4zDhxwd2UJaozPM2g3LA0im9fbmbN2VeEjADMLPMCVxhhQxyBBZKcTaZXnv33bXru3j0EVRVAWIgsJQSzAH7GMJpRMT9SvV4WfvJwXI5zczu7u4pSepgJaqqgkWIPPzcMwef/9zs+sH16XSLmdyDWamZp9Xrd62wwv0EW2h9LIW8lpvIzHMW6knk5q7u1fqajAcoBNTH7ZLb0pmTcs7Ml+EPFuFkFKNGVTMzmB//5xVAS7E0MvhSgQbHFFzy3gfImaCpnVaCtaparweBe0KygI6lp50XQaylusGnNQfgSyEaeFaoFoNklR+Hq1kCSus5JAuJyA8OAdUoerawO0oRATHcURCkAA6PZu9ciddvVvNUMEhPV47Jmd7inIP+1Peynnq/mE3MCMqeGA4iCe8q3eQwuPDQE88/d/HZF7C2DapSQtg8E760c/7xp85/6Sv49cs3fvbLvd+8vPubXx4186SRSeqyclfVxOrkTH7Lw/AsqHJK7O3uDcs6SNmhHW9saiGHTcPr6xtndyABxNVgAJBByVlOYUh8K5YR71shzIKFp9BdLyqOI13HHWFpjUGUxWXc3NURokHNc97Jqa9AzBm5Yz7s7zN+Zbkly+qJLJJpCssR9NanwGgEBgRHMJQJcIYbiE1TIlW4MUHYCe5O5utR15MjOi6/ffj2a83+jTK2BBUC8TJY2ydv7X182H/rtZN1kiWJTdxFAWJyJIaPRpcPp5PxaOPZ5x7/ypcf+dY35bnnIIzhKCdeUBC21zB8avDIxcHh/Myv35j8+s3Xv/P9g1d+UzRY81DHWFeDFGO6Z8ssZXzrz//03Fe/iI3xVFsYQjEAwKEAIIucy4n7PfWrXiQA+mar+ilLAFCAQ+FOrm4qJkPBmcHgXSnI0UbLxWUURE3ccRpJrgcO72P3t/ghb0J0obhvZl3XzdS0Hspx9ig3JIiI6++cxQ1w43690MaYgAAyRQppOKjOnNnZ2Bhf30+OJKGvterpG30B9W3X+mldN6ywwh3ATgwnZ14YvRgoAbq3f/2JLzzyla984cmnHhVBBEhYgaZBVLi7upH15cPJP7QMgLMzLKjX8ORWqTMRChpvD0CYkZulir0EagPMYYLZDEeHePdy+vlPbrz44rUXX+quXRuePTtIVhiK5QYsDy0flyHjCp9EWDM5qqoq1HU6mh1MZ1WloR7wenW1bXfZj9ZHo6cef/TrX3n4a1/BM09jfRuzCDhIUBVUFgWQgA5ogP15c+Pm/tHRXJMVRTWo6tHaaNadrr0R9bG5XjTPzO5rlu3x0+FeMiAYYHb97XfQtgWTuzGzwmJsQwir3rvCSVQc6lCkeXv93SuPvHu1nDcYrQEm4CJIEUKX1C1bw2WLvnuLJUmOiJjpk5wAOHlV7p4S2hbRMazKGGPBRE889vAXPvfyT35x7ebro3pUmgVjJFNicSjD/W4DHCus8InHMjKf45WWi89BWXMP5u40PrNdrq+jrABOcACaJaj75XRvnS05aksgKaJp22lKtgh1Z0/C1cyWg/4Eup1DedJY1Bw9Z5sggMd2XJVbo8G4Rpklzk25V21Z0AqWbizApzf6n+F9taXBjYGsZapgdiI1JEXZ6/GA4KdcN4pzmjZFGYIUloOoBIO5NcKC9ghvvLn/8ivFtNmWuoyI0zmv1ae9BV70LFpQW3Kdt5GDNcdgo1hijsxv7O7R1s655545/+UvjL/w+fDs01jbSlV1pKnmMCgIW1uoBrhwYedzz+/sXh39i38W33jz8Je/8smkcEpUECW2QEZ91sH5BGX+dGtrcnRNOyzXXSFSVGvjG55U5NkXXiiffAJVBTKnkCVXCgS8J4B918gHEVnIg5uTn2RWnwK3FCWQLauSiQjgnBfJ2U0zhKS5AoCNwBAARJK9Wk9M/gYiJ7ubvuU9mEhEOFdcYakLc+IOCYkwhSl4TCiwqH5wBoONXEiFPIhQrvdUil0lFaZzvHMFP/vJu7/6Rdy/se5WMZkbGfyE2Lqf/l0pI7ECCJaCIjicODFa4mttezCqN7/42Wf/1t8afO3ruPQIRqPUxiBBgUTapRmsCTXXw006t4Pz58ZPP/VoFV5pJs1rb20Vda3ANArj3qnKOOHcV76Izz6DOhzN5kWQEbCsHhJa2jz3v3w3YHbtEwAAzKCqLuFDu4d7i5ycNCInVtLO2zoEGjPOjsbUxdh2xh6qUQildjrvusDyaZ9j7jWWViQnGxQRuXsW/II7AVETWWpjCTYRyZE7dxciBr034rhon8fd2Eh5UQGtjlnro8ohQdWrgJ0zGzvb61f3DoDoLicDg353I+sKK3zqkBeJy9Qu5UrHBIqPP/Hw81947uz5yvJEQBQNs0bVCUye90FMueeePCS9X/rsA11LNmACiuSqVsMqRxVECOU6GkPnbS0Yg0dQTBsctri2h9febC6/ffjWG9d/9VL37uXiaPLIYDiKqVQPlitJ8xJn1aNXuAXkiPOZOEopq+GAB4xQtMIT4aPAfH77oc8+c/FbX9365tfw2MMoA1DEcmguLuIFOmACHLRx0qXre/sJADisbVYU3KlNGuethMHpLon6FTEzEdF9nwBAnmiXTDJ1Sh267sbb71CMpbCrgsngsevCp9vBb4UPGewoiEehkhQPdm/evHr9QtMC5jGFoqwEtUgDi2bCIEBd73X+92SVfHbzIiK3j63q7E472iXjL+/N3D2pdR1aV1SFEamQnNnefO7pweOXrr/+RisUnIO6GBKzERKBPzLB1hVW+MiRGcpLa1PJUeesaa5u5uo2PnOGNtdRVyAo4EAy7cwd2cyTXXt5WYCN4CJd2827LiZbVN/2g8YJ198FFr/w4GAR7mLglpwInawA8J67zbCSbL2UzaGMAxhg1ZBNXLNjMBhEQDZi//SDzKgPAAOW47CS5VncKUZLDA85xK6AEk6hQA+Qc2hlEIYI3KRubhOIEVLZNqgGePvNvR987+pPflYfzc/UY1ZOaXLqbZ4TcujYIe7anzfLr5gRjBEZUaxjzELxDvtzz3/hub/9N/G1r+HiBRShk5CqQqiaA1MzaDsSHmyvY2sNl85cLGE//unL82bvl7+SVgfELJVQUCc2FuM+13aXbE4+v30O7rOjSdM0VhYHMdYPnXv8z/4Ujz2KuuqSdbBSAjkXkGz6czqc5P4vk16LD5ghIgzq8/enZzQwLFvo5gqbk1hoEoovCgSjIkRHcpiTE4NpaUucM6LodXR+P9pzbyeQKwBu/U+3BuUViAuhbnJAT+RygpAwChewACWMuoRJg5Dw1uv48Yuv/dV3dl95ZS3GjdGgsNRFKCAOA3MvDsB8ymbhZIlBsMK8NCuUneCBE8kbR/vnv/X1Z/72fzT4G3+Miw+DxNzDxsbBfE5VEVi8HHYIc3RT8EB4uF7T4NL67BsXL7+7d3CkN/YQY3PzAJuj3+PJ/g4YgMlh7gyRMShLB6jN7r9hmQA4+funNkIlcrdcOkKAGeyu8kQfFwzKBBYSY7hbbMirMvDF8ZodTedNN9PsXUCJOZLL6bv8A4XbPC2W/8rMng0hzDmnBZnUMG1bD1ISh5wmhvrvolOxgyjzftnJjcgcIJnOuiL4QIq83trYrM6c3bRXrsPqPKgu2vv7Ht8XK7MV52mF+wYMuC/LY8mAXAEQz1/Yfva5J5586lJRQ6lv/U3XzpMpShLOq3N2plvEs35PuLEDLuoDUgbVjDpwUXIHGNsAsg4bocPVG3j1HVzevf6Dv9595dXD61f96KDbvT5I3fnx+vrOTjw4CHbMUbDjtOOnafZZ4Z6CgZ3RetO1nXblcOR1PTHb7bobps996483Pvvc8JtfwfPPYms9Bt6FtqY71UAdk8am89ioHaU46dpZF1s14lCEqpSaQvDkGqNaPO1igLlPABD1CQDVhdLl/QhZhkzzxGsRXYemPbr8rqRUMnlyJ8DdzEoJim41Aa/Qg8xjNxgM6iSHs/ns8ABdBwOQCGUVUITA1LEquTFxUsNHUkOS+29OAAAwM/mEVQbn4eXWcUZbt1aTDguX0FoYiuOxS9ufe/bmSy/PJu0geWFZpst1oT29KgFY4b7ByWDmMu7PC8ragumSw4fu7tFt4+wONtbBrIyoroLoiDBlACTWR/DZegmNznwebdZFA1OQRd0tqA9qL+TIQbmrPVDdayEI47ncAtSX7Z6sADhpRUluawWvV7JWoCR4dDLtxZr6uALBeWHn8KnHcWMgyyx/XuSoGGRJXRUkYHc2xemrSpyGMgAJHDAvyIcFMwid4pc/n/7spbf/8i/3fvGrnVk7qNYgVI7X2veUa/wWLBVWlhcmbsj+qWYEc4LnYCzByZrAZ7/4/BN/9jfwh3+ICxdQVtA4UQqEGeCAMltRarDICKmryOQrX+ZBvfPOuzeuXD24cZOFg9SMAHO+NVexkLE5hUkCO5DckgqFwWBUVLVZigSkhLoGs7MoqNNUcwhcok2oqt+r7dEt8VYR5BVF1iD7PY57EmbEvZ1YT+xjBSVHMoToiG4J2fPvzh2J3Mjump/j7gIS5tCrG/lxqX7eGByf1yhb+Rn6LwIIFqgLSEABlFCaJ9w4xM399qUfN6+/vvvLl6//7Oc02d8ZjcdlOdk7khz0MF7GI3uB4FNeubGyozArFGWCM3csiYKvbz35B98cfvOrOLuFWproXedDhNYiG5zZURDIERIwB01sfp4JTz568StfuvnzX9zY3R2JdIHv4Lvw4cAJ3//pX3/1T77u5za5DCFvNGOCCAyS3UVuqxm5i7Oc0NrKHgCfotFYNQJSShASI0vRC1cGb1WYddWkabXTLnWRWYkRCiOXB2rSPj2WlV8n2xUzm5n1quLEzM7koEkTuYIUEBKihTYYGcgWew8+9v4Fw3OS0kHmlJzZLRiDJUybdjRI61LnJPpwhK3tsVkijt5TDPoBwN2JBMeHXWGF+xN5g7OgGilTJERQ++RTDz/9zKPnzsMdh7O2HlYJdjibJi3zVJ3jlMRMC9Ly7epepx8GNXdfGJkXaiUw4GJYoKxYoQXSAD6yub/y5rXv/ejwRy/5O1dnb7+5//ZbhcbNQU0aK9NBamoUbv34YJTpJgsrqk/R3LPCPYYY1usBRW+BRuggNXuE6tELjz7z1MW/+/fwyMN4/DEMSg/FdW0PWIjrKdA5psqTiMbQWXAJ5QCFhJSsa1M3i4FcREIYVGGgGk91ScsKgPyvZvbJkw/50EAOIrADTL1/YopoW8zn02vXNpvIBLPEHBgoWAZlNYndx33VK3xSQI5mNh+MxgMpKGpqWpjDIURZY7WUnldCPXf3nld2npQAysDHXVH6vtstFs68LAiDyI3MXdWbrps3ZVgrU4jRuuLCuXNffOHKj1+cvvjqGqNSBEsGc0Ekt+y6+ZHf0QorfAQ4tgFwZF6a8fGq1t0TqNjawNoYFBxwJwMSKDqc2QliIOJ8KCdT4s58HrWL6sIkgZ1OGgY88KvTXooblHVaerN0O0FkJweQGcMm7uuDcr2SmuEK107ggRYcPifQQv8Hyyji+9oHfqpAi6eUd265DgBCRqoKAERGpoxsBnyqeJRTQQYoKqK6ZFiLa1fstdde+df/Vt64kl56ZXMy3w4lXDtFqCuz5oM/TyckZgBK5nnhR2CDuGW2lmVhdmUlJEIi+eyf/8no29/AQ+fhCoGFwpJFR9uBKjBARQlyB3WBk6X1MuDJJ3e+8PnBz19q94+iowALBHm2W1gOALiL/AiA6f5hXdajtXF0RSir0eito8kPvvMXX/sbf4yylKIM4K5p6qIAF2g6VKc4uOOOCrU5JB4IQixY1NzfzdYgV8I73G4rg3AmkBCREblz9KiGEAEjNrDfmo0kZL1g7w+6cE6+i0viE6Rgel8C9YmPciVPsTwTAQIENOINkiOVYOoS9id49yZ2d3/8P/wTv3FVr+/jxt6O8Ln1cYg62d/b2N5iz5uOhfdEDimergjAgT4XJ8YwImcrQsfFxuMPb3/+C7h4cdI1YmOUQ0dSYDwaOJBgTZobkgcAQiAP1WSexsMhHn2kGdaT2GwWxWB9dC89gGGE11577anDgw3AiQzm2SijLuGRPtT5aGlc4XfjvfGxwVSFwVwGYTWHukEDFcxYD2E9FLNOu65Th5cDKQLS6Tb8DxruRLDPCQAsRroeHNpu3okMcpqW2MHsDrtVf2yh83NiIMkrMRglo0AOkdB2TUwAJLMDQoHhqHIk6hOJK6zwAILgbAwnYyRQB7RMzcMPPX7u/AYJWsO8ndOw6OCzeasenMBETiADhMlhdEcf4FOlARyIDIaV5oV77TQgL5lrgSPV0KG1eOvy3vd/9Oa/+J92v/dTXH33qYfO2vxwazR6eGvTh81sfx+z6UHSuixByNKFWdUos2TYmFedfYUFuknDzmFcT8vwdnM03Rh/88/+6Nw/+gfYPoOiAklKNCWSYrQBKPD6bpciuhRb1WQaHQlkTqP1AcyYhNgDAjkjwcwhd7PhzMxc9AKZ9+C2PzGQvA3L4r9QaEQXMe/04CB0rRDUU2AXksBSFCV3i0zeCisAqWnJtBJmV9IEcriXQgkIgDDlkB27ORFgH4Ha9nKDs0gAfGwd+Leo2hLhRAVA/7PBO8Us2ggwKSep3RoOw+OPF5cuTl5+c9baMFoAxFOCGZGSy8d5fyuscG9xTP9fxAuJyJjcYITEsGGNQQUm8758NQGRiInhTOBl+FUJidEpOkVnCMLMgcx6USHAyXCcBlguGx60/JplH2AnBsyJ7cQTYIeTi+bItgnSqBzWgQMhWSJNLEQk7oCTEzv6P+8FSz7loD410ptSAH2SwwEjSm7a+5zl/IDR6RtPz3s0kCmaBrvv7n73L9/6zneufPd7FztaP+o26sG4qNtpsxu7UTnQUw7+SgsrY/L8egqzYBA38hxkZmFmI2YkDme/+AKefBjCejCR0ZBLlB13LdZrONABlozEmYWp5NHauzevXtjYpEcfr86emxevpq4DCzmTWxZ6wSkY/+95OMBwOKqLkp339na1ndr2uEvxly//+mv7BxiPDEyAqYP7N3W7iMoHPxPeZ2Jdpgd6O+W7u4tb4vjuZAt7DKCvvYC6GygRghIUrpRZuawCSlCz99hLZyr+XYxWlCWNhvXg3M6ZooADJQVHWi6kvC/OcgaGEAYVtjD5IKBAV3gkNljTHo2UoCV+9cpL//ifv/bd74xpMrBmlGw4KIcRh7u7wXxra8sAcibwsgQkexh88BvIRK12Nl8bjoaDSsyR1Cm0FCZOn/vmt/DEExiva2yCDBNY1WnxzirwIIwIyeEJZEDg0MabqBgXzz3y+c/94tWXL9/YPSOo/XQZvFOBHd/+gz/cfuRRB9ZpNOtmHIvReIC9Q5ytDZ5fqruTuy/ln04FMykKB0LAXJFS2tra2mvaT4usbVXUgOUQPxtDODg0Jet4u2aXNSW2tmtDmMPn8+laWa1EgLBgQp2o/HD0eqN9AhLL8mECgBgjkG3OmRwGNzV3K6vBrIs+mW+tDeuCYaQpMTH3g/nxo3ZiOJgBYiIGEdyInPpqoqLtZvVw3UDz5qioq+EAX/3a5//xP/l3BpeAtm3X1tauXb1+9uzZlEzzzOYnx4PVRmeF+w039/efe+65a3t7N/ZvPPLoQ4eT2fUrbz7+6Po/+Id///kXtkHoUtzZ2jxyffvauwnsLMlUXXOljbsu5ft+/4sxQsupJEJyNh8P6jObVVEgmaZmNhwU9upbP/zH//3N//mv1i7feC5i++zFpp2sj2r2eHj1HXFjBwkFCQZzcA795xxAr1+3ClissAA5p05Hm5vvePfK/s3B55/9k3/wX4Q//WOsb2BUw9mppCC1AI6bR7g5aw+njVEwgqMAFwEkBAOnuTo4eAH0jn/kYCI/ZcBxNosiAkJKSUSA1HUdDcvMnIBnfU70X3c+zh0Tcrev2xefn1bK9Q7nvtN53/+kgCWtwkBTK0UBOIThuPyv//UwpbEwpyiVdJrMfTwcNkeTBy4essKdwY5C2NpIgjKEdjrHZAaHxeQFGPBkGlMVBk4UU6qq6rQVOXcBVYVBmADEGAPTPS3jvju0bV9J03XHJTXJHFW5e3iURmFcFakcgAyPPvyF//jv/Mt//8OBN+fHayHF+f5utTWqt4eXr10t+f6VJ1vhQQUvTEqXwpHD4fDajd2Nna3GdTKbclW0rjwYPfntP8B4DckhUpfltYijyYzLUhVBpEbImgfRTRlJ5PqNvQguq4GCoibtz6a4NTBndJfiWrfbcS1Gnk8Nj+A90uT5UyLSLjq8lECULHZVWeysjc5sDgpN1iaBSVEwLCsI+H26UGAHw5iZwareJO2CUeCyQDt3KspkFlxDVc2SluGODyGltLSoyboLABhCNeZ780HNINv//o9+/M//v9d/8L3yncvPFMOtRkediVvbpU5Y18tDaAWEDxyHNqCDgcgWmWMBCSjA0rQbbW9bkwjMZfXW5beLrc0//ft/B1/6HIoEJtkZg9VdRgWGDDMYYQigYM7JOLdIjtEIRYFHHj7z6GPTn7zo3R6MZs2s4jILEOmJdBL76ak5atNuWm1vM/NgPE5F0UwOv/Wtb+HiRQxHKXUaio3RQBSYzjE4nQEYAMtxVvel8orDnbwkaoAy4NyZM8PL8113Btldrius9wBY9DQHpCwaTfBUlCMUVXM4bTVJgaCAEjsxiIz6rMOxh+exIgecpNfa/eBYEPmPVUHe91dO5D0G1CsVA30CIAW0jH09qER2qnrYRPzqN5f/p3+398MfbR4cbNSp8K5ULxRh4ehive90f0xb1BT5aUTXiIgJG2vrbN7MuhDhigZ+yNzUw/rCwxivowjRQ+hlyUmWOQuDWO9LXjKM2JhTrlYJ0gS0Bc1LahVFcjmFytbpQI6Hd84BYl2rJQ3LmvO5ygK3CSI5CKdzFLkPQDnoTyDvC64IZmDABC7OawW2h4OpaoyRg1ch3MWY8uAgD2ofPCCSndsVHBVRqSzARMRMmc51LOBmQLglWE+L+iZKyllqgDVRFw1VyNGOssKFc1ujQXkw69yFyAEjvkWBYYUV7m+UZdl1XUpdESjpvIvT0bh4+NK5s2fXQgHz3hgnEZKFzlwFyzSwn/j+vjjtGtwJxpTg2fdUegMvBE9DYcxae+2t8MaVreuH20fzc62PAjHFxGlhHnwsLZYF/ZTYiJVIGQ5zR7gfmEArfDhwQjke76W4V2D96SfP/cHXw/PPYHvdimJuaqEuSBzoZjg8wuRgNm3nGNTKAhwXoZFxpvvhhHAw0Fc0fygTyX08GwUQwygQ2BEjCIgx7u4NklfJ2BXsnqVb3qPiusIK2e+QVJ3gGqEGGJHc3lAWm8aPTH70hALQx4lT3a8TDtsoZqPkXsGpSLBQDXDx/OjJx6K+eXAUg5OzdG3yefehZP1XWOETgttEeHg5oQMpJXWLbgo3yV5/oVxfQ12hLCCBsruIIjpHVwpiSp5XCcREHonmnhKJQuCcNTiW51tUJq1Wpyex0PEHBARmcS+gZEaEUeC1uiSAjwc5w9LL9D30iCxRQnfp/vqJQE5HMXKQggwECSkwGG0DdKl1UwoMZuC3q4fn0D8WxaZLvqY1NlirkTr7xS9/82/+l/nPf/3wUdzywflJHMUUjJUsFSGxtcIAitMEJ52gYJADbDAhQ3Zsdnb37nA+bdtiY7Mab26cR7mzRecvInAq82YOBCIQg6E44elsoAR3kEG4E06QQMGYCcILonEW4FI21r5Cgh1KfNpygOFocLB3kJoZOSwma3F++8zTn3sBKcHB7LSQk/490ZNl71TA573Q9en2BuT020P0RL1PA7MZ1BGSQQFw9pPuTRyIqM9aAgv9HwNuVwH+YNdEBJA58ZKre3xTt/xAYAM5L1yAAYYyWkGCeWw3ZDhwR9vhpZfe/vf/Pr7866e3N71rCVGMGVjUmBwTh7l3G3HrnUY+UH3Isc4jyJI3TaMdj6qxl8W+2X5dzzfWR08/jY1NUKHIdu8QAymYwYBk+2JjOCDMDGYUOYhJkohUyAIZzNPpH+kHhjhQjxHB09aMqnqNxdEBdemsaSnDlm/2BF/7gQGLG1yMHLAcSmZYJveRFcMSZ0c8i9Xs4KhzLep6NYP/TvxOasMJixgosRsoahvToChEArv1TuZ9QdyJIoDjrClACYCRMJkxgzm1mLdqVSES1D0wPXyp3jmzsff6TXPJfyki2YoA4BOFUSdeqq/2PCvcP6gH1bSZmseqlnlzMJ/tP3Rh/Utf+ez5C0UoEB0UxIG2s1Y9ugD0vuyk5bJ7Cb6r4kfv/dKUWVjyJwhwZsG7705efEVfeWN042C7TaPkBEgwBZaRQe2rp+GUiQs99z/jwZq7VvhdiMxNWbxzdHi4ufH4t7720H/85/jMs2k4PIAkqpkkJnRHmB6kydG8aTqFYyCLmnReLE+PhYFzA1vmon7/wnP3+zkfzY7AopZCwYBr6iQIprO9t94eqNamAlNyJ1N3ciB/X2GFBfJWzMxUXVVx637JyJzc2RziH0l8LffVpa7OJyF597472vf9UInn7mzaJRAQEGJqAjPOnXvkq1/cPZxe23s9GFdlGVOX5vNSAqWP/wZXWOFDxJL4v5xrHIimTkhukSwFdoFVxdqFM1gboxqACzGGISWLyRQUQmFGqkZOEghMHWySVInNBZSjZ3w8PpDdpulhC7GXBwvOfUTRCeCF4g0TUDKzqaiKxZJpqyo2B8IwIztW/l08Ll6GERw4FsP51EdnWBEIrp4cSkGLshNE4GA6CU0z03EkKiAAszHJHdtPzt2emK1y4NW0O+RqgOnR1Z/85O2/+MvijbcuFtVZC4O2EzUQNMDIknCULKpzehL9rXHtrDlTDtcclJytrKaGPQ7nds7hoUsoSIXYjUBkTh6B4jjw7Tmvr5nSLhSIcv2tw5yJmHJ7yqbcMDtZAUB0+vUkMaumlLqyEDfVVtc31zFeR9vBrApFNCUJlN2ZT3rZfuCHAxyH/pfTdB98JZCDbLEluBt+gS+8c/MPnC2XCXAigM3JwWB2UFJwBBRkLMj89T7+f+t1oVcSPv3V5LfgJ5dNDJzM3t3mPYCl+A/DBJ1A4QLbDtXADYcT/PTnBz/5qV95Z9vjxUEYxThIVpoFzX9NSpSJgfkovYm2G7mR/24b4D5XtoCqdWaxCN14eDgqr5VyY1i0O5t47BIGtYFIQn6PBVM2HDhO3RjgfMy0F+494FTZrXYu/N4ySMSAd65ib0pU1koFEILAFIUkRuo71iK4c0pB5/sA7GALbDmxx0pIYsqmbCGwpY4ixgXOjKpxIZVqSEqrCoAPDw6YI4FbtXnbdcmALFdqWc71+DdpMVYua5JgIHVWo2wwj2Rou2iAiORK8M0tXLp00bPiGcxdcwLAnVaB/hXuexjAgZpmFgIPhuV0dhjT5PEnHv7mN748GgMEYpDQNNnB0SwZS6id+hVDzxT4cOHEEDIiIxEBB1v6C6nh3at7L//G3rk6atshHBSBBADOBjYEQ3AEJ1ZipeBZhtXBDjGwm7g9aFPYCr8FifFON9+tZfjM4w/90R/ghRcwHt0ERR4ThRa4eYirN+a7B9NJUq3qsL5u1AuV+slJ51YYwzjrnJ76kk7W7J/A73efn2AULDFGMIOgGmEddq/dfPudOlnlCPBFyaC5G59WcXaF+x3kgKuZuamZwvISEbhtI0fuZB8N/Z9uxUdxyg8JSvBhraGcN1EVFYAUVIHx6PGvfyU8fGHXdT+1XNcihbaxoNUieYX7CncKmBocQSJ5JNeCG1gqeP3CWYxHqCqQAEQJqUudagKBxJw8GdSRU2vQqSajYMRGIS+kM1aL0hPI+vbUB+icONdWmoshmImlwtI40HrJayXI7eR+RLlflS3ivNaLAVACpRPiIZ9KsLMYxJiVzGBEKYSGcWh492hys5kfqXboQ7W5DuBOOGExdTKMYgUZrl3GT/768MWXBtf3zje+3aKadJLy+ZEYSgaYuIXTz6iZPks4ztk4ITKX62u8vm6ba7tCvzw4fKWZ3Vxfw4XzEHGQkyxD1dnuGbBF9P9Ems4hOWWUjNSCanAScmI3MmWL7IndCE55Y3jK6Dwwa2cICIGHVVkQKGqcTOc//gmmU5gTwKbu6m7IVa13295ui3vnn5kW8WdzOn124XicOU7bnLi8rIif8wESnCQqOGkW/aG+OfWR+p7yf6tlrt1FOgi9h4XDfLlcygmAk/sro0Ukmhbcf0EnMEKADc3WEbB35N/5/mv/5J9d/sH3N7XdGbHNDkpLhZl4XxxkjERBT9iDYCHLs0iM/NZrvTX6T0Tj8TgMxlPhy6l9VedXx4GffvTCN76E8ztgmgFMAnAAVYVwTyFfhin7e0G+FwkgICZuukHna5HWE4V7pv8DQBxv/PCnePkNoBhRQb0kHecEdUKfAwCwrJt4oOYqci6UxQI8GJESpzwCsnGAaavzpkjYLHFuWK8zS+weuIz9KZHpFct+vFRazJ19mRrrRTyIkmdSMHUptm3b29z/bnhvb4KUO3WncOIueoQJiVmKESx48qlHiRRk2QYthJC9iPPF3koa/hQvHVZY4X1ABlib5kUlRcXz5mA4Kj73uadf+Pwld6hCGO44OJwcTWbOJYXKFpSNhZXT+0Q5jy2qTns5QHAWJXIWKRA4MSIAJhh098b8nas8m4/KwBVPynhUaqLgKB2lolAU5oV54SjgQibkJEbBPbhX6sFWab0VjtEKv+Mdnnrk0h9/C1/+Aspiv9O5EYAWmBzixt70YNZMmNvRYLI+mIyKeegXAMpmZEbmJ76MbbkXTfz7JskehAQAg6HWq3Ey0Mynb709271eOYLlVb8B5pnC56fcsa3woIEMZCektxZ98yNfvS0VlvGxCnDfvqj+rV/GiAV3hUwms9mBV4aSg5KgLPHsU2tPPdasVXtuWhRFWYlx0JUG0Ar3G/g9gQ4jgImKYEwduQaeInWBti5eQF2BBA4oXKHRNLmBlI55k2ZQt8bSTGPkzB7InJUcg7LlF8MYBmc4+8ka9AcFORQni/p7AgLAYuzRSU1UJaWaeFzImki2H3GwEWe5YEdm/7Adxw8zWdAYmdT6KQY5gqEwsLMpKYUkYeK41uBqM7vZdTNDZmwDxObi+CDrpeMsdYpgzH74vZ/903968LMXH478aD1aM/EmgjkFngVuhY3BjmHUOrmcZlolhziCQbwP+xiQiCPzJODd1L6dureZdrfG8vxn6q9/CY8/AqkZBTygr8lhJXdaqPvc8sXGEKcAoI3URHSdmBLMcxUpmTF0oRhFzqcOZpK11lXDigt2U6Q0FKKm/evvfBfvXMZ0BlM21dSpJ8hd+nic3DX4Umg3nz8nAJYVAHdR0055hLmNH2HWR/XFc+UNsxOiIqjD4E4CzkWU7LnFHG/ycxO4W1NXIgBmlkV8F4U6t1QAnMzx5CEicm7oYHgwhOiIijfevfzdH772ne9u7u1dKkJVYdbslVSQUx5MHKSU1bEAI4HDQX3ZkHEv7/47r5eO0wBCaohEE/aZaNzeOf/cs0/9+d848+1vYjSYWupIWALB3ZxF4GBaKM2RYTHENQERQMEgR9fZrC3n3Ubna+C5md6zWYAdV15+rfr+jy986bO4dMHbSHUBIbjn0H+WAPLjp//AgZzFkRgOVlYnNkmFQaGAe2q9q6qKtkeDJmmcN+6m96n/zEcPB9QQJBB5TN2s6aqAUIpkeREydtb3sr16BUDrU5JsbkiqpQTVbtZ246oggcbkHp566olQSDZfMTMRMTXmcGv6lReZzlPZhK+wwicdLFBLLGae3NMjj178/Bee296BxkzT4GR6cDTpIriqO4cTY1Fdy96Xc+YK298/NseOwskTxJkpcMiSPgARUpofHLWHR5V7VZfq7QESV1TEgkxuZ271GizGnr1seuKJEwx8j8vqVvjUIAr0zM5D3/zymW9/C9sbCMW0bV0qAFcvH3Uz6xpTKXxUz6tw4DpP7TiI2C1NfRlqBAAwKAG87CC/f1Mzs/s4AUBL/3CNoS5wcPOt3/wGTVNZKHLqI+ca3WF3pSm2wv2ObAtFwpCe9ei+IAcu99J0x3qdDxfunnfpxxUAn57Oq4RZ6grmtm2O9g4x3JAAkwqFYmf77HNPXXv8sebwpcZszCRE4rAPJJq7wgqfDiz9e07CCerOQYwR3a2QTq0opb5wFkUBAhSe4ASLZmYkrA4miAgZ1LxNcY7YwQIoL6EXWje/DSdjXw8CjMCZGt5LqGRfJaas5QZlsxIYV2FrUA8DqMvVFYtlwWIgyq/PHAxzgrgvNVWYPlCU75OJTB0OAEFyoXMkHHS4ejQ5UguOhhBBCiqcyak3Qrjz+OzuSx+XlFKYz3Hj6pXvf/+Vv/iLzb3ZRQw2KLAmktAKtQFtQGIjoDArNEtcnmI/xUBQONvSXDtrtCai/XZ+LabDehAeu/DoCy+c/cqXLn31y3j4IhjitCB+cIKDsh9Ebidgz0LQDJiCAyvU0bQ6b7xtkRKXQuSJHW7RjZyJwAvLLj4NMcCAoioDPMa2bRswjQZr62X58uUrl//6xw+dOYONjUDoXPMrOu1y1U/I1RpBTtY2+LG1gLt7Zqn+PquL3iaTl6lOZjYidQcRByGSlBCSQ+G0WNQc//nth/sQBqqlE0Ve998GzyWKgBIWxf9goFRDZ7h6E796ffar35Q39tfZK1YPHRWGZOyCRV4lt9ec40BWa3EmRAZOSom9F9kr4+Sl5sMcTGe8Njp79kz96KXRc8+Ov/R5fOmLOLuDgqfzDsIDVI42JS0pEBw5bUmLQKLYXLgBIsAFramj7TCd141udF4yte56z7Y9YqgSfvbd7w/+8Msb588SLWRtuY/+68k56kGaijJOJAnZiR2mBAaU0MU2FKEgUu1Yq/UC3XjcgNru051kvtfou1ieoe/QrpefM5AcQYIQXGPbtm3hw1AXzKx+7Pj5/pXIZnRSJoiLolJtZrO5VVJL6YEBPPLoxaIoTAlk5ok5mDIz272svFlhhU8IiqIwSyl1muZFSc995tnnnnuCAGHkuGOMsekiF+NQ1AeH0zAo7l0cjhzBRTWJuTChV/B3BTjGbt5o2xREFnhitsc6GA0Gh1LpYkrt9SUd/doO4kbo+SbZZi0KVj17hYzItPHcExe+8UU89RgEe/N5OVhjlJM55vsT1xIIXoSjQIfBd0VTZwFSqZ0ME9xSQr3QGV9kAxDsLlWn3D3/c9sp7ifkTlpIACylFKrCJtO3X3tDDAIXNyZa6lBm27sVVjiJTIVjZhGIyEnZA18Uq2FZrPYeAeJ7hGXwP//zaem+RnzUxbOjcZikbtp2R6jG2X6RQVh/9unHnn/utVffODiYFgCpCyh+3Ne8wgr3Asey8gQAUZMJopvBLXBioCpw9gyIzcBRLTFAltxAxCGaVlnGEoiWOo2daAITZRdI+ILcknG75PcDnVRjOCNH6ZzhgLMwi1GA14E36mpzWJSEppmjLI34toSNAUz9MozdeyGgfOS7Zip/MiCGIDAwnJWoMRx1fv1oouAGlJi1N0JgyhItdw4RL3XX888xxjCbzf7qrw5//XK9d7DRycATw0GuRTErdR64DcZAlVCojSLYMQucPnBbJYe4sVFu+kZwhhJaQVuUm488fOkznx09/9nq+c8OvvACzu7M3GsPbHBic1dQ3g865ftigO1Y1innAQhuaBqdz7VtPUUCMcPJjIQd6pDs/Op3U54rBbfzeTefjULpRE2XqrouzX70nb+Sp548/8TjxXjgDgi5K5HdRRHP++6vl/HnD0lU8PZGYdRz8ZetwoGoCB2QKADMTsFM3bKSvTob9cVK+QCZBnjqJToR3OAuBnEPC90Nz4pKgKFP8BGInZn6B5T7ceEJSREjXnk1/fJlu3xtK9F6HbSdd207LmtLDJSL2gGA+v2YsWpm4ROQJYKdrdemcnKi3p/6RNYFAPWtFkJO3gTaK6u1Jx89/5Wv1F/5El54HmfOoCzTbM4ba2bZ5FcBV1Uihpksqp0dcOJEWHLtGR3c0c6LeVu1xs6AsCcx7lVQF0JFt4JP1E7gRHqz/8WcVRK32yYVc5TGD9XDl1761ZVfv7Lxh9/AuAIB6mAaIDjQwh3oiGvuBxSj44mrz8rl1+9854gusGhx1me/CQA55ZoSnPDN+0TByXwRXF5YA2WhLKQUqzKIBO0iklUVb5aYV8V+M1fK5QJ9bRr35U7EyJYjfS578To+renou4ORoR98l+bhdwIZsZt5KQSKHbl5oxSdCwpOkbIlSc7iOh/XRDkcRF5w7xbixgaBl6FNPG1S9FATFwW5YWsLReiSkyuROZOYgxBwMk54PMc8WC9rhfseXBbG1sV5sqNhqU8+vHXpAsSBALgkoDGOzqGqJWA+n68NiiUx4Ra21Ic0djvBoArqDcAIAgtwaOexs9R7+qqqkxdc3Pbn+ZKWVu3LT1Z4EJAnaODE3ppsWQzOhsIQDACUuCkwLXj46CODRx/HcG3/8OCAZGNQKfDu1ZvONXEgLiJR07UNgYcyGFaYpfclCS6wKBQj3F39fi5IZSCLALhJLwHUi+UlZOsqZ/IslUvLVVcuLV1c3rKX3paBuIcb4MUa7wOVPvfMbEcQghusgQnPDtprVzcchYF7tzeG5RjqqRVnj/2rHNL7OvYO4fk6T15mv5p1wyJwvPzzvG5bXvAt/pBEy6rAxZPvbQzzUscJgB9fuRPAt6Uy8i5jyTVZfu4AVkmPO4N6VdecACAOAg4gNu83iewsxsZMfpf98fSXZOQOBjHJkqEC5NdKwPFK9SOcmGgRVvid3yN5WCt5Nmybg0mTJISOtCoLqOHhi+OnHms2h9du3iwc64rgzrcFMldY4dMMlcTOkhCUydkJnUDZYlKAihYVuZqAwmw4wM4mWNW76NRRaEkiETkLxJKBxAUR6JzmhmSSg0lG/Szz23F340MOa/7O4OZd50GX152P8FsSFb//qJD9FBkgWPZdZvOCaViVwxqsmGsUBLyHuMvLcA1A/QO/m9jkR4Dlmzp+ks6LpUj/QV6oGAEOAYhgLC0Vs1BOAw7RHrSTIRsBYsIAqYCRyAMT3AFLBAULIE6cgxkCcqi4UypAFHVwNMPe5Or/8p3q6tXHx6NNC3zUzWNbkkRyOItbqULOslgjJYIStBc1ce4rVvoly4m20TuxOWDETh4M5O7kLdO0lMOy0LNnHv/WH5z5W38LTz2J0QDbG1PQ1cneo2tngzotVDVU0HG+/F4fqgQA1oXWc4DBDKnTNOtsFiklYUMCArsE5aAkBiV0wgBKDbmi18kyZ1RPyNvCmQEy7tcSbmX06WRi3m3srFnyOJ1V03LL6Wc/+mX7J9cxV6wVxgFA6EsOmX5nV1gu1UmU07JhLJEbSM6JkRvBYEpuYH5PJP+3nuc4eEvL0L0hy/s7weFemqmDSCKHhhGuTNGiiLM4WhvObx5UxSCmeRGqBDiFPr69uIvTLwUMzUxGZcFUMm8OBiOAgZoC0C1MBrgXBjOwMRQ070LF5SDM5oclAfP29f/+n3z///HfnD2aP+58thzND3aV4mBtw6mIRISgAFsSGHPM63JQjr8LOcPL/ESMbB5aZw3KwaxUiPf8wVDK/tHh+MzWRLujrinq4aSb3eTB2rf+6Nn/6h/iG1+HGSigHMJcpCKnMdNec+DDboRRKAp0BUgwm4A9jeqOK+6TA2BxQazR4PCgffHHN1/6VTlr08YWNNo8sRoxIYixJ9eoKakO18bzeSOQQVlZwuxoRiTj8bhNbX6wnAdQMjEDlCX3SyMi6qsg4M5VF58dr8Wr19DMcG5HHRIICWXisij3S22BCdgEow4AWkILpRNqbQQITNxpKd10y74qgKlL0AAQjibT/aNJNdpoe+fpPh/ez0afsN2Ok7UhAXCCuFWJnQ0oyCFSRIW6sQjINGFEuLRRHs3DtaaZOmQ4SCLzJsJkvRqE1oOZuBkhSTLWxAZArPgy3g99AACAAElEQVRUJKX5PWqfi4zY+yP/V3e8J29pi631UlTnlvPg5MwHRgituxFTOfBIkwhpPFWopRQ3chNyIRRIpkgO5xKAaAnrO4ADxokr2ZsfDQSb1XqjUokKlLh68nH82Z9+4b/9f//T4f+fvT9rtuTKzgPBb621t7uf6c5xYx4xJpAAMhOJHEmREqUqFSW1iqquUvVDmZVZP7VZ/4L+D3ro5663bitrU5tK6jKphiZZLJLikCSTOSEHJBJjIOaIO57B3fdea/WD+7kRmEgiMwNAIO9nYQc3Lm749ePHfe81fOv7qhMrm1upYfZAKmwEMiM9qv53u9txsnOMzwyMsLtoNk6fnu+/kxZ3f+vXn/vHv/GFSYE2eYJKGQ6Bt+/tT5UHTpqxsb7q9sERBz2QsTw4wfORoIwFGiq9yLl1GaMYAwKjNAdhfrhfz6dDNbR5mHnLCznIrNLZBDy4jvQ9e4LBjMBOR8xQO36CP7tg5zIHA1lwpa4xDBNT9jCs7l67+eTKSU5a7x5WJzYOKuxG+Ue/81/hxBYSr22dB3CntjsH9QLBopCLA040pBDMxgtzWKHUTal/8L39Lj0g44+exjOjKIqmaVRRxWHQJqdOVATECVA4GMJEAnagpvut6fvxmANE7A4y8qP82AA2+6XoEn0ojkrn999RPyfR0dLuBwPSzTSrWU5U5jACrr31/f/131d3b52kIC2pRqMItlJNHBTUHR9Jv8sJWRxAUGJDVJae4AMlVoZ2nQXyvqwPCwbAsrgCLp3lHZxMVaOESIBaSm1QLziEotyrWzAFZyEWF2EWCJMX1bBOi3k9q3OrbBxIIjuLtZI0h0IG45FB5/M5cq4kshN3hofOQGc0TUbuyJ+2qPjTA3IMJYrEtDicKZ2uKgxGIHGObUKM0LlHK+Bh1lo1KOs2h4fbBTBHKwSmQM4wMLGDGNJlDkB/9y8ZMA8d95uC737FB34fGK2t3Fu02dNqVe6rjjlMBqU14DiCyMo3Xtp85YevXb96qhytTzbmr79Jo+JjeBfHOMbHAGOvowXVUStVZnZaBK6DZeZBNVjcuXeuWqWVjZevXptNwjO/9ut4/nMYBveWVyZJ6Z3b86naZDieJ0SOreoMzAM6qOnurJm5xtHQzdhTlzl7H412pZj7p8Gwn1tqlqjzI+6P6O4PdgLuTxj0JwDrDTf7f3v0+oAT3rvwoCvnuyifH8K2+agq6DFGM8uWYYAzM4cgkVASpnd3nX395OnVVVks3Jr5sBqowd5X2T+6dNTX/cUAhuBdBNlPHry0w1WC9epHTEun3y6l6i64cs8ZHQumh20OhI3RnuN7N26/drCPEaTNwwzbb4dbw4JoNm/aIZQwIib3OaiBFwgDR1l3NVuzMu8VTYBvgnH37t3//n9++f/9r7cP70zSwggtuK0QChQZpfIwYdwyO5StEWmC3atgBDcTN3GQG6ynPijDhZXICXAWZzGwsxKlYaw4yN5sCEIRbuzdu3dm/cI//K1z/6f/GmvrWNnAeIyyMEKGbUzW1JoA6cVa6kVYGQC8YwcTHgfLw7kVCAgRgeZiTU4hK0jmb7326us/3liVcVnUeTEcj6Y39tfKjRPFOntITb2TZjtck5PcbC5tni62NmHNdOfG4eIwTKrBxsp+PcuAObFS8BhNSgulWXV4eCIWO8Nw02ZRpBwUw7lWNsgZG9cXuH1oW5sLgQG+kAEB8X01Mv/wV4bEoJy5JytYx2dloGRugAqYjIZREA3CaOZzVB8hHjYgM5wYzkd1+05WJwqlZl5Est3puIj1dOoI1xcINaCIDI6GZMZuDjiZ9ibmHYvGseT2frTnnZbsWrJOsVeWmUx3KOsXkM45xeBARhAhIoJV3eU52F/cuE77B+OE0jjktBqHKqlOOeWm5DFZdM4AkxtZNxtj3sndUMfEJ3iAi0KBtFyMuRMes16KxChIa5rcpCoSeeNebW2c+/pX8dgljAbmSFwVEqhWSuqzZjyuAqoZ2sPmoEphoIAmiIE0uzaw6EyK6GDxjHoAhTbY36PpNKori2pKnmIUKUuNvECe5TyHt0Q6nVWxqKScq0ZQtTouEYk7rlIf4lEvoNpPdjiMiBxKR1mUa6qnpDmwdcbSNfmIltZrDAYbkEACjOi9ny4vX7uFrF/9fRlgej9UguUq1m8e95k43AeivjyadyMCn5aEx+h+T4IcAuDdhgzL/c/EDY4SYXNYtq55sWiSUIjloNKEurUxhDo32/vqMtYf3x+BBsAvCd3cw9H0w9/+QTtR37ckJpYWqNWDUggCIBB1rUyYdeOCSgEAIOQF3JhMCSBVIhMy4gxRJ3OibjCQeDzm0ZDJsmdlLzo12QeiiiX938Mv/3oc4xifJBiB6lTn3KyMwumt8cYkwmHaclEkYNoicUGlZGeYdwZEH3igDyx02kfsbTq5EohNyYwyEAUUoLAMN14+iZ39YGUsAnXvluh3rcsP5jk9L+G47v/ZBznIRAA4nJVsyfUGklsoIrIhWxUGTc5TktHZUxgOUIwQqo5AlJ0V0pARy1Ggwm6FItj9WOVvxc+9ozOMXNFnzmTE7uQOY4d3GxYc0tPElsW7nvLWH+FoEOa96kMPO6667132Lu7ze/GemSEiMBGsxf4O7t4ZzOYjZfbgECV2GLmy5WXY8PO4jXQXp299eK8e2/H4lbtT8J4UKebkBuh9cpWRowiRqSNhERMTWTZtmprKUknMiSDqQiAGmaNuk0GKchAHlQd3MvVshsnGZlPrPC2a+SKTAghFwSFoJx1py0kPJ4AZD/rZHuMDQA6oAeAgEgpIAAVH6Lganp2c4fSxTQB0msJMLtQX4KhzmnPq6mVHNZ2fT4LgI5+PL/UR/F2v/r7v4Oi5YrIQUvCF0yIjGCBQF4kBK0M5vYWtyeFBwmIhIseCp8f4zMAIypmcxUUMHUk2M1qxEohgykCtZeZQjtJkjKoEw1wV1rA0QCKCBzFT98jigqnjIKfMzBag3CvS/G34udxDgQe2xvdVa+7j/SzNvyM6DtzRqvUwli/1vOxIdMRsdVNzV/JBFVZjjMJqYHcRwVFZ5m/CEfXnUwpyB1HnT4Y+dOSO8YzutLseADFgdXYqgkc+yLhVtztNs2ArhJBMDKxg7aRwSDnpsjyrkHx0ITq2PBODjFiRgRb1rNrZGd3ZOYFcWp4LJfGWKZGbO5wLlahdZMKZDM6JkRkBSm4MZxcikMtSn2dZuybuRjQMpMRTSy4cATPA4EVZnDw9fupJnDxhK6s8WEVRgmD9aIEFlnwwC5lQloEwT02OMXBkUMFcwJGtKzlWQSi6zxfI1hweiOVC3K1tFnNNtra5FZpy73DezNOhtrOhzTeKqhyuMN9twHduRTEOPJisNFbv3L1dTkYAKSAswSWaRIQIhbGTt+SNkJKGzKJaai5bimYgZOrtaYd4V6B6/3GjB16PgmTvGwDvm0k1cmA55bv8ji2LVx8tw35gAoCP3CEc3hW6BR7MzUyciWKG1UDICnRdwd6KgY2M+yLvu9/Dx5BiMxrOUoVMBkBEYIrpYnF7p8pYCSXP6ryoh6OCI6Zt07p5NLJM8I7LL87kYTnny93UgpEq966hZWa+X8uW/jYEiFnLgSpl48FgtMitNHxy4+zml76ME1sAWoAlKBCcwcHSXDAgKMGZfDAaog2YzREBEXeXlEOOEeQBZAZOAsN8vnvrRnt4uC4cCPO2Hq6ULeUDbw6UFmXFWyeqre3V1Q0AoyK2ezt3Xn893b21yUWIhrZ1vh+Sabd6OAC2Xg4FREX/cREbwryZzgZFOYqI3sIa6CiETpAI4hmWYAZOEBOwojQEus+AIzfqG63dFesq2txlqt1G9qtTeiFgfTRoneY516mmohiMBg1sPl8M4qAbdugHi9w6e+GPJy15hGHu7EeiqmaaUmpgo3LoneAb1NyJyN/FWbj/9VHGRUQGzurZ4IF9OWq3ubm5vr6+e1dTSkKDd0m2HpPvjvFZhjHLop7B0vb21pXHLp84sQFCSqkYlrPWDmcNERVFoe45Z36v2OYvGV2drq/WPbhxfFDj+RjHeA+ORnePeGoEsEEIKeeyLC0Zm2E8mNli6nb+6SdRlagKxGBANiS1VrN2rPm+3LwcWVuy3h6mdoe597+qC+7dvRN1dSIjNjj1xmu9911lXepw382sU8shkuU14Z5w0DewP0XhmAMupF1vL0Ov35leu41ZU2BEHeutnzFnIQb0o155cohRp/+DvmBhxlBCZmTm+1V+6kzCTdmdrFuCxCCOqMyOxWzOIhJjLMs4GLt7m1Pjei+lzCZghgdXMRYQOzxlcmNBEUJBEkIULgiY3zuIUowpJoMyISCTzetaYiB2dhNHUBZDMDP8HaQifsXBBHcDxaKK1QDSi2xQJ6zq5gAx9YYaHwvu2/92DYB3zb9+qsEOUWfuHje0Oc3aIlQoK5iyhIDVldMXLuyePtPuvbk/nQ1i+LkKicc4xqcVfhTj8ruKdGyh05RtGmMZr62NVtcg3PWvAc6KZNqJ82kmc4uVKKGZpsVi4e4hBPtVc/X96MjeTduTM7G7m3tWtayua8PR1mRcBNIW4hZY+DOyP1KvfND9xa3TL+rICkzGRz8BNGqxlCzYn+rt/b3DxUIDOcRJDG6dqjaDiAnSy7M4mMBgevAXAkTEvUANo2n36sXO4fTySiGg6KRubGREiR2iRNRK35NQZnKUGYG7Djd3tr7kxt7XssmFCcpHikbUKR821kbiJijUlCkNytULZ9deeB4rqzycoCjhgBpBQ0iAMWieWlbi4RCBxBPDBwhAJnROwgZtIazgAEQi3Lx58M51PpyPWp6EAC0SmMblYcIMuS5ZV9aqC5sbj51Y21gvD7Hz2tXbr78us+nJqtwoBlw7DhejJjmxOpEpmQcPwU3JNNA8FIkaMwcowaYhzyTvRD+Y5BPD3PIiITiyBgOXztzJnj8o9GQPrALvqfjLx8EKeK/jCO6PCrE7wYmI4MiKkDOMmDm4u5kJQCTaMVQ+dhihZo+CDFNPI/ZO+akAD6UYxVKsbhZtECcwzGNRJDIwxAA3USY3cZFe/AhGZGygfqZBHGW2YOxLBlCn5K4diSSKuqlxFYep1tjy1soWNrcRouecuLP3hQFcVhIIKWloAR8WwwBGIFQRoUHgAObkZWcV7zBLAwaQcPXqzltXqW3G1Rhk07QYrazu1/WNebNfjMpTJ89/4cuPvfg1XLqCwQDzKV79Uf6TP7z+3b+6u3fbIasDybP6/gaG5RfORNKVnuHsBILAkZl2tU7jcVwdI7JBFW4cuuFVsHVey9QfjeDg/OBCcvRbOiduQz8X0u+df3fG3GcD5DaO3A6raapnB828bULVMokjKZdHBD2nfs4Ln6p0/FMK78uCRETkhFYzNE1GQ2YEJkCgcM9+1Hbuoyx78BgMGBHcc845swdx7vvjZ86eOnlye/fu9ZTaUHbebe+PK46rjsf4DILJ2mY+jnTp0sWnnnqqHAFLKbf5YjGbt84xxEKTqmpHunmY6AjPvcp2x9jt8quj8+3/c+Tr+zfqkB7jVw3KZmDlpXpsl086UtIyFtoa3MOgnE6nc5GzTz+OKiKGrnxeKxZtU2dNmmMoaFla76rHy8D8IW4EvZ0STAiJe8qNmiUgw5ceQnB47mXpUNlCkNAPCnckMuqssJ1YiTtaWTfzeeRo9SlBRx4xAswwr3dfe6u+dmu11rKkTj4wM3IXeP5czzgDXWraLRfKUMBhyp22jz1A8wcRjKwN5oRgCAoGYuZgYKcYBwpSUOvSEtdkU7IDzc14mEQELBSEOFAIIHHipLmptakp51K9KkIMUpJosipIGWJdW5NaU7AQlt0OdogZ3Mi561t07YpjfCCcSImzqTGKQVUMB5AA6r0eDFBVdPKV+vE1AJiZmY8aAI+Qgzc5giI4AoiIWrNp04ZcsEBBJTFGo60LF85dfvzOa9f3DqdVUXrv0X2MY3wWIA7y5aaJ+1r5ZB5CQEabmxx59cT2ysZmt8OAxECtasqmECJ0u3bJoo6maZqmQSiZg9mxhuzfAnVbuqcT3OHq6q6J2FdGo/UVChneJGIEYbh+PHNUDxMfwKnqOPPsALpbpu8BOAUrpA2YJdyZznZniwQmDgZzsIEVpJ2cBnMAMXoLZe7v1KXiVNdPEBawgw3mZjO3OZkyoBBH7PRWxA2eiChYkk7JB9yJ0ihMkUW8ewbg4kLLINMVyuDlDC51Ci5wUDLmLAlEDae6COubG7hyGbGwsDRszubeBstgRyjCoGREEJASgpcg7VxTO/EaBqCAZaPoQCz8nWu7P3ud9ufjEMax9GizINd2DlI5Ls5tr545t/HUpY2nLuGxbayPMW0Hr7zafuvbuz95ZefePlnerMqVYqs5PGQ3dXInh3HfYuEmoibmLJVbdBf3BdleyPV4kNaij6Co0U09kEEICOiCcDJflv4f0LZB99l1ZeOu+v/x64E4WOG81P5yd+Jg7q0iNBnmLsJGrE6hyyOWrmQPHuVjeBSdkAoYkJEltyMWACjL86fP3Ew2r+fSaiHBs2uTJURAnLWTWpPMAOBBdDkOTOadJigpyFwgmQuVMnNPERKoQ5mVACLr9A+cyTkoxyxBBUnh0BggZeoes95uQ9DU0ByrMF9Mb+/fXKfRxtaJhc2FQ4CIH0kkGOV2EoDbd2+//OP9t66ukwyqorF2hvb1gzvzivXc9okrn9v+4tfOfulr+NzzGA0AQA1bqxdWqrgi17/9p3s7tyOLcG8Z3I3BHz34BCFfLgLG6JxsCXPhsL462VpHWSoyITIB1iUfxkABOFCgb7Z1uknAuydZuqI/9y25ZRugvy8e7fX5o4AdSLYWuB6NDppF0zZpPjWupBBlW7Z5GbBuThBYyjUd40NAnZyhd30lciM1tK5NyiwUSITJ4O5HkxR9NvJ+myOm4JZytiapVgHEZgTCmTOnzpw588qPbmRtmQHYsthzlNh8qsomxzjGLwtmmknrjRMrn3v6yStXzvXckFg0wDyluk0oi061GPZeRZGHATHAWMzZP0zro5PJpuXWdoxj9LClKdmD1q/oeGKmsSycciIPgWZizSjy5QsIAcwgNI5Z0y7aps2ajQQM4iMlTj+qQT/cR6Bj/GeQdjQ4hSooqWtBytwz2cFdLVsc0Rp4DeofByExYvdgy3gD6LVu+vnhT1MPwAkNvNvAcf32/itv8J3DNescxpCl/0P+c5YYyXstXfTVHOvukK6q3n+s3U/2ssjeSVkGQ2EcFYUhqMC53FibNfV+vdhrmoZyGpZ5OF4U/NRLX9UQmEUkBpbIUYijk9Vtns3mu7uLnb20v7c3m6XFXOaLy+tbJQXOmZL5vOVAxeqgmgx32nlmc+KgxJ6DMXch+qNTPv5EYMytewsKw2E1GiMIqNOFo+RImnudyI6MTw+dgdvxVLoGgJt36gQdn+7TD+7Mt93FwczJ82FuJEd2YqEWVDDj1JnzTzw5/84PZ3emLYkdaQkf4xiPOLrOYbdfdL3hTrNL3E01hACnadvqpNw4tT05sQUKABNEgZSR1IyJe4s7VkOT0KQW6hzob1TlOQbQF0YBd+mH8JwJDBX4MISVikcFTJHNiYmAbr7rkz7rnx9Lu+alPQysp2iQHVVXe3VHBztaNit5nnDnMO/MmtZZyoqD5NwoSUbODuvnp1kgnQkWHALEpVj3sgFADne4wTKci8irk2Jro7F6kJzdozoxS6ZEnhmNdGoiHA1lRlQU2gvTGIOcu8EF8fvscnY4uS+V7J0AymVwlmSiiXkhmLO1LCgqcMgUjAFHBEJ3KzC3qS2GA2Sqb9+5c+/e8MT66NSJ4Nnd2QjMEAF1tR6j3OJgtv/qz+bv3FjJvFaOkF0Tzwz3DMWJrc3nv3DhpS/H557GhZNYiYgObwdPnrp88UT4o9U7f/yX77x5lZzPV+MIZtfgUJh1ow3kWbilAI+DbGWyCFXiA8a0sHBuQ06v0CgKckSOhhKA14QB3w+9O3EkGEBQ7wc0rJ8zBi8pwQ83Quf3htN9hQ0kDlcnIyZhy94mhJThxOCuXt2PO9lRPnH/IHZkA/IwGXnmZIqOz2EKCAHDavWppzAorr9z6xzLmbX13MzMmhLF4WIehoUSxJlg8ABw5wpoHWfKM7kxTJBhJh7EqWMd0jKB9M7dQshyjiJKrHXL4Eh8sLu3dnCIUydCKAUxA9kQO2JxMhAPq2GL/Oatm2++/ubZtVNrJ9ZbQgkiwNoMNRQVWCUlmDZvXL393Zft5p3VsiShvdQsxuVdPVw9dfnK1755+pt/H89/BZunEPmggTAKRzx7ClvfOL3CGYs3vvXHs1u3z5erIfFSWKZjTzE7A8xO5MwOdyIHmbfCPBiUJ06snTiJYsAZoSNcLgd5iv6/XIJ6qgcf3TMPVP+pY1P39H/Hr6iyDcG4ycWgWi/jidFonvb3FwstUZYD7QVqWLyzRDeDAM7H9JkPRz8Xx+6uDiNnZ3F3c8zrhsoYhJi42yAdIOknkzqthqNjdCMsRAagzZqyZEDBcHPmU6e2Tp3aZoFpZiYAOWcOj3BgcYxj/F1AME3zGP3cmRPPPPv4iW2AkBWDYblTa1YYSM27WSVmfthsxo5D0AWo5A828DqDD/5UWXgd49MGB5RdyZRc3LqESjoSrrurO4mSN66LQLw2weZqz4hwNGp1TnXWDDdhpfuMli40/3ioZo7cqZcTwQjmnuHZzVzMKcMJUHJzyp3LcZdQOC+nMJezb879xOenWH7ECAk5WkZd48139n/69mjWnigGkrISK3PnwUsEtz5b/ojoXX+N4GzK3e0Bpz7VkvcMy7oFAwFBETtXPpdMnEXu7e/vwnfEmsm4PHdy/cqF9Yvnyu3NredeQBBwQIiQCBFQAAjTKWZz7O3j1p3ptRu3337z1tWri1s7P7mzu5ZsI5Rrg8F6UWZtVF1bEwcDiaDsTnS/BHAsQvjh6Ci6yWHCcVAVwyFCBMEAJaghmSokCPcMko8FXQOAmc3UvZevxKMwCEBAMLAZKwjiYi3s0FrO5TAiIRQsWFuNjz+xceHinTdvTs2i8HEKc4zPBgjoOM5HYtlOxjB2WM4cKneZ+ULLYnJyG+tbXd/dIA6kbG1WjUQEA3PAvLF5U5tZCEGZ1X8layIfEb3nrbt0o8DwgikAq6NRISCFOIjA3tHWDfyoGyi++6Ygg4M62eOjclufEUEZSXDrADcPDw9TRiwoSpcYKSEjJyPrqh8EdmYQnAHvrFX7K9VzRbp2uDnAiGFlZXzuzNaTVw5f/WEhVCjEqcwoyFvh1tEAudMRBwdC7AQSAWdS634NdXJCXa3Vzbt5VSXr7IsVENdKjNXhiUNFgdqk+4cHuLOLcyMndoAEDIbF7mqopogKbXPtxo0bN26cZYy31gvyIAU8GTKTIRSQzsQ14Sev7P74FewdbgwnMVb1dH83296oPPHCU+XTT22/9JX4xRdw7iwKgrb36kOMeW375OBrowskeX9252B24+bd1OxtV2Uwc3eDZ4YxgUnBCRIShtlGlsm5CZ6FF5HXrlwYnTmJ4TCCBplLIoEjA+FIzQkAmPyIS9SZJjvMYcv8gh/2AMCHhNDkBjARmcEdDO6mWBG6KgBIjLjzaHXquhefAMhBWWOEAyxi7NIuUAmeuHD5a1/66f/8+3utnludpDsLyrIq4/rgMERTNvZAJgQ4IZMsSelmxN6LAFmAi2Xl0BlUdOa5wSDePYg0q9vhaJRAaTEXiRz49u2ba7u7qBuMRhmmYD5iJdYJgwA3Jg9Co9FwMKqcjJkFSE1bL+bBeFg4CmJSzBt9/Vr9o9eHh/V4Mj7I7Q2t9dTG6Se+uP3M505//dfxhS9iuIqS7xp2SQvhAek2M8IAzz13vp4etu21v/zr/YOsAIh7j2bjrik3iBWrBzd2FzeYi3vrFFZWhydPDzdOwcvQAiQIy7o0odTuhuQyo1NbgizdSZZ1f+A+kcqXH9P9jwyPdI/2o4EdDEVqR0WxNRwcts3icN5Yroowa3KnSwDj4Iz+KpoT/2rJJH00GDPcrZs5cu5E64SIFm1ipjJKILAT3JnQCR8/yP3vOupKICKQwEmBbGYOBYOcHBub2NhcE6GcnQUOU80cig86n+MQ7hifJXhOs0GJc2dPXHnsnBNyxrRphrE8XNRKjBCzWnZlDkROH+IA/MtF5zR15CuzFOle1l+972r/avaYj/E3QwnGftRG6mRxDBAnVeVQtKJ1alIlsjZGVYAZxEowJ4MbgVgClz0DqSuso7cWeLgOGAB6RZzethMdkdA9g5ShxsRMDgcfdSZAAo+d7xtIlNggRuwUjn7sKP566OSijwwzKLnhcDZ961rz9o2tRCsrY7+7pwUvDQAQlmV6/3mr4Ue6/3qk/QkU2ocHR9GCGArtNKDZQUqcOCyizEPYF+QT66uXzo4evzR58tL6YxfihbPYWAdXy4u/FNTt5+4N6mgTDg/Hd3aqGzeG71yz23d/+nv/2823b06ndahGVajiwX6uD920LGHE1Gsasx11KY7xN0KJG/dELGUpgwFiBHWhHRKgZi4ggpMZ1OnjYIweTQCgZ9Z9HJMHvxSQIzp5VssOFgRu3E0VSYsoLVA5pChw4fz6pQs3v/PD/f3pxseyKh7jGB8PxCHG1qkkuDn1dD1NmSpRpwWbDgbl1hZW1o4qqwYktdbIKTAjAzFgPm1nswXAZRlrMMx67YRjfDiIyDpfUgfDI6EUlBw3xlU05AbBEAOTqavikW8A8FIK5gHPwj7Y7F2dugGrziJYiXdaXJ/O700XNYtJmbJl8jIO0JqCMkh7tiMERMs6rSz/EBzUVTbJYO7o/GSxvrZ26fzimSevvvkjURq5jzINlQQ0MGoCprBGKC9FKn0ZWAZzJnPi5UmCyMQ79Upbell5JoCMKI+ymWdLOcaq4OB5cXB3z69eo5NnuKAcIH0BR2EZxCLSeiukw/FgZXVcCoesEiCgRvOsXgTCoBpBgpiibfe//4ODV34m83kxWjlo8t02NZubkycuPvmf/3Z76Wzx2OM4fQpFmVRnKTRe1ebguDler55+9qn9PEJ181vffvutt7UoxBI5DKrcCcC4wEuEmGxoTIlBiAxjaUM4c/niePs0vCyVY1IOBVyhDpYHR9XpiFMECCOi11Nxgi81gh4+Onvtd61FTt0oLgNkYCIxUFKE7HCws3QGJkth3vxAIHW0/xs7HipHjwBptYqAgVmMfKbNKAhOrj/2D775k+9/f+/WzrSK04yxBy5GAy9igrL1ExYOJXLuJMH7A4KM4GLcCfzMo8GF3GQ5zyIGcgtCTdsMx8MF2aypw3iI6DsH93D3Lg4OfVC1xFZNKkIInVQOQw1Z1dPJrRNbW1uTOBKi0lngTcqzZqbE7jKkQHAc1OW1u+HG7rB22Yj32vkN1uGJjV/75/8lzl/AxYsoh655t57bYLg67KhLvDvdX9eMyRq+8muPK2eM3vqDP59w7/0rxkIWHALbKopgWmQNnk1NTMUsBUorQ19bw2QNFOCgpT9IX98HxLth9KMPAAjWdZKc7CjJ7MAPFF7vf2a/MiBYZFbTaLZSxPVysDNbuOVITshOwZdiAmS9B4DK8Qjt3wQWmN7nTxHEhZy0btpSkY1zt9WBnMgfMPDtJcK729mYiEHkYFPttkkFdRTRosBoNOjEf4gIULMPXIePo7djfLZA5nlRjHxzY7i9BQDzWpvcligXSRWCELXJrh4ZkYL7Q1+syN9bULB+U+JuwqyLjh8QZD8uPxyjh3WGSl1+spwAwJFPkcFZTGShOVVCoyG480cjB0xIicFEQUSCpSMvmQcjnIcdn1v/Pkj6W70X6Ox9gd9TvzRCyzEQHKHXul/q/tMDtYZOWnXpH/BhylqfANjBpEVWzGq7s+/3DlY8oBjA7jqCEkC9GG43WOyOjyqibAQnVrIsna2CEUwcwSwagvJRnODEYigVcFLiRngeZRbDQSEHRXHxay+OHr+y8cIzePpxnNpCZCNP5sgCYyNKjAzKxJkcQIGiCF6VsRgPsX0iPHnl1GKB2fzk01d++L/83lv/8a90Ns9NHtRNNB7HSvMC0CYwlsGzstNHf7+/UjBiFWlhmSnEwosCLA7SrvbgyI4+q+0ZXR+HFM+RA/CjiADK2dwcLC7BzFtA1BVIwFxtwgXW14sTJ+vxKB8cTpjDcQZzjM8EyIiIu22/U4ozMpCLI6kRUQq0EGrLyOMhBiWIDaFTbVHvOATEXXQaULd5XrdxWEkRORnUWbpJ9WN8OJhgxg6YEiHAC5aSfFLBG9eskSkwdyy+z8pQRR+fAkbu7HY0U2VkTuwEJVaizLxX417dHmTlqjCENjfKFKvCaG4gJ6j3wviy1GSBQ3p9+eU8wTIGdDNiBwUEVCe3ywtn71UcPCpc4CPlaA6jQDAzcm+k4yWwAUosbuKZYEpsBCUG2MgzIGrsBsDIuyGAzEbQIpslza0WFTlzkdX3Dhc37gwXWUILKRIBpqVlSgkZYThY5FyWxenLF9dWV5mXJhuw3DaHswPAHTakIZtj3uSrN/TObW3axRA72t5lrF88e+rrL+Ef/FqxuYbJpEHsfGMnw2rIk31kRZ2SxrVt+eJLFzUcLtK1ul5YCgZ3XcZfxqDodCJI7Lrj5ICr0CKGwxjD9imsb8FLuLA6QgQAT6B41Czpy8LLIB8qR3VSIlBHp76f2/7yQQ/mL2Tvmjbo6vxwOAzOLA5WQ9jb13Iwmc0X5WA4WF1fNC2cpKw0L9/GL4iyNFMzG01Ga2tV/BsTejKsFyNkCxKVTKFxfR2WMVD8+pe/du+//P6//Z/++tW3zpbF0HixN58UK2gOHR6qUIMP21ZGYyuKnb19I14dj6oyemooNwUXonpobT2psnA0FMljm3mRdNFS0uHWiRPVaHF4SJHHk0HLuaXmcLr47v/+By9cOEdnT6+KTAmtom1RRYAZpjqbl2vD2XzRLJoTm+vz6eFwNEFru3duv3r1qg3LJ1avjGgCzfjx66///p+GWweXTp2+1+arub70D7/2pf/mv8FjX8TmNgLgCYUEym7TwKVBA6wYlUgBCSjXim/+Z89/5R9eevY/DNrEREKMnNv9/YPbd2Y7d2+9+ebszs2qbc5trq2XVb2/s3uwfxvV2a/8J6d/89dx8RxEnFiEQUAFJHf2JKJwONxRCcDwEnNPTIEhCpvXc45hKFWfmi4ZVUsDvQemqx1mMDMzU1VQ+EXvnE8lYgjetqR5XBQnVsbznG42bdvMSR3MCpgpKQcSoeCu+glpaKpql6U8+PopRG7ao68NrH0H0gfVaH82bZvF6Y311aFYW6i2gBsIZEc1xKMeQEppOIjEw+Zw73C2mE+q0YCFxRVCeO65Z688dvlbf/pK4DuD4RZzXtZbjnGMzwKYeTQaXbt2bXV1taqqO3fujMdjTa1b8+KXvvCbv/GNwRAAQilVNdpb2MF80XCpUoQ4ABN5Z6LIP/eO38kHHYkIfaCfMDmqomzqpCmhKoiXFZwyIvBkY20wGWN3ykX0VLc5B64+hp7EMR4h3BfrR79TdF+LSChis2glBCWbNfPJygQrKwghOTIAhhPapI2h6Hjc/R87OtrH0AMuiiLnxlhCCJodYArStHkRQ1VwiTJr66ZFkAy0taU4MKq66Wl1ZIP7clCz1y82IIt1TC9RKj6RXS0Edodb74rKTMwQEkYIsUo/fOXlP/yzFaMh0L79JjoJZgI52CC2/Bg++uW3PjXtRf+xvCbt7mEhxSgOESuwQHWRclathpM65Rn7vJC9QvKJjZNffO7zX/4C/9o3MBpiWGI0QCwahAS4UAAxBNKLYmagARLQRbcRFkkroYqlHAxodUV++7eef/aJi1/88x//j7/7ynd/cob83GgMphF5sERNi0BFUYSCvW7rRc3ygZOIxwAAB0ara9fv3Tn0dPrk9ujJp1CVh/NFGE8a4O5+OxgOM9Hu/iGihMhtSvLwPfa6WLrzH44xknnbtoV8tHznwe3y3VvnBwfq3a/7BcEOTTmwELF2Wr4SWtNmOludrDKwUkzgMxDkG1997ta93/1//Hcnq0mgMJvNTp48OZ/P7969e/r06dls9oufzDGO8fFDHGTk1HsAeC+bboEB9jv7hwc5nX7sUnHxEsoBuGhVGwo707R/uFAiNc8tKGI6B5gkhrpJUKJQhRBa089MP/c9S9Mvq4DQ6SFECWUUn82berG+unbh1LooolCgQMhuCgKJhEfff9wfIGo8eAVjjDklNaMykgSFJSIN+Om1mwuUMhpl4zZ5iGUQNE2K4Na1sZwBVeQFuNKiiGit01Du1NtBBOlLc04YcZWhGVYo6PLFs6f+xVcWd1/7gz945ds/ukSD7ckWEjCd8SKtro5CWkANZSTi1loimgyKdjodDqscw0HbaKRyNHCidlEHZTaFu7opuwaoUPQQG+VkLgPPNt05XJeYF+knf/DHX/rGb0BT01Y0rkBZ4LEowWCW6c7uaGt7Pju4e+/2hbPn0WYE8tRE4e+8/J2qKH/jK19HYOxNm2//4NU//bMNJYyGb0x3MRqf+cY3n/6n/xl+82sYBUwG95Aa2CpWhgKZQQLWi2AYRzd4wpDw/IufP3v+87/zz++9/QaTRXGCN7Pp7Ws3rr722p13rt+7s/PCyvbe/GCYmmpz81Dnt9nWP//05X/yzzBZB5WdihEyEiHFOE+JAkoJkTl0wUdmuIOk/8CpU5wBqDNN/tA72oEIrK1Vo9HIdtXMUJZA/oXvQQaZhKhNreSD1XXLzWK+GA4muwcasrETO7E9MFTd/Zv+pLq/+5GPlj3ENMkYyr12Z0AmbyHGqCpgZbT50nPPtPnmn3x797s/Obi1c4rKc6MR13NxhZIIhcDOkMjj9cnhoq7J2pygKuDGKbf5bmr2B6jNi+QDpQ2XtUFcH40LFp3OFdmZkrZNXVsZBivVhcnKvevX0zvXiqefiMMheVuEIhTAwuAZZSmk3cVJba3WijuSARgNhmtbm75ejVcmQMa80W99d7BbR4oHs2Z/o9p6+rnTX/kyTp3BaAUIVrdeQKIMPd/eu32Qm9MnTjNIQM6RJAICIQRb+S9+B9rCqLMAKWbTrd3drf3dje995+qPfnDz1R+9erhXzRvxWRzrdK04//Rl314BqbX1rHGKZeaQUzOeDIwBQGEAmbIYyJFhLdQ0iQQHoxKD19AAks4D4Ejx6leyfNpluJaT5zgROjGaLPTwTrMIFI0zODqTmalCnYj8mBLwt+FdTrydOKMYK4gkOGjRpiqWRRCiaKbvGgkkuz/o5OzdPUns8GyunZOFIQqKMo7Hw6IIZtldmd+/gn0mqAbH+FVFSqlt267s3jQNERVFoa0HSo9fOnv27JZmJEcskZUXzcJIjFgpKEiWoemDUzUPCV1GYQSDZ0egJWc5CMWIEBMsw4TJmPTDo6Vj/ErCevcIAshAfc3MluPJTl3tGYBQJ9uy/AE7+vdLLPu/3LlmOYEe+v3GWJIousp1J4TrTjFwyqZpRjmHUFAIJXGsuKmVhDsdbussNARCMAN5X+xkGEGl9yQNSp/A1Lx7P8X3oCEqOaI5DhftjbtyOB8YhqHgwlrXzhFXDEydLjmM0Rm/fYRf2g+FkDIrWUeBY4cYTpw+i2mLWYN6gVjmGEyKBXldxNupOXCNm2ubzz176sXnquefxeWLOLmNIFmkJs6IBiEgAIHhCs1oCHOgJSRGXvYABKzgRMiEvbZFWmyNynBma+XrLz4Ti70TJ6ff/dGNOzuTVtdGldVtwSIk9aLdX8zKEFfXV+fzxS//w/iswAi15cwchlUxHqMIIBhTZ6+nBoM7CEz+cVD/gUec/o/lDLcvlV2V2GFOXBvGDAXAEbHEyoqe2KTtjZRaJs45Hx4eElEIIaWUcw7hs0nwOsZnGJ0+HDkAVrpvAkwOYslmNZkOS0xGGA0gQSHEwdSzujmxFBqCElpDnbU1z72dT68GRuagn1/I7rMP6kSUJJgjayQMB4NJFStAHGwgZHZzMuoMZumRbwBg6djUF1TJuu8smrqMhcc4T5ogPiiarNd2FzP3mi0iOISZhTiQd8rynV+U9h4ATm6dMj+6xI249/Dk+/6dAiY44EosASjj6a9+BURVOWl++s6rdw7WD5utGMJkjOkMyDEKKVyIyiIlPajnEd5YW5seIO21izYvOARyhGSizmbEigiGoJCRkxzo2EuQa2ujojxVjm7vT9/+6+/hjTf40rm1tdGUzWEIgvm8mc6KjfVBUQIYjgaj0cgtUVnAlYKw69b25ng4CIOIbNg53H/tjTitqW0XhMXqyupTj6987Ut44hIKtmFswRnmQIbmOcuhgzmsANQV5UtUARsBgwInNze/9CygXTVzlNLG3v7Tt+7avbt//G//3a1rt+5en2+WvuqLG0EHTz95+T/5h97Ws6aJPiIQZyRgIchANYgGZCDDg1kABSIRcu10wAHAmdVc3Ty7yM/Psfs73m6Ed2fx99lOBJB2BnzEnY15yGoOAot3eQQxQOp0/5b9mNHrozIbIFD03rTDyQBfeO7k2vb6eO2tODj80evz/fndnFdjGbOpWXZP2s6auc0LVFUsC8TQOObJc9aqHI63N4Yr5XTVQZrn9Xza6LTen9a35vOyzZNYDWIIRSCwaZ00s1HQ3L799u4Pf3Ty2adw6VLwJoQiRBze3X/7hz986qnLYSKQIpKw+nT/YLUcYlFD4mAw2DixTlvjCIY6rt3+6R/++Xh3KkV521O9febKP/r7a7/5mzh5BpMVCKgpgBZugXBmMgKPgQxneASJSeh1RwsOxaqhZWNwd2lGOLWG2YnJk2cu/+hC863V1777FztvvlYU7RPnT289/ezWb34ZJ89CvK4XQcrBqAiEw7kZZ4UaIGBm9hKs3WKSI3liZGsjDwQCUItWEB0wYvkVrmc7oTVVhqpSyqMYT01CnQeHs7mKKgeIOzNczcwcIR6Xlf9mWJe4+XKC6sgVJ4Mkxpx1WtdVwVURRUJdJ/Q2AB0zAUDXZGcGm4EdROTEKVvjIp3sFzAaxVOntsfjYW6TmYX4nrv46GN6NLRcj3GM96NpmrIsRaRpmqIoiqKoa91YG33h+afOncFsChKTkpNjWteJWImVuAu8BV019aHf/O4EYpCoeVYkeAAcTlHK4SAOSgWapANiEtb7bO9jHAMMmJsspSoNvZC6ExuB4AYIkVAQMAPI9t4D9N4S3H19NAPG6OrXDzs67+Q5l6fhAMidTFFyX5sYxFAUgZdPY6uJKIBDP2FJ6HhG3rHdDQRi71TqzZw/DQzEZUEEMEUyvHl959U3dO+gYpIqumhuVBkAim7LNzDYYKCfw8uV7N3FX3EEYyRHcigbi8cyD8q54y7p1bzAuc2Ny+fPfuHzp77+FTz3OaxOEEIroUFUhI67xQ5WBMXhnnu22mxhuQG3AhWxgFZzUYQ8CuMSEWAgFoUWawcwnqysPTVaOXtu5cKlu2u/d+2P/vTg2g0iCIun7GpFKXFlLWneOTgojmPED4cT6pwz83BtbbKxibKCiBl1ejXZTeFGnbtdX4N72Kf0qDcAljoRXeTNRtY5F84PmrxWKmAkXERsrRUXz65cubT4ySshRiKazWbj8biqqpzzx3Cdj3GMXzo6ET2gdxH3zoUHxg6RoG6JXFaGw+0tTCbgkMBMrOZNMnNwLCQgEZJiUbcpZYODmIjMndw/TivyRxHkADwQiyvadsCyNao2h8NgCAZBZu805aHc5/ef1Sn9RdvEauAUGrPGCYz91t+5szt3ys7iIixCEoH2yByNYFCnzpBIhbT3DibuhimdYGQPmk52TBAyNjIWoRjlC186t7m1sXX2nT/6s4O/+mHG3QDZCjSvTSQWRDmbw1hCBuqcBsNqrs2u2kHFB9U4V4PR+vr6yho1RnWj80WzmC3aWWtNY3nc4mIYTsoyW5oeHlDSMlRrWe8tDuZ/8efD1d/k8ycGZFPNHuN0Nnv9lZ9e/tznxqurgKGI5WAwnc8nkwnaBpCs7fbp7Y2VFYDQtHjznbf/8nthtqibZjYq45WzJ37j62d+6zdw/nQLVQkZWiEwwhAkgVB10hC4L2kvgtEEkwqcPSJZguaiu7KrGzh5jhezr64Of/C7v3ujnu8fzMVzWhs/9vXnt3/r13Di5JgHSNSN3xrAsS9QL02n3JgU7iCDGDvgXUXVABXKIIcP4Z8EPYfVqeOTdwFTJ6WYzUPSbF1Cji6u6Sz4jh47XtpUfFzNgPsluN5wt+sBZEiIivOnil/72hOnz+KVN2//9Q/vfv8HetCsE4tIDLQG0GyaXAejamFIgeZOh0VoB8N47sLJz39++PTlpy6sgRWLBrv7s3du7Lz21t6bb0/v7ty9c2cETCiWsWAKQVNuclvvlwg73/3+yReewbkz4+G47c6Q/ZWfvbKxNTo52mbYaDhYzIp6OlsthmhalHC3qogFlRUM1+/ayz/bfe1qmGcdFvPNUfn5J9a+8VVcvAwZttN5sTqkiqk1NNnTjJAxGkG7TCQ6gjMUUIIyprDs2cmDUxFCCQoSYxxLGA/Wh8+cXGvXB4ffYmnrUy++8Niv/QZOb8NVb17Txla2zyA1IKxIRj2XABK4CYwpR2AARszzqgxOPLcMtIQAhEWqKfb3rREz4VGOgX9+GLhFpiAEtiZRjJMBNgfVbjnIzaIh0u6uFUJ2YheR5L/4CM9nG/14lHXPvXdS/VCAJbhq3aRFk1bHMRLM7D3ZMi2XiM7g3AzEQb2t29QmqQp2V0DGY5y/cHZtfeX2jYV5DlJkff+C9it5Tx/jM4GiKFJKMUYREZGiKFS1bhZffumxJx6/QIC5lYEdmNWLRcrGUYkc9HE6lzkhmzEzM2e3xpSdmTiBCqJyZVyuTGZMjeaC4MKGrl1wjGP0EIf3IamDej8AZVMiEAKBmYVInCUTsr+nhdTTYLzn4R9JyVlnFPDwo1w3AOzERJ23PZnCOh9j80EohgUD5rlV8xDCSFIQh3h2aYmyEwzEvf5PZz7qBAeZ8ydYfrhP/39wHzVgluyVN3d+9iamcyFGpASeZ++0AIJBelE/JO5JRx/peWc/orsB9w3GbXZvbxQGmEw4lgcsO9BdwZ0ypAtnz3/li8989aXwxBWcOYWqRIi3mppkoIhdxpEVaY48gzbtbG/qThmeCEpsgY3FA9dNMxccBlRVMRkW43EYF2CwghtECNbWV/H1F7fK0Ja4+WfffvmHP3lifWN9NGwO991pMlmd5cXOjf2NTkz2GB8I5zqrCq9sbK6fPImqBMEDJ6BRJM0G7yryxh9TRtLZ/xKRd/0GepRaAl31X5cptvXcQJDbfLpoh6UXaMFVjChidfncyWeenP/wRx5CVVVt2xJRWZZdmPHJvpFjHOPnA/eel+iE2HtBY1gMssiWmaqN9ZXTJ7G2AubWrGRus9VtypAQQ47ICYuERcreWWlw5zQPP24A/B1A2UIEaYbmKlTr4/GkBLcQZPFuytFtOZyB5Qf0SIMBO+JSOxsZgVliq3AmKocWMG1w53C+U7dJKuusqkACYSh3Vr5ECs9u+b6JpwOGdzNyvaucUH/RxDtpBFdiY0jwUERceXw4XHtybePg3Pn6p6/PXnv93jvvrFYyipGJrGlym6SiEMSqUkbV4X66CwunTm4/9dj40oXt85eq7VNoHIcL3L13ePP6jRtXb925ebB/d763kKlSLKthSYFQLzzXE5aLg+qNP/nTZ595Ap+7EoOQZsRYt3l3d//MwXyyupFn8zAacqD9/elEN2AK1cP54WgyWh1NsGhx487uT167+b0fX0q2ULP11ZNfev7cr30VTz8JYW0WSGp5FgZlwZU2Ko3AB8i9M/IypnSw5yBNoARvxbKbqI2dRyKoSsSi+vW/d15Ty7L/1lVr63Ofe+rJv/d1rI2hGQf7mDF4gPGgiCgELjad32NB4BhYBNIlJwYgxOyWjSywI2RAe/2rj+FufrdITyeS0Qv8unV0WxIjbrOGJqsDzAHOaoY+gP9gb6qHvroRL5tWgEOcQZ3kB2VXqAZznDuFk6fxzDPb21sHA//rf//vLpaxzD5S3hgOykChthUnze20bQ4l0Nb29ueeOf/FLw6ffwGXzmO1BCvcoDa6e2/0zjtn3367uX33L3/393Z3d+/t7I3qZqMoV+Okojxo08Cw89Of3v3e97a++DyGA7eFejGaDC89dnHjxAavrkIyYKOy2js4QFaUDHLNScgGcFGzV6/e/M6PRipzbepTq+WXnpp880U8fgk0QIbYDAhwRwQgpGU71wKKagxiQDp22xG1K4KcOtITKzhDXAqSMjWzarxePvvCMyFMTp2JuXnssYt4/HH89Cd779x5562bkaunnnwWjz8BT/nO9XDuBAVAmJyRBRqAAaJInmJjTCGO1HNqUGhrDZqFxKobuXZiY2bwo74u/xxwQktUhCgwzZrnWpCsMs6sri3uZTPTnCgKS0BwdoTASJ/0SX/60auKGRC8W386czwiY3a3JrVNO5QIJzEyxtL+5khqAGCGKshdhB1oUlsnXimqjuU5HOHChfObm5u3b7xjZhT8kQ8rjnGMBxBCqOuamXPOnRDQ3t6ea/7aV19cX6sYKAKVJRJwOJ2rodP/sc5392PUc3PvHZbUPGUrQRme4QWD11bWNjcWVdUe1kk6BbDjptwx7oMc4u5dYtPJEBKUkBm548CDyVmIgwFtxrzBOnoqiXdc8T4yZmc62gQI7EDXbnrI72DpXCDwAId1moJqzQIjWBCHZuRkbc0khBAxhSq8ilxEBFBIHlSDdWExgYjMA6hrA7B9Qv2yjhTc10J9SRDJjruHB6+8MX/7VunOUWpPteRF0MgW1AqVqACQBE2AMsJHWYsIILg4dQqlvMxaHCxFicEY1XA/25vt4m4hfnLLz5146V/+zvpTj4Xz5xCDGpKzIki5BpACtaNZYH6ozbRu5m1uUywLZ2IKJAGAgczJTAeDsWpuUnPY1otFM11Uw1E1KujkEIUPG5/uu65OIr76+TNRyzNbf3jv+r0QCmMpq0VdN3d3ZBC3T5zK8/kv/bP4zMAJKZvHsLa1hZMnURYAuQQHmow252wUQt8EwLIi/1AhIu8XkHxUGgDoqv/v3lXFQIA2mhZZi5AIhQgL8ZmTp5556lWh+XxeFIW7p5RCCGYmIsdDAMd45MBLicvuj3c5p5k4mDlr1sDjrfXx6ZNYmYApKQogpdwmNQokcKDNaFJOpmTG91eeToblkVkHPhGww9wpG6kH8CCGQUDBUM3CRtCuL+n9B8QA+BG3AKMlBYXcjrpDDlTjlfkiZTaZsAK3dtPN/bqlkmJJLOwsRqoON0DVMwjulqCdVRIziBVExp2PUg9DVz6B3CdDuMKVkASZgqVcxBFOR4wHK09dXvnxT376v/yvr+y8vW3YDjIGCwKbkTkTPIS5836o8sZo84XnL/3Wr8dnnsGJUyiHyIxWsbM/uX1nfP3q+Ma10b1bvnNw+3//q7RohvDtzdVVHfrhzBfTgeu1n/zI33yNFl9AOa5EGFyWo/WVLVEHQVMOOZOwqqJtEQRITVMPV1YBw+Ehrl7b//HruLcfBgVG1epjl86/9OXRs59rpYDbgAcgG9QJTkBCEfsK9jwhCsgRpZtINbLk3pozlwFRgknwTpcTGbACebb9wpeKycrtn71aiV964TmcPInXXn/9ez9t99NEq7Onz+PCGawNEBKhnpw4gWTQFh35VyJCwcxAWxAVsDqhEVKmDCZggIcrnffBC1An2k4EcjVjZ+bgQJs0pJwVBA7emy87+H0HIYOD3R56dkEw6c3BCAiKQDAKIEtJk8HARSGIgnINLz59YSI/ee27RVXW128e3Lwlnqq6aQ8OWtNQDtq21Y2NU08/9fg/+cf00kvY3IQbUgMLEII4ThVYW+XHLw0Wiy9fOL3zk59e//b35q+9tTetY5vWqBi5rCEf7uxdf/nlzZ/8mLbWqBxks3IwePa5Z8tCAEPTgrQqymFRAsCwgqllE9WiUUzr9o2bd1/+2SRWu7HNZzdPffOL46+84CsTqkss5jJm3Xnr2vUboHjh0mMYrRblChC6hpES3OHcE6yEEHAIZAcDAfDsCkhyIhMowweTi88+c+4JWMLBDl699lf/7t8cvH3t3vWdcRyHJ3524eLFmaVrOzc+98Wnu1vRFdoycjTENsThlTNhewPra6jKIADAzFyUAusajgYjWpq5gOmhh9yfIhhggVWEjAIDSW0mRYUTQ96vx838sM4JIiLBpCsodDHGr84V+migrmjjMHQyJL1CQtcNUCBw4FCYYT6fcxlF5P0uKuQAgQiWQfAYAozrtmlTdkCE2xZFgTNnzmxurovccLdl9vIZEBg8xjEAIOcMQFVTSsPhcLFYHBwcXLl86qUXvxAYmhEjAZjVbd02yoV32dDHnrGYdU1naj0HpeTChNSxmlfX1k9s3R1U7cEsk4AZvDRQOsYxOnl3hzmI+7TKCMpQggk59WVoMXAC1Yp5e98kBsBRAd57u4v7XWA6Uv95iCpABpCTO1MQ74TLjYzczGPEMMRCHfUMliQIihK2wO2fIddAQDnGcA3D9SgDocJQ2LKjQSbqDPokc+Ujn0BaNlHcAXNcvb7z6hu6uz8pByx+mOZNsByZCVERFUUGCMYwQmaEj/ImOrl/I2c36fVvuTNykKpK8IPF7EbWu+MqPnH59Ne+uP6Fz2/9xjcxKCEB5s7CUiSwGuqMaaMHs3Y6b9tkThyGFVZHMzfqxHidWd2ye1ZVH0RxATGBXCkf5Dydzoaqa5OVjQmFcnwvH+5ps1GFyUvPbJ7Z/HvWvv4ffvd7f/XDC9Xo5Opqs1gsFs3KyvhhfBafJbSu4GKyvobNLUgAOZMY0OaUTbuJUGKAyAj68PvYywmApfykP0pN6s5B3R4YhGIHOYsznJtFWw8CCdVMw8BYW9l68rG721vTn/xsbW0txjidTgeDgZm5e0cyOMYxHi30dH3AASWILx8EkJlxGcZbW9jeRFkaSN0VaJMm9U73IxnajGwGZ4h38z/u3hF7u8GgY/wNYBDUAmhcVaOqFAAZAd7R/4/U/IygBPJOcOXRRnfLHWmyO8HAIYY0T0ldHLOMO/vzvTrZoHIJ1LM5nNzZnBxCDphB3VU75+quwA91iB7p/yy5E5020LIH0Le7FOxMLLHVDKZicw1rA6yGcv9aeXCjuXlvb2/us7xahAqsKafUZuIDJdk4cer5J85/7Rvxy1/BmVOQmIyjB2SgXMHmabr0xJnFwZnFDNP62tr569/9zjtv/ng63z/HtIY8IAue42Jx66c/PvWjl/H8M9XaukPGg9Fjl64EV2QvQjTLoYzVqMr1IqxPINHJwA4o5vO9q9f2XntrMw5FfOPc6cEXPr/17FNtOToAZN4WErF7sLj25mBjjAun4Ypy6LCW1G1eRGGWTvmTiSKYgBlaQAjEYACaXbLDeW+/Wdu+uHFie+PiBbBiUNgPfviXv/fHr3/re+UM56r16tLFzbMnUtSbeWeq7ed+87cxW2D/cDZbKCgMBtXKGo8nePIxDIcYVlUVKqI5vEECmHo5/od8y/WbvOMBRy4wwXipwhvcPeccki2HKLtFjASd3vwnoYVtjJq7riwKAyvgEAKIhYoMWBE8Mjlys9Az6+XG87+V/ttBtr0//pPX//BPgmJVROsUOdiiWV9Z2XryiVNfeREvfB5nTtwTPkh2sSi4hbEnzh6iTIYRa7A0PH1i+MzT5648dvfPvzf93k9w9ZZOM1mqKl8ze/2N13/8l9+6cuVCvHQlucFzub5ycOOdlbDS5NrZq5XVQSwOp4eT1VHKms1idjSO/YVdu7P72tWRc65CeOzc5MvPyqXz++C1maI17N24d+u1t372tqKMsTp9YYxYImKRe6PdztuDSUE5oB14eiDgDHCGCwzAEIuMWhHHiAJv915/40e/9wcHf/adwb27G3tpwJXdmt/5wSuH1u5Od7777b9wUQDIrIksi6OcldXGV7+AExsnL54/89hlOr2N8ZArqYrCHXmZJCtMqZ8zkg/oF31m4QSKRZ2tcgxiDEBuDeByhO214YE2h2nmrp12VdbMx/I/HwVHK04v7GBWMBdVabmZzhcCnUxG9gGSSgxnIphZp2hiQNKcNBsQGU3rRaStLVldXe24S8f0pWN8xtAN5hPRYrEIIXT9gJe+8uKFC2OC50yxQpt9sVhAWNVsSUR48Elgx8MuIho8EIHJzLOpuvWUXwLGo9HmejkcKFzNJDIzebZjV45jHIEcTGC33vK3UwTizla6y5uc3JHVmoS6QT/jj/tMhd4DoK9/dehK/g/maQ8LncYdwvJ8OulgBEYAwITOIS0IFov2+k/3X/1Tnd5dZA6TjY2zj43OPIaVk1yMWThTMJD3ZEbqHLXlEypHdg0AWs6nLzvsrm+8s//mdV+0K5srbPP9usmBw6DQBgCi9QQJcjjYYP4RXXik6wkZ+kkmAgAlTsC0rQ8o+InNs889tfXNL2997UU8fhllpUbCghCDc06oD5pZSvem9QJ0aD4HUlF4WcigQoHdunUCaw7GTCTkwmDjObIQSWTmzr5Y1TPaNL+2s7o6oVOFFON7ONxDfSLizKXtrf/qn9Bs9qObd6Z3D7cIKysrB4vZ3t7BMIRjIsKHwQjqhMCjyRgrK0Bn+AQC2mxZvWszEZHjY+plE1E3AdCHkf0N/8jkQN0EgD2gftb1AEqOqcmLRS5HoQXEVcoYzp5+6tnPv/HDV8ysKIq2bQeDQYyxruvjBsAxHkWw93RpoyN+XvcIuFnmshqtrWB1Dd3Kw9wacjYzcyF1tBlthppxkF6Xwd3dzQ0kzI86Yf2ho5BAuS0Cr45Gkyp0yr9BiHQZn5EZcd8AoI9GCPgUgmHvFTV0dlCrkFjWzodz3Jn7YasthdbJO7VWMyjcSQIJkUggrUFmy/zMe+6WG8HA3EsMGXqpGTgx2bKECIZDCQ6SgJTD3C2QhRDC6ZXhN55/fmtQvn5958+/c/i9V0PbFlxSNrSZi6qRYvuJZ7Z/7Zv44ovYPl3L8C780NIIPCFZDeAQMRzAN0BAzmeHq6efvPKDP//9ez/67r1bNyS3YwmV2Ir4Wy//4Na5zStbq5PVddMskNH2abt1HYuaVsusbYxxNBnv3dnZmgwQAwmbmeZW6nbn2s2dN965MFwx2z/z+OXBF76A7e0G0kDHKpg18x+9du1nPx6fGp/0dm9Y2cZ6LMOtfG91EAtgiCIQCxjOgSRA2MmJO4HZ4AATBHAZyAReAsDJc2gP5n/5rT/5N//u7l+9vHK3Xpvnrbhb3b138P10Z3HvLu1TMbjx3dcXc9s/mB7MZ4mEBoOwsoKVyee+8bXJhfODpx/HhdMYDYeRh0z6CYZ6vpzMdfP+7nA1D2YmHMEEdbiDl/n2A7dUByP+yJn4MiLvOlHiuO+/tmz1HT0e3jceluUALP0ArDdwCAhKDnAmLGLMwuV4NPjSVzBb1D969XrK0qQQSo7FIBb3TEfnL26++HU8+wWMVqaLer8qQgwpIRJap4VSclfNxF7AV6tKnnwcW6e3TpwuR6s3v/Wde2/fTfNp5fWEg93dvfP9H13++jU5c1HckA1ltUjthLgsB2YZEG3q/Rs3JusrsW1Dm8wJ5lgkubeXbt5sJyu+ORxvn1o9fWGGKsGAQ0RD9u2tUzGucRyvnr2McpgX2tQiBcx6jVdACYnIWA1NiyCIHc8qwwQtwRgRiCG5BVeC4satG9/54Zt/+BdPt3qCBuVkTJn9cKYHh5TrUV7EaUTwQMENMDFnpkEsi5f/9f+g66tXnn5q9Pe+ufaFF3B6C+sTxHj0gTEAsPXC68Z9TH50o3D/UfZjJ9zde10vl999Rz2CYBFqGk+q46KMjJyzZfUcN8e4uS+Fdawkz2TZTdWZmWAdMYDu0+N6Ta53SQZ+HLbbR+n10jL+b3s1up8qdE+zE97Dc/jFSFB89ErovK0NABG7uQtJKN10tmhijJPASJ3onWJ5d4GsP1vPBOJuiVBKFvv3oJkRx0MMKwqc4R2rmIzYqe2WGPJAnTEj5WMf4GM8KvCl5rYBg8GA3Jt2VpQAL4bD9IUXrqyM0LYJXCTC7qI9zORxkCx14Ta5934uBDjsI1bfPiqMYFDjaEyk7u5sTOIOgRuGFdZX60nVRh4AE0gBzqZHa8tSrwV4UL2dzJfFXzzA8DrGZxKOrtrNR+Kw5BBDQcQMd8+kidwtlYsaswXcnCCOQlEoyoxsEDclVn5gL6Mjs4CHuAVzr1JC7OZgIxh7JyY+P9CNiYAUaBEcZPmd11//yz9obnwr7b3TzH2ycWq82B1FQwTYECMhCtD5jing5OZZiPtieidTvnx42ACC2H3hvE4MAe9+rN6PB2T2wO4AjCwvfefEiQzicAP1uW13cCV1pIXdeMfu3Cib+Tiua4ucM3lRSjRP7KbM3Zhpd7RgKHN/Yt1gRz8N3OUO9xV+eoYg2JQzlosAAAMllsQhF9V+4bPRePLs06d/89eGX3kB504tmIWiOsdQENAm3LizO6+VB8NZ0lyUUlVVDGCeux3Om2amXAV1JUM2ixAKEqNEQnC4Q1WbXKtr9uzukvVek+o781CtjbcnI6xMoffssDLaKAebv/3b3wzj7/0P//6VN65eXF1drYZW1+wA9e+0+zjEIA6xbkSLAShx9wNKIJiTfSDR9NO/7hmQBZ3vvCzbb7o8b3KI9TFwp+vVCB8SZmXM40kxGkFCXt6oZvaAUx263hP/wrvXgwE5LWdN+f53nEHsEIL5sqfIBHtv47DbSPljUfz9SOi4otyrQxCc+wZcrOo0n6uOOZgCKQ9Lxuoaff7zB//h/1eEMpZDA8cYKYbc1oG60QGIAYCTpeVy+um/D4/xqwla7nqZkcSMwGrBLJhT9hZSV2W7MsZkhEDuzuDW0DrlpVSmKVTVnYgFxObmZtolwGREgaH2vmf+yKP1k8PfMd//yHjPutfPRfXb8XuPSUApZFkLiqNBKCughapVRTDNcGaYOXdKTZ3TKsjeM8T5SMG0I/DCGKDlnaGEQ00+jElxez/dmM4bI3BIybUADGaWjTuBR5GA6DBWJ3Oy3vRIegXEBy5x95t6DfV3RXXGzgJkeALlAIUoLIErDE5cfhrnHsPzO8W0/c5P36xnhzmE6Awpbbh6OBmfe/ZpvPgiLlx0oX2kFmUMncgO5kCREXTp11oEXDjNJ1deePzkm//b1o0//o8771wPh4t4eDipqhuv/uxwvbry3Odw/rxB5hYmK9WUU9lMy1Bpm2OQAWR+5x7WRoiDgc5MtbVQ5oP5vZuL69fHlx6/qsXjFy/j8mOQwtrFMBQDZpsvhpevbM33qxMj3j69NuA2jBawWHUcfxhcYZqzK0UuObAYE5PTUhc/OakDFMsxWvisJsmYNq/92ffe+pO/Ppvw+HA0tnbVtNi/uzvdbed311bj5umV+sevs8lQrXAkZmsS5nW6t/cnL//w0hc+/8Jv/X22L+P8WYxKFJFFyNmXOjp93Yy8k7IMIAHCL7aB+lLQ9IG/W/8FADJYb1wEY7Mk+Jf/N8eSEktHFfdl8+goOyA4kdNH3d8JZtF1UB9emhRff2LzQoUxINoEsuX1B0GImEFdGyZ0I4oMWrYLQOj8PZkDgZmYuCCpiEsZbUNjuzfb29l/++23b+7uzGJxpxq9VYw+/zv/kv7z/wIXHkc5LEjW3NeCiIMFQVAJDyVUoYhSEseFkIRKJhW2T5Sfe3Lz8cvvaPuD119Zg55YW5E4uH71+r1bd86vrNH6CcxnpjkOh8ly3TRVLBBiBBYvv3z43/9/JjfuFo8/tp/zaO0E3nj7z/7V//3L29vTvZ0nv/LS2d/+Z3z+0qKp54d3kW/N9t8ZbD+OwdnB2tlqZRsm0MSRi8hBEC1H1hBJGG1qc1K4iJQQPmSZwzM4gDgHGDUHta2EOwM6LOuVIuP61fqP/qN/93vbTa7qzK1BjU0ZVgmPQzEAD42rzJVR5TxwVOZDbT+/vT24d2/xyut3f/JT3j9cPXsWF84goOaQIAxhl+DEID26WxwQzoSDBQ4XTabgFI3EKGDJ5iYYkftDL3A/XJCTKUfigoKbZVdEpwiHJ6fhqCqL8uBwdjBbeAhcVckQ0N3nfvQAUa/S1sUDTqAudTYi8qWG7vvwIG99OWvf24/RB+GBkfz7r+h6Dp3Y17tfCfyB3+8mho7+9Eeho90HIFq+h6Nt5++e9dwfRCZw1xfs/JkCQdw1p6ZpskGKKpHMFmljUCKpJiVmFnF2I2MmeDZtBFoEZrAZSTEsKx4QRlFYUQWIVd/9i+//5IdvX7zwVN26smloTRqCkbPokK0gUj+e4zzGpxUM66ZDQe7kTmQkDglSHRwemqUT2yvT+a3Z7Opv/v3n/sXvfPPMSSkKQkELwq6GmzPbbYFiZMRECG4Byu7s7k4Otw9Zfz6E5OjyIUuQfxAUvvBkguAg1QF4FMMoSIRr28RBiXG1uHdn99o7RZ02LMi0CR7ImcDknbt6p4/JYhCnroNq7EmQxJUhfmwa/FmGExsRgdk5GLMzgYOxNTm4rG+svXPvjoyKMC7u3Lx2+csv4fkXEpM2Pi6lsLB/b1pUozonDSEJGUMZoK6CbM4PdwCA4ERG5HDPjjYAEZG8SM2lleGIAZqjbCGz+Zvfu/Yff3fxxl8X9c9OjeonhmG1PmxuvpMPdqr1FZw5DRq2KFkhimhguMoC3Ig25DkRJeKWqCGk5Ug4OYIbu7Fpp5lD7iEIMTG7kAuUoQITGLlzl933VglkBAIkt+5WB18AiQCnKqFIEGKrGx5wRru/f3tEirrG97/3V//qX51ZzDaqaIu5p6aKRQRza1HBcCXPYk20LA5YqZi0XimMuxoNJYESMygalZlK9e7NOiELMlsO1kpSdoohFAXHquG4R+Hlu/dGzzz79P/hn574Z/8kfuVFXDiPybgpyjoRl4US9lpc3Z3emtc7bntAHWPLsaWQjaASjIcaxhQH5kOjsfHIeehcOESNslE2qBFMSCJxlFhIEULMq+UNPdQCK5PxCrCBcoMGXHtAwasnaHO7CsXO7bu7128N23R648TBvbvDySRH2s9NHbyBmtu4HBaNDhMXiYscxINRzBSysJMbWx8k8QONKzp6WY689Onlw7yhPyKSYB49M6IjGmJXHSE2Ik1aQMrMMVnkEKuqCX5D2+vDQfG5J5/8x/8pnrgC1bkUGsIhcOP2IXEUKdwIIDdXUyGmjziRzD2X0ru43PrqlTu5aSZCZHa13LZwLQMNYmQzV2OCPGg8QO+Oio8u/ofEkv6e7sUS6vaBW+cHBvkgwodYf3/gkGunrc3u7CzO5GIgY1JmK7iFZ+QYZVzFUiA5iQE8mN09ePP1qwXJ6c3NejE/aKcYRCMBuMpSKkdlkLfBVR4obxzjGJ8yiKFUcsJ+pfPCVLRQXa+pyODBys/2duqnLl35F/80Pv+MFoUbR5H9hKu7s/06y3BszHd3Z7uHU3VGKDOJEiszCUG46xF0dMi+akUPZMne81p/wTWZ3ld/e9fj/74j9xNT78vr3fAB+X7H2vyg0zsyP38fGCQOcnKDK5nCukk+iQImNbWUyD1wKJisnRZka6PBxiRWhNwYmZZBXEFO1NcmeyKBuLPzQzdmemhwAlWSPZOmkjCmGMBEpCHswWxD9iJevXtw9d5Oci5CpQ6tArFE5wgBUSZasLWuRIbF7Nxg8NjW6kZEMBImELMHpq5WSgzuhFMFLMstAgwSEqJAIOQ97NdYRNAI5WouqnnEXFAzdg/p3u7NnbvXd3av7R7utlTz5HY5+tL/5f+8+k9+C1cuwFJNKEJRAANgAC6BkiACj9CIFOABwgklcPLU2lPPnNw+vz/X/d2pt3m7iKPUFPNDLKblMBZnt2brK3e5Xt0Y7013dqf7K2UhJjish6+/9eN/+2/WMaM4s0leGQ1e+/M/+fa//v8+lwZUu7/4wsl//s9w+XHMmvbmXT045LYJVeSt1cHl83FrsyVYKIWDwKPZwLmEUKZUK1FRlRNIYdTxK+673xETBYIQlcgziAs84uWf7f7Jt+P1O5utDppWLJmlxjPFOBytFmFsC7CRAMLMgQuRChjlNG6bk8Dsrbeu/vDllZSry1ewumbmM6OSq74ESA5SkBMywWAGDhm4l/G9q3s3aq0H448+/fJhhfoHqvp9zOIOB/F7HAk+tPL1C/b1u3RCvO9bifvSr8II8mC/gh28rI9aR5l2h6HvbVj/NrtVoQWcUKxubLz04pcLP3z2Sr59s63bmYVnH3+W/95XceYUqtiJ3fdXmdgANpCDCNFhAYow91aJC8TRylCKAjGcV5usDW7/T/9+urdXUzg5nuS37/343/wvz8wd/+g3eRCqiMPp/q079+7dSpfOnUM5PPnYEzf+X//Pa2+9ktZ59Usvod2vr73uPtudzRdDFOe2cfocaJhmexKijCNkDAioghBgsBa5RaoBaLswplgOEIdEPCgrAzEITTKEBOuoy5k7p2+EslgIpjAmcmSSNGnnK/P5MFZFn9UuG0EPRJ7LL7rL2paGcufuebVT1Wh/0R688trBd7+3cvEULp9RsIIjWJzZ4ASILfXaHhRq62njXWPSloRuI8h7xdsfSfTvHWbUqQ4oACJls4qL1bLYHA2aabNoE0tRVLFTIQBw1PBjuIHYu+vWOXT3D5cR/eIkpr8dR62HB1/pg77fBxD3GWfdQMD7Kf/2rrbjRzmXBxYWcnStcnQeE93fiZk4kziJuC4ar4hDKOCWrLOjtuxtYCbO4gKYGxlEVVKCM7hTVmCMB1gdF4MyasoGMmKjDNJuwWQP8PCJiykf4xh/B3RaGf3q4cQQyYaKKOe2WewNBnbqVLm6ah0RsVunFoYFYmJGiJ6zIDOsIwM6wnLRfrg3v/F9pRXP5q1RISRROSIAo4GcOcEnNud7s7bRjWJQ57R0bKNukTEigsMZMPH7hO33TyYd4zMGJygYgHRF6T5LBAOliRuSKdhNXMgGKWNnB9oiRDYTQ+UYitT9fWLd0YgAt47t+/GUrqgT2OTsFIys21zL+/9PgQY+LfJ00OyNVmkcLCzm0uakrSx2sdhDO7dSfSmCD4OIMZJRWvbirSOMa5fU90FLN+vWv1MjOFjh3u3vrvD7dcNexWdJGwDZkYZot0Y4+gvWnQAiRCghO/KwZFDG3Xt49dVJaoba3H/znWbtskCZxY4U/RgISzbxez6KpWiDmd+fYCA3JiMid3MSEGXmmfmdlG+nfOUf/oNTLzxXfuWLePwyNtZRlFP32nw4iHXG3lR3ZrP9ulkQ5VC4SIY4hJzJWWxJZLY+RXn3iTyA5TRFl8Mk9nnF01YmRDkrEaJrlGhx1LoNKsHFi+svfXnj7avv7Ny7t3+41bYFF83hbBG8GBY8LBaLRd3Ws2a+0kXUziCQM3tXx0HXluH3xGOPztJnBGPr5jgZ6PiMXa7HzCWJa9akHpNXRONqGsPm+bPYXEMI7u6xMGCxAJwJfBQ9dnPHD9wdP9e5Abg/SeZGYFeAuhlTcTBcPsrx6VM4AQBg6YNyxNZRgjESMTktFAYwheAtwDixTZcv5e//aLqYn3QWkKqWUmWDGAN0ZCRgdGzXc4xPO9gBsszIomIAmThgAnUqB7662qwMB4PYUggmBDQK5eDi6pQzzIyIiLkrIBp1a1gGqRicnM2PNq+j9YSXwiyfwANy33n2Pdm9f2C+/5EPv9R4QF8IwpI/59kU5uQmIkzU1d8CbFjIsIoMmIKIhIM7+svjzK4OZpi7dR6Tjy4MyNaCrAgcjcmUHEreEMmo2G1x7cB2U6OxDKEkCPUTluhe3dk7QaSuMkr9XdcXT11A1od1D+BBabajT5XgwaHkhsYhAuGuU04FQgEOOHUmfuG5Jwvdeu6ZfHcuCxli0oxXymeexPYmigC1QVVkgGHquULsgqWj26fzb/CKAgpGQDko/t5vPF0NXyF68w9+X+vpWFAcHNz5q7+qx6MraxsbL67EWOjiEIBEFuncXxnTeX7n2nf/w9srL5w7OXgBkxEtDiq2EXia2tXnP4dTGwjArBkEmQwrDAoqypQbCkRlGahgYYC4XjSHh62hWlnjalBGNoWqW1eAI+DBKJMAhzGyIAUEEijBwjChar1IHtwYqtxtdgTn0FeqzNgMEGeHiXmpFjyz+ijQ7YPp1b/6drx4YViWOHOapcRRVLAczug+THEOgKCb+zQ+Cr8/4v3/QYX6v+kQD9eS+BfBu2amjtbOTgJ2+X0Dbtt8czUORmdGp78+eukSFnM4EEqsbOHkeRQyJXTSS+o2pMiwaHw0S0wEMRgjuDAxQdVFAmNre/MrX908deJWqG98+69337hVZtN37hzcOhhQeXk0wlc+jxHHoaydXq8WCSHg1j389JXF4tobb7+x80f137+yjkLffuOv67K5rjbbmrSfOxtOb9xL+fphWl+dDIs1hAZVBWS4e2pybkwT4IHx7e9/O5bl2sbm1ont4XgNLF1YBmNWRKEupyPnrq0sA2bA4RFCSACpqqoifrTLfrC3P56sjoeru7PDN157ff/7P/j8i59fuXiaBdS1tZdz949qW/YXg78rG7y/obOBgVHFW2ur03ywOJg7N+VgmNDcV6ohAnUzXOzdYt+pAPVP6KO81z0cPMg77pqWs9msHFehiCkltVSEyMQpKQVi7vLk/odVvWlIC5D0y8bKyuTkya3xeKdta1B434iifSIR2jGO8QuBjJxjjICJSMrNdHZw5uzkscevrK2VRxp7yZESVBXETO8q8y+XIPOHT7ZhEBN1fKI2p0XbVCoxsEcBK4bDM5cuzc6d3Xn9nX1Na6vjxbxZNgC4q3aJQ90i3VcrFENY6qk90gnDMf5W2HLSjOl+JdQIRGTu2iZyBGJ1J/XF9ZuDRRMH4wQFgSOKKtYCTx+wzvPHE9L4B9cBOu8tLPc7BdQ8kchgPWPeLHLtaUGVcBUsVomsDNbxKnrenqFrZCxnaLuvuutDSx7/g8wM6yh3AFzIHNQRojqbMO+EzrsCdAfumBzLMfOOBBCPzBME5tx4CoRRNUDd+tVrr3/ne/xRaB+ZMStwJI0YFcHQKd60giTeFS4ZILdCQcqBmGPZsBzkvNMuDouQttar9dXP/x//KS5fweWLGK8ghOzoModZwu5Buru3N23bHIPH6EytGgXp1kDgfnbwUdGdXkRgiCVbaGtuPAohlhLJm4bGIzz39BO731zs37n719+x6d0nJqvt/l7MVpRFN+afnJJpE8QJgQ1gpU6JkTsHbH6AfsFH0fj7zvZI4ulTBXbA75d1lKFsyiABsXe6jO6mBkA4Birj+SeuYGsDbY1qxEIHGYeLGve3LTpKFX+5b5eoF/hGT9J/lLT+PwxH3J33m22YWbKUkmQIgSlEkGJj5eTjl29urC/e2LeiDMbU2oCLmaZOSkUY7NBlI+oYx/j0gx6oYHR7aJvbMBqsbG0MxyugQGAiNkPduBNzkGxaZ885ExGL5Ptd6l/pnHG59j54EfoFRlVhHpg7irqbuaUosjIarwwjOzQhgkRgHU/pqPDdTSoRw5kfnd72B4Ast6kIHDkAbkrJNRNnQyiwu5eu37w7XTShGJMUmtl6JZ2HBQFVqAiRUdbANIAYBaEE00Lj02c2n9jcbDIOWhxm+BijVaytYTBCyuDlgIiZJaPYRx201I4hAgiRBLCmTaRWbE3kH/zaM0NMzq68/D/+21NC0rT7d/Z3f/9bRT28cC9OvvQljMfDUvZQ7x5ONyGwDLd6Vl+/+qaieeyJxzFc2Ns7vr9IVh6IPvXrX7QzQ007O81+qKrJmDkyk8eiADGyom0xa5ByPjhYHOzfONg5ffH8qbPnEAsGJU2MkkW6ZvVyVtLggJtzqIG6wsgZjaLwRqxFdjIshSh757CjiIvgvS1Zr1XfHRbu4+H42v7+qz94+d65sy9+7unx2TNRwqetyPepbAA84F3ctUHIl0JA1OunoDO5hpZIwRSUMIrwCXJEiChH4AKl1dAZDAgKNzgjV2AjY+K+ddYVFIARl91h29wWypCIyRiXzp38b/9rvnLm4D/80c733lhpdFsm85d/9hc3/7uvrP5fcX6zOrPBQtPZYdqfxWlGnlcj3Wz41Ve+O33l+1tSTG+8mWjWrEz48gm6tO0Dv3VnD+rrw3USgOfOWiM1qW7aeW6bSKjKSLGo1odFUVWTQTGqpIpAZ2FBSASDLK+Hd8otBEQ4wPCyc3+uW21as49W0ySHtslUXc2zJk1tXeeUoEbSV/875h2Wbe1fOVCXBps40Fuvgx0kknOWGFYqWR8OprNFq1lym8CG7m7r7+C+ZfpBKwHfN3I/Ro8u8/Leagmztl4ZVYXAE1vfRWF3JxJmJqNOyQTgVm1eiw7h0k83rm9Mzp0/tbZ+o2nnKMfv+UU/9xDDMY7xieDBZmSMoQgsgZpmkdPi7OlLTzx2ZTiCNiYQB1JCk1RVKUrg9+4KRh/HutMPpDoTkQNZtW5SnbUqmVnMMw8G8eLFE5cv3vnOy3uH9zbE6wCnbqSsX2ltqTssBLE+KIgGOy5AfNZxtDt2/kpE929jIiJHblNgDqDkCOp3rl69cHAgm5vWDdZFSBk8m2eVwtS5i+z7I8A+xprpA0OZ/fkD/UgD9Xr4LEbFQcZMpWhJKWCwMVo5FUcbKEdHI8wKSMfcNweTIcAjEBgIR4VRh3RJCbh3ASXqmEydBj3uGxUJOxwqvqyCPxipOIzh1Gm1Q6zn7HcPdivWWIpCMMOs3nv19Xd+8JNzH6U8khm1AEAwiKFYzqwm8fyAJUBhViiiQoxLifCydttdzG/B6OTWhW9+5eQXv4BvfBmraxgMAF+oJhYjToar1+7Ncm6yWgyhGnCMOaWkbRHichi5n5CgnqH+0aBJyUgoAGTJWs1lYSgDAXO1MtXlyhBf/fLT7fTbPr/6p399ln0YyhDYMuY701IwqIaqmgAl4467sHR6Ybf3SCIf0XGwrBy8p1zySWtPvwu89HLo+3bdTA9DyWMRNGm2HBjC3JKlZLPGqpOnzjz+GLY20LS2GhSY1s28qY0ID7RCurbQL/HhfX+tn5n7rtgjDn9frEvLTpKqNm1KqUQkEIMZ48HoysXJmRP7b7ypKUenUjGgsDAFkBkIEPejdeYRrtYd41cAvWmqmxiLG3W9K8E0p3JrbXDqVLG60iX5TkiGed0qMVhStkWTs4NJRGQ5uLbc3t7fT/sVARk5E967y4QQcpvcjUFCDMue1S0NBnG1qkYVbAFVFRFhWDbq54fM0SXxS5b0o3xR2QHLTJFA2VUNLkIhUqBpg9296d7h1LiMIZqRubPED7b3+SUhOG/ogEPRAFPHQoGAFkhwhW6NBuAK2VAmhBo8xGQD5QAAcraeXMlNnYRC369Z3v699F5nx8ju7ouUsvmwLPH1l84/eWkR8+4Pvj9/7e2o5Pvt7d//1rmDkncd/+AljIZrqlcPdlKbT4UIGMM3UPgbt+XV68AY79yjg4UVm+unT+H0ZJ+m+9NZYt9am/C46C+dZ1bP8/8/e//VbFmSpQdi31ruvsVRV4vQKiMrZWWJLtUC3Wh0T89gegQoABiHIGkcztM88I1m/BecV9KMDzN8oNnMkOjBNAh0F7rRorp0ZaWWEZGhI64+cgt3X4sPe58bN7IyCxmJiqrIrPtZ5am4N04c4Xtv3+5rfaIM08KEkICtoOtSxBBCLSGwdSKRiJmPGHMBLaelKetxmMJWLoAtJAB1EauogYhAwgojQsrtrbPJ7FQYaQOred4eYAWBmNkQSYgaowE1tkxP2vn8RDYAHkakwyZgbOyFpa2fShLjGjNGM4x3sHMPtz/YunPr/v7+ToiXvvk7y194Ptk83bMdABHkg0mdIWgkYYaJLdOHFS6CTePnYkRMFWMKhSo6KU6c7/XMGUrume/lb97ul/B3dmZXr7733/w/zv7hN9M//v1kqbdEmJUTjTHJbV2Wz544+e7V6/Vrb6J/Mt3dCdW4WshXL5+0Jzpi624SV/rLvczCVyhG9/I4SYQBSgI7IuaYmEB86UvPaVRrMktpBAJiCD5VZ5FC0SZPNUveduHfdgEyKCKwf1BOxp9iMunkuYZYFoVhXl9aO3H6zPLSMrjlmT1Ir0DrofRk8oweF+bhNtTWIgTaOFmBmVB7FXWJW8zTWTcblpUUJcgqsbREvAchwEe31U2GOwN40EQ8Bmg+WjT3LRNoiFp7SSKEmMiokLLOMw8MHRqQMkWRogpe0sY/jAmDZXvmwsnllSs37hQuzbh5ySNVVCF5/DnMxzjGLwQPip8AG9IsS5hlVszyPHnqqQtnzm6g2eoTIlDVCF6ImJrgd22M1EF6GNhlPv69fmGwDWVCwWyFuIpSeJ/BpLC11pl1WF1ZuXC+c+bUdFRsRW8teF6GazjKD36IADekjNaCQwiB5ckpeB3jF47m4MY5CR2HNVAiy1SF4MAU1Yom4L0798/eu4+zZ5wlL4AFpxahVgmsYrQNs21MvHn++Etdz8xvN40esDEQJliYhJMcWX+/GkZJMuUs73RWTqfrF8ziJtxA4OhIOwTNJxdSOCHX/Ehz4hKgZr5w0UZMgwek3faWSYeLbKgaEAM6J5i3HjyYTzpGYRQ2tg2AYCQQShODBoZFVNzZGr3zQX1n65E2GJExdQQg9+hEWFEjTUiDeANvEZuU0QArMI1tGSXTWdzTusyy7tkT69/66sU//F3+ypfR70qaF2TKyJFYheuJP5iVO+NptAknKacusvWCQMTGScObaRpCbVvokQmepCReIMZw4tgyWw2hCkEMR+JorUdiSOyJleR3vnGiHoYQPvirVy9qstTt13U5GR50FrqdfndvPIxWPRMgrLARRtWIsMAbObqH/NnS/5NMYiCFjdT6Vikia+NSJSwwztd1CNEax4llDlWsphUtnT7hTp1A4sqqYuMCMAuhFhUizAOnD48R66McrZ//UecNgCMKAPp8NAAOt3FN16QptMncFcF7X9U+ugTkYDwYOL02OHd6+PJrVRFy4S6SJKgTeEZtEAlWABJ6RH+kYxzjlww9JI9KewsDWIhrwxMRt7y4cvIkFhYaH44A1IJZCAEmgIral1VQVWN+GevkzxIesCiaiSUCcMYKR0i0hoxoCJ6iJIb6adqxlCqqpu7a6Id0rkVs1yeIxB+Xdf/ZgiU4QDSEGAG2LkNKSrizMzkYz6I6l3Rg07qMIqD08bJqKbApUjBlBlCogbGwgAV3sgFG+9i6N7l+8+7Vm8OdUS9f7K1tnv6DP0J/ALJAFEEVvSolaQbwQ3bih8qy4MGapd0s7UdgMhl1lHhz/en/8v9440/++dvlt+XO3hJzPq73/+7HnVvbua/w9AmcX13v9EIW4Ouynk7290+7zsGt2+HVq9Znnf1ZV9ll7uQLl1EfjGZWDa2srAy6XYUWWjPZna3tlBOnZBm9Tkp5l4zpqzyzMcgX+kgygGCYyahqkJrn7vfUFvEUQISUiDX7EpJxjNVoWkxi9MYaU7b0hYdiLufqh2ZJ07TVm32EJQ61T6w7v7lx7qnL+fIKiEmUnrDd6ZPXADgkZDU7PWodrxrDJUYkVdKIKByDqQPE4Notef2VO+++ef/au/du39oajw4UxW75lZBudlaThU5DnRfjFPCICggJE2hOuea5SZsCxuZsA7RJTMMIZe/k2Qv/cPHC0pmbf/Ltu3/3Iy3Gyx33+r/6s93tW1+ajrPf+g3aXO9u9nF/a39vZ7I7TTu987yY3N7Hm+9ne6PUSz0bb6wsOBsw2V6PlHMHY4+713aq4f5yHhfzQa/fz7opmBofKGiMGnyMoSZDquRrjaKGyXKK1uqAATmsHDcXYAeaImB/NLu9VR6MHT3yirXT6dRV8D641K2urp7cPIHFJVCbbNPS/+cKgM/+/PwpMA/TmDvGNMn1FANLhKhhO0go9ntGsV9V5CwepMoaocb9vwkFapoHOn/ZY3wYNCdGomkAqKgx06omY1JnyLioUUUMO4kgZbSVFGZWFa19rEPjhyXOcqeLU6fXl1f6V28cONJW76+HPDI9rv4f48mH0M/UuEmqqsizNISRr6YnN1eef+7p9TWogAxHosKjqGMQZbZgfJxZb0NjenwrFFY4YxBEwEyGrAviCx+SKtjUeTKZAbpdPn9u84Vnbx7M7t+5tWaQSpsGwtq6kDebBGFu2IxN3cFGjgwhxOOr+HMNobbm1xgBtVAwM4Vo2VAUjpKx3d7bH964vvDFF5BmorUgsSlRoY4bcw+J2qQKC81tAX7J6/PDcm0IACMyiC3BmrST5oOyt5ymvVq9jc5lg876+ezEBXTWgFRhcOgG2/AJhMAmklMwC7gJ8lWh1trLRG7ekOLcsFUAR4eepA/ZOkYIAdr2AJS1LTA32nwbQUpJbLdDkVCxCkBRnQbMCnn7vdE7V7plsMkjDKg2duSEjIC2TCMkiNy+Udv+IW7jDZhnoH3BpNNZ/MLFk7/7re5vfx1fuIDFwT5Qk41wwYCAeqrDg8nW3pB7A02cMNUqdeWDClljEqdt/IASxTYSCYf2Ro8AFQNtnI1Bxgl5iairMCrLpZVBkrhKvA0FNtZP/dY3V7PeD1+9ujWsHFOSJJZdJtaJQVGbbhaNRqLWQynCgpt+wOHsdvSTPfnVfwCkcDIX0QNKCEaaIG5BVA0yZ9B50mBUs+T8889icQDDkqUCeKDwIYIEDOJDS1IA9Dg31031/7PeAFDieVzE/IvMyZDazJ/GBPFFXRWpSyyRZVA0KwurT13YX1+prt2BaN+mWgRL8IxALEaUHpgX/3JoBMc4xqdDW1kGrICUofAMIYyD9pcX+5sb6PUjuAaMooqoogZmLzKr6yoosSVrRBXUdmfndAEWan6kJ3wSfqw42ptmgJgtARoRQ8JmMU8X8k5ThrOAWmZoFAXaJX7jqHDoAvTZnm0BgjoCE1RiiFENk6NaMfK4tzsqgliXqUu9ohZRMpaNIj7GFagSCgUDCTIgsXPN1v4YO/flvffv/OQn11974/bVm2VZ9xeWkpOnTj/3Ei6k6OQM76MKgZOUzNzZ8ahEo2FOZGk9HlNduF7fAF3X9dU4icDqibP/0R8vL6++++d/NX75HRTVcLa//fZQ/5/jpd/88uZ/+Jvp06fShR7GQz8bTnburZw6wyJmew/JNTedJhQOyoMzPYOyPDWzSHIrBD/bu7u9O5r2FpdNQNJx3U4nM46StP08QJ6vggnQOtQgYzgBscybLExtMXM+5srwjFIjMJ3O9nfL8ZBC6KSZ0bKJhmoXog8OcasAOPSnbZ5jiGvvmXltbe3kqVMYDMCsetgneVLw5DUA8PBZRW2dNQCAMMRotD6w9+wDZhV++jZ+9PL1H/9o5/o1HY2WY1xyrupko+++ufCFr+ELFXSKLKMkMwwAAWjE0keDs1p79ghmsAXBBiCSaIy7V3eSpb5dXsfvfuOM0/EAB6+9VQ1Hz6yeObh+84f/9/928S/+6tS3vrr8ra9hqb/UXymSk/F2fCo706/7/u/e5DujM9nCXh3WQ8Cdu7i9LQcFKN/b2bkxvGNObJz/3T+M6PQlM2oBgihEIOy8QizIweQgm6WmXbQFiEEABAJIBCLDgOsqGktdRscHbO2Xt+/Hg3FO5lGbqBqFiQyYRH1Z1WWZ+dB2ug4bAGg9sD77lpifAtLEUjdU1MY+jAFf+8RYIuNF2RI6idSurH1UyDwpRcCturDZsRNYpXEzmKs4jhfQD6FpANCchxUVJs1mVa0o7GIvNaauolFNMhdrz3OhQKO1UEIdQhURBRpDTUnKWF0bDBZSaEkaSOejPqcefA4YB8f4fOMhejI1kw9DZToZLS33qqLwdXHm9PlnnrmYOVQeWcI1UAUt6yoos3FgxIijpZMGv5zSp1ETpFZRMgbWxSilwNY+SS2REVE2DqdOnfnKl3fv7n5w5+YqwYqwYu5RIof7q8iAMBrxqTDAj2Q4fozPIprNIQ6zQxtnd21t60mRsFEfSSQ3Tqbl7pVrC6MxVgxIBIlNTeooT6xXUSUGe5ImQRS/LPr/R7oFeI/I8KyGGTAm79huP+kvn3nuUqGBIqfpQndxE0snkC6WFSExh68mpAqQMoSVWRoXIYHVwBCCqEKYSFmZhKiNayMQ1IAMVEERoLnWRhkizCrtimSu+NR5Iq5RWIGNACEYCawKsrDWMKtgZ2/rtbcmVz9YIWMfJRmUANMaxIvSg4FiFSvsYhNXDoACozIcrNsF6OSJzWcur33jy/jGV3DxDPqdA9WxywQuAjNBOarqqa+q2pOxaRaNiVAfQi1BibhxcKU5TePDJjvyyXsASmycCb6OgiBIiJktkVFlho0RYgB2BfssVXfmjEvzZ/8X//Htb//VtYPZSZdxknFglJL5NqSlsipEQqIMFSEFtVSo9oh8tsAAhI2CVZrTKbYWQBLEOybjDAzXIRYmUr+zcGLtwhdfQKcDazjPKmAIFN4HsQ9t3xovr18ompVnkzuFuQiAm5bzZxzt0M1P8qaNGgTGGCIXgi8rX2ahY5yxSYWqP+h2L19YPHuqvHZHidjl5WhoBjkrokEgCCER2EZM+yRZTh3jGEeh81XuoXkdA4HJM09VB4t9LC/CmADyIlG4jKgBT1Sqlj54JbaOmasYmW2c649+ncHa+HMeueaVQeK9jzFaggWJBqOxl2Yr/f5CRlSr93CGrKVQh6hquRH3tqZwc5PkthnwmdYVNdE2HuoN2NqKsV/i7nA6nNXBpXBpEPZRhA2zbZZrj/f7SgRZRIDAEQiC23fw/nvbf/V3/r2rs3ev9Le2Lpe1Mpn9uDeJcvsen9pEJ4WoGGVroBTR2lkwH9WForG7hnVxUrlgkeWkJvFdGR+EMEpOnu39J2svLC681f/2+J2r1fZYhsXk/Td242Q77K1+6fLGU2c4T/qkZ5b7ph6fXOqSltX7b0wOhjbxRRyDPW7v2tseZQ3le5Ppe/e3s9X1s7/5m+n6BjpdpBlYWm5uDLH20Vm1iSoFIbYNjZmjaSq+UEhr3dManEgf6kOdzjz29/z2ruyPkjr0ek5btWsbeT1njz4g/rdGQApuk8ZhiDXG2WQ6nUy6IaBZVDxhJ/MT1gCgD//U5AsJMCe+CKk3IVBdovIoyiv/w39fv/Xu8MadPMha1sltEthMo7lyb5iPKswq0BjRI7Vq7KxdrjQtRxydvZmACG02OQaVhKquTFWP37ndX1lOTwWznOOPvvncF9bf+Z/+9K3/+c9W9sYdhH4h/u2r7+3sbdy9v/obL/aMOXnm6f1XXllaO0F5fvWnr9bF7MypDZ7tuUmFD27EezvbN+/enlbv3L5+L4vnfut3Xtz8P8DkEEVRIyoUMAZsYCyg4LRNWPNBIhEbchzaDatw0y0kgTKVZZLYhBVlwMFUd4Y0LdJHT1Gvi5Jd4qwJdb23t5dtbQ2GQ+D08aIOQFP9by3DFEdp++JD4lJrE0RlBTvUWdKdloVIZDnsAaDx3kCjCmAhMCJaU87j6tXPQ7MZs64zKQqtMSDAIhYAYNh68USKxgsIUCZRjapBEYAoMZEqcWneM1luQB4Um3CRo0bqSvRr5Gd1jM8BSKACwmw2XlnuxlBJKFeWB6dOLDCgIWpqIuBFQ1QVMgkJNcHADMRfcgmJFIY5ehKBWmLjRINXKYN4UIAtNXZgsLyCixft6ZPjxHpEVrYiRpnb5CZRQqTG8gRgExXEML9WZnS/3mi2STK3aW8I/Y3nZmNqhSiJtaaqq7vbmIyx0GGyAIzVxJheQuMqRmq2LxwJhuaZZo/1Yzft/cPSG6Bz1naIiG2MmAEs2YzTrkkHnZe+1hGBJ5gO8iXYnnhTVZQ5aHPCz5ULBILaOC/ZM9SoGI2AKDXE8fZ9uXW5EashAzftgwiK4EAkYCIATfBss2VhoK3YKpiUWcjGtjovQOQmSTF2QPAR+6PZjdtxa2exO7BSfvLxYUUaADR7LY3cSCSFFEkEwIYpECtxxewdTVxynfnM85fW/vDv4ytfwtoqElvBRZc2BdwK2B1W+1sH8LHjsny5f1B7sQK25GxKLkKjivfeWjs/RADJfLD4Uddk1jlvrAcCYECGDZGBYKnXKaZSk+S5TW1HtNYk2pXVzX/2v75264MPvvdTNumic670rkbf5mVQgTb++AC1h+Pf5XIjh2ZQ9IBl/0TBKBomXWMspYRIooRa6pSdTZzCTOtqwqq9bnfzFM6ehbNQRdLxQFGHKsQgbIyD0pEqdtsD+AX28H42BqCJBf7FvPqvEPoRRUsRsY4JDGUfpA4aAYBrGBhgc82trwyt1sKJSerS226XDCkhMDDvEbI2cYpP2Dl3jGPM0WQAGIWNbcKMN1wYnnIMnQzdHsgGUC0wAq8IZDwZL1KLBkVqGIY11NS2jY/37MDDlN0mrz6EoCGyNQwlVVbtWF7sUsegKOrgNe9mliGQKBHWNouZQ4bB52NYWaHS5MizMnmXCOOgjvcPJrWawInC1F4DFM4pm/jIy41H/UBAIrANa72CjxiN8f471Y9evfE//+v83t5gUl7odN3KMgyNq2k1G4e97aScQbsItRKxyzyk9L7nMjCcNFaRmC+cUMU67XaQGMwUM0AhO8Ord66fffY0qohOnvzOb760tnj1r//q3b/6znB8/6m1tdHdG29++07+3k+f/vJzz7z4LFL+4jMXbn7/705tLAHTG3feGwftLWQdk2J9gHffxf7B1r37Nw6GH+yPdkS+/Ad/kC6vIklgAK1RVpGicQbOkGWmxHAmYAuKMAoKKt7HNHHtiLTLfiFoIrLMUWYVjwvsj93+yI2nWRX64FJgtFWoNElajbN0c5Rp7omCI66M1tpQVfe3tzp37z41meCJbAAY/JP/6+N8fQIzS0hmw7P95GsXV06msIqk8domNMJBgAnU9GH0CM1cD0XB0ABhqIOaqjJVgVl58zvf/fP/238ze/eddDoeWLvALg9svZhaNMrEl0sby8nZDawvoMvDRPaZC1Da7MGkpZA1e53WajwCgE1Q+AjLYrm8tzP7wfunXc9trmAhGdrJsOOXL5966fe+6ff3k7rG3iivoq381vVb77/62tbrb3SL2fLqgE4NRMfF7ADwC53OifWNvZu3r/3Nd+MHdzbBBzdvfXDnxumvvvCH/8X/FrYvs1omM9S1lPVsPLp/987t69fXNjZgjFqrzkRjvbM+NTGhOoSodeAa5B1CiuhUoTBVBZciBPz01ff+5E9vf+d7C8PpRpbH4D85U4iA1Ng6hKIMM0JyYuPkl1/MLl+sLFGvL2Cr1OpsCcqqpAwiYgVHYFzG8ayqoqpxCtZGVD43zfo8kGdIlQQk1J64TbgsA2AyohpjiNq4CyBxdrDUvbs7VWsNk4qAYIwBwcdIbKg9wZsxPYy9+XmUgpYRf/TxY0ZVVX/2yfh4kfjP7naAQ4HwQ7tIevjx8PVbYyrgU1tDPfTKNFcmo9GaUKOrr6rKWgOisqxI7ULfJcZNx9PEWZqHryhx8y+ctRSQO17sOKFavayvdquy96//7K+s69ai7CjNMgJVhQdsr9Pz8REKFsc4xi8Z+iBob77uAADNsiRP+GDvzlNPnfiv/k//9PlnenWNvMs1UNTYm1QHU18qwTgwNMJQS3kAtHH/iEza6HY/6vr96PmhdTf75M8HgQw3WlcVgAyJQRDJszT6auC61hB29rC4uL60PLl7N1y7kU3L3MgyhhYAAIAASURBVLhUDaZlBu6lafQB1MybDX+xuSuREkWWzx4z9hifDAoIcaPYPaTttGV05hgjETXRMcYYBnHevV9XZy+ep0vnVMOYYmLyNLXjg6l4tWkqqa0htQ8aJFWTkA0/66/1i/0G0u4IA6knUYiLMQlxmc3ykqkQK6pAMTXoFuHtN945ffIkltbQXQDlcH2hjpckzbPgoQK07rtKpAxWciVIGvMc8TbWpB4qqlRHuCwraynrMkvYUbBa9FionmE2hgEbSF1CxdqkWdAQkyEiIoiSCqmqqgepIIlNEDeDERPyDgQty70+M0bFwT//06vf/pv1Mq5YI9F/8u08K5JISYTRVuyj7QqDMk5QRY6UZN3o0qFgB3Ind1/9r/7ZhX/0D/H1ryBLAWBhUVI3i8SM3QL3t2fTSZ2kWZr3I9HEB85yNQbGABCiZg/A3Cplm5mk4SASteFBj1DQJAQRURn08n4OCgQVxwwfY0UOnBpOuGk1NQ4JitXexomVAGzf25Zx2aGkC5BJ4OsYIxtOnLNEIQSIsDHWOWZulkOqzUpTRYWNIWZiYsNsDBk2xrA1dV3rvGbNcxhj5FGUGb8oNIHGDFhVYQRu4p0VJEZNqiyzSGxDL79Tz8KJtef/+B/yMy9gaVmsm4EK0O2D0e541ukvhQiCaQJg5l682pqjPsr1S+3z9cFtr1GgxEhEhgiiULXGOGOIYB5R9fyotyL5+PX8x7w4f+T3/cjngyDURH8TKROIAGr1QM3MGiXWHCW1JjUJWVRQUp8k6SDK9K13Dz74oE/c7XQCEAxVlgIrA0YlkWjaRuRxA+AYTyhSTipfewnOGktc+7pW9Xm2m/Bv/NP/Jb75DdE4sc6aRAg3tqYjdgdVGBVVIGKXwhhRUqIHyiAAhzfh5oKav5ce2dA21+N8hvn0n/9n6wMfsTk/+rcfU0/4uPnhwy94+Dcft56nNr1I6dCFjggqEvvdbsZUjoe+mC50O2tLi31HVCEhOGuhMYowqTHzZEkStLdezO/74Ma27LMJahrczNE4SXNveb/Czd3xnYOJuI4nE2CUDMhEgkAiVA1YkQQYJSgLa2WgFDNLMto/nSbPbS6uO1iB1QjGYY3mk0AN7vuRdmEy4SxisvvBX/z/vvPf/Xfv/9mfnwt0KvIqsxEv1WQWxjOajTs0Whosnz7Ba6ugKBAxFAlsrIIiJMTYdDeUVShWGqYSrEkMCFUAWzCKu9s/fev1bHmRe1mSG+KAhXzpwsn1k0uDPN1/9/3lxHRzi+nw9muvvv9v/k312k87YdTvk9vIKxrfK3YrCifPbm6urey99fq7f/s3xnshvb29tV/OLr747Eu/+c10bQlVUYZyUk1KIzWH6zu3b2zdDkA3XUBkQImYyTBgiBJjLOAAC7AohaDeS+W5LPz165Yc3r/x7v/r/33l23991qRn8+7kzv2MufGejYxIHBmRmaBOlBTKTTmbSGFUGQLRaGjClGxunP3619IXX0C/N/EhsY6aS4z00OwKAMFUZCvC/YgfXz+4Ma7LbKBsH3fR9AlTAMxnn/mS7MGpTdDKz3ou4cRh/6B6852D1992eweZVFa9VbbKLjZEIQhJVvvhnZu9m9dwaRPdvjE0Q82wBJtAIrOBITMPsoiQInBuTcRsUiTdrIy11/rU+TOn/mgRZVlNx9v3d8O66XUWs04Clz71j/4Yp97Ej9+Sm/d3x2MtZ1xIavy92XTCZmCqpGvsaeZeIjGW01GclU8vrlmbhu2DjsfXXvyN9JmvjMcht0O1HecSpA6qXIcwnk0P9qUsxCRiJUQfuIpkA4ij9kgcVKHcdEYEqDw8wQfcuTZ7993rP/jR7k9eM/f3eFaKszQPTfykMJxQQi5JDKm1aZpiMEhXVupf5EH+bIMeiK+5lQLpkSAyiLaMGDZKqwudnWldlEWad+Bs4b1XWOcarUnLQFcAIq0ljXwkQ+cYaO0OmIGoQqpB4SOMgtniyCHQORVOFXXQMiACIFUOoLTT45XVQRAjMEFCXddQdc4ZMSEcn+bHeOKhfCSsQkFCCstmVowUYXmpvzDoGIbXCBgCyhBrH4gNcyIAItrC19GXbPcq+pgXHMzzya31coEKLCDjsswkxhQgp3mX0gRnTl/4xtc+eO3NqqyriMzYzKSJgEpB7U2eCMEzgNYNHCD+HNAzj/Fz0VLZP/44H8YDAHBRsnFR3riV7+/a9UUiT4AFMoKPofZRLSsBhqHK4ZdBXW0C6zH/Coe9qhgbxq1RMgInnDJnZPMqUKoETgtrhBNGqgTXEC6AYFQgILCSU6PgQ54FqczzzRhE1iYN/6Br0w6JQYU4gg8IgrqEqcEdx+QcK6qZgNkqDOhwauD24+sRj2MCWD03VkK6YBJUiut3qg9uZ7MihyCER1p/GoGLYEhtNDAiIRo4gRWuyzpPc007uz7cHI+n3WzjhedPf/2LG//w93H+NGyOQNNAxFwHTKcYVzIuQ10GBUe2yhyMbcIGm5lPwKwi1DoOAcSHYU3NWuJTLsPm81sTs0zamk4oWGAiqAYbgJk4ERPYsTx9fu1bX/OTalK8fvvurtF0pZtHb0kiB2WrQmAiGGLLo9GIjgBMRCRA5X17TGhOxiACkGUZGvVk0y1o+0/6q7KzJ2XWZmzjYYwWwKwaAlI23ti9OpSd3sq5s/b0KaQphKKxETQFvKixWYjzznd7jB6s/R6HCOxDHJrPPhhKIIE+sBslIhFRUmMTiqHwUgZNUgI4guAMFjq6ujDrJlOJqXEcoxEYATcuY3QsvzvGkw+ODLbGqlCtxiK1aWG4sGyXF9DtwplAFGEJqAUemIVYqXpQJCI2DFZVJWktQ44BPAiuVZ6voNgYp1EkRsOcZekgS3I7N3+bm3kcXcXJw1qKVtmpxJ/tYgg5l87qysMi45ng7rDcKWpNOwFGkTxQnJIIQUgfa/CBhxQZnIVFqQdb1ZV3Z9fe6exvdUK1IJyHRk0eg4ve+jLx0WB4+3p957Y9dwbdLLGWJFYxqFM0TpIEIlEGsapqAKI1UwT1kloCAYLO02d/Z7NXJOodb08L8tMVUl5eGXz9a4MTZy6ffxY//Mk7b7yZVuXFxaXMoRzef//tW89++QwWkHZ7K8nKwf600vHeqJgOyxe/9PzBrL5974NpUZ06c+7Z5y73T20gtUjSjCHVrJjMSl/u37k1Gh+E7b2zX9yEEAgKT2TmjHOUk6khJNaSBUDUsL+Dunwx/ot/9eN//W1/485mRFbMwqToEB/S/wXU9gCoTSD7yM0IW0uGDcEkziYOzsJZ8+QJW56sBkBL/acjHMcmWJkYiFp5dhYx4va9a3/3/a0f/zTd3c/hrXorxkjCCqMMIIlYTpLda1fD975z7swKTix1DXfBFSoHZjScmYYvAkPQgNpXWW5BEVWR9tIaoZyO4kJmFgHqJs50dDSdzupwMN7b72/tue4CzpxFTby2vrZ1H3dv+elB5ferZP/AxIGZLCz2nYvdaTcfd8O2H6SLFlnY2d8dTtYvP5P8p/8I/+DvY2kZoxlCRIyoAWc6C8sXFhYvRAE7NgxjE+vABswghgq8QD3qCASUBaZTjCoUMn3z/a0rt268/ub42ge9/f1lpb6zrMJ4tFSRqGKMs+xUY1ABM7qd5kxvfWNbmcacsv5rhrkLLYAH9B4hFmpIRHxoLEMQo7y5kk2LWVnNbJoYTsvoIbCp81HQ+vC2VgbHvNVPgsjcpHiwaO1DHUzGMDZpU7wfAgvBByo9AsAkMFEJy0u9ixfOvHdlzJyoalUFw8hsRkKV98fy5WM82WjWxg+KlU090Toa7h0YlvNnT22sDYjB8I0n4ayqpnWtppM4W0bEiMSh9XFs0VZhHvcMxPMFr86ZD0oE4ghbFiHGquz1U2IkuXUG6+snv/GNyXd/6OOb4/2DDJy6zIpCAntQypHaUkbkZhxwPIl+7sFzAczPmacPbwNWJR2Pd956+8ztF3FyxZF6lJnJesaWUofaiwUSS4ahSvGXVOH7yLCZEIIK1DDgBCrkkOQmyYtpmXpBbipjBc60AlZYgZJGRCUAJCBVA8xF9BpAcuS6ZiUnClXkjgwq6Bh7H2BygFkZZ5XJe1haR3cBi6tE0UQo5xEKWECl1Rpyo88lMtRYwBp4S2qgEMQyZYODIX76xt7b72VlnVmuqxnZRxhUAhIRUkRGQOt2H7UhvHOtpvC6F3Wa9fKnL57/g3/Q/aO/h0sbI5sBLhrW1MaA6RSTcdg7mHpisDXOKVMAeWI1luaumEwgZT6iTqAj55SC24LmI04oph11bdRI1PRjSKnJGPBAgFqwBVkbXTqGdDZPn/57eQZ3o4j71Ss0nAZv8syKV2hsPHY1ShRR1YWlxZZMqqqqsanm04PyNB1qdIlIMZ3OzKFG82jn4FeEZtqnedgj5nwaiyTWFdlupWarLMP6+vLzL+LSU+h0fQjiMgVGk5kPMU2yqg6WElI+Wvp/TGhsf37l4/aLgs5djB/K6wSIKMRomJxLFSjKqkzyha61YI0Ky1hfTi6cLN/sHuzP+oYQ2yCQKND5VPOZpeoe49cFAjXGuBAlCBO7PCmsmUAWz53G0gCGQuN7B5QetdCs8qVyAJRMM7U2Uy6ajXtL/W+vKVGYz4l7zaeBEgTcmPk7NhqDr+qUaKHTWez3uhYclRG49QmTj1vDNTcw87lYzRvjovhaWQn7JW4dDHdmddJdCp4itfUikJDqEbvBx9gDsKwJYuIne++8uf+d7w5//OPu/XsniHJfMqCGaiPTREZpmCUSbbj3zuu7r13urC3j4nmkS44prXwpYjIbACWJRM2XUEIAMWwAfII0s5AKEbAmX1xS6LQqqsmMJ3E8G/WLEZcTTKdY6+GLX/jCUh+37xR37o53tnJTdze679++uZyPuvlKttZZ6+ZZSHp1pqv23nB7Z1rHTvLii18697Vv4bmXsLCEyRQdwJpO5E7aQ2/xVNJF8Fhcb4wY0S5fG7MZAJR3enO5XUMY2cdogslo79t/eeVv//bg6o0L/cUNduX+CL7ura5U07EQhCg2wUVHTt3DzrceCmgUZDiqBomic2vvlmn0+I7tp8GT1QBAO5pCLTGnlXUSYECZNRDBcLL16uu3fvSyXL295MPA+jSGRNiKEEzDjiTIWr93cLB97Yc/0KXu+UGPvvjFzdRM6pA4IJKqBK1hHMGEGKEx6+eAINadPIH6nuHQTWaYdFdzhgLZMuyydjFOEApM+cp//z+47T2ze5DWFbGaDl0+cSpbTrbKawfpbhhURRIJ1qUZw8m+zwYr5f09pGbjG7+Br34LS5v48ZXrWz/AzjYV46IogsYkSTq9PO3knLjl06dhLVyGLEPeQZLCJWCgmiLMUIxlPJzu7xZ7w3o4k1l4/9V3671J2D3o+rBh7WpqrdZlUaH1uvqk8N5TaiO08nVRFEVVZsFjztXRQ9X9/De/hpG1BLAwcGi02nRHTEs8V9Y265cJspjxcjfxxVT8FIZza1Q0eE9kGgPBNh9YwQR5WPVyjA+hUSkHVUIMQB1QVmIcp9xk47W2bHNyMVQ5KlceFSRHjBSAsLjUferyuVde/55JrTHGaxBR1UhQ0cjHo3+Mzwb00HiRFJYxnY421jpPXT6/tgoATLGZV4raV3XgrjUWGiDSavSbwKIHy5fm/+jjTAh+MWjtyqECbmiDDCFlgfpaJ9O620soSa1EGMbJk0//we9/EOL9n75uimCJUkcQTkwS27QlDtR+eP1c+DMf4+fgMK33ED9/i+gEeRH2335/7fq17CvPJonxCBnQz9IpCh+jRAYxGXOY/fLAVeux4GPrlSEEAZSMtIU1R2medXvT8WjRVwAFYgETYAksYFHlGFQARDIMow+NjR6+kcJEsgLECAnCpgYV2Lt98P7Lfu9eubVfTAvuLfQ2TvVPXuiaZzBYtWBBIqA2laD95FDo4ba82coHhgcMkPgIUVy/t/vD18oP7qwSJQlPpkXuOo86Rjpv5R3GDgdiTt1uUe5JpSc2z37li2d+61vpt76Kc2d2qNhDaYEcPQJGFfaHs9nURzJs08S5aOEJXhtLF4vDBlL7yPM4N7Txv23qr7RmpI+yGyeFhZC2JJHIQiye57ZVUVVJFRIB06R4pdMwczZz65urX/8NW/jrxuz9+LX9e/cvr666kpxEZ40hEREfBVG891GV0dah5lFUytx2LIgeXBMEMDM9LAs4jLd91OPy7w8lQKUxnNE5e67xkkqUazHErgKN1HQ2Tyw+9xxOn4HL6iI2JNPJeOZ9dKkrqpoPtzXKING2e/1Yqm+H1X9mflRB9ZMLZWCenNC0woIYhnGWxFfTMK0qgU0AigTDWFvqXT4rG4vD8WzNqCFYaRsATQNe5/F6xzjGkwkF6hASa1NOotSNv2ylcRjqc5cuYGkAwwE2EkdgWqGKMqtjCYowxAQ2xzKXh6GkzUz+oXFhIva+oFD1UzfodPq5SQGpPagxHf3oiZoOHYv0wW8+uxAgCtmsA2uHJe6Npge1L2AEHIkV3CRWsWpkAQUQGluax/R5DOAiek5odzh89a173/m+vP7uiXHY7CxyCKrkmSqL2kDYEEkag27d3fvJTxYSNygLfOkFDAadpo6uAm1kqE3VpT1QUZCwcWwCvHAtFLxSVMPcydJkJd00iyvY265ef/ngvSvJ/v3dV3+Uj6edEn0yeZ7l+SbSGr2YpRNeTUw3NUre1/W0mE4qjimqeqM3WD97gV/4MpbXce1Gff/V7fH0xr37icsIGHTy9cUFR5IZ0OoJrJyAyWEN2MI6WAuyIEIMqAqMJvXe9t7W/Z3tu6O9PTsc3/yrvz2dZM8OlpaspdEsBbI0gWpkBEZkCEOJ+eh3/tnjThBCHfysqnxdldF3fY0YhN3j3V48Op6sBsDRBPCWc96sEQkK6mRd+Cq8e+Xaj18pr9/ZmPlNpjQEq9FEsDArRyIQA4FiveJsfTC682+/Q5Weu1/ghS/2BsvIBcZYZlGpNYKEDCwRSIqtnXzQB9Pdq+/mS73B8tIM8Q7GRSzyKpzKehQYdyc//R//4nv/079YI3RjWHS03HXdlJ0lkmmYjE+cPblAbr8/CqbSWMa6iIUdTSd3d67du7dFUp13YaUub337b75/r9jdGT1leBBqZjaGa8ZIQhQfYlxZW1dj2VmbZibJTZrZJI2JKXMt4tRPh348qsbjejbVSlHDSboopqOmx0kunnxZ15Wod7CPdMopEKEhxtp7H0OQiLqCRDVODyv+c5u2ptj6RJ3QjxmH2vD5aXrIqcE8XZr4cPNNKibwxiCXutw+mATVfLBC4L3x1OWPvDE+BgABiwoTC8RHKcsqQZ4mQMtPbDmPaEsgzBZB1GtMSWOsYOJgIXvq8vmq+jeOu8amzljREGMEQkMF/ZV+v2Mc41Ewr9eL1KT+5Ilzly9datywnSUgzjxqH4NK0jy/KXsdmbJZ53QG+iWZj5Ei0qEDIouCSC1xVJ5OyjJJOtZ5YZZoOjn+/u/093du7e1tfXAb48rC9I0l6w5LnPShlz7G5xrmY+p8H7mhtKKLStdv39299sGp0TBdW6mgDljK3CzJZyGQRCFHzOCoCvoltX8/9C5CCi9RBEqNuQArLLJutzeYjYZal41qPkAbDTMiIJHgoSJgAasiKiIOY4GDNnlFYAFHcrAggiU2vkY48Dff3n/3x373tpnW5bTyaXc23C6K8dlubrKEJDE2C40HL2xTkm9mDm56AETCiAbeIkIt1LHF/hivvbP/xrvJtOj3O2pCxTEl/eQevgpUtnXkYYgVKFhAteFxCPupqZZWNr/60lP/0X+Ib30DK0uQKjGLGbzCBmBayfbBeDSugtg075KxYhCBWhCpafQYqeuPneO04YhBDtOSP0qr8XNgFIlAgjgRghHSwOIbqxSjEcQRQQBVDzIEI1iyAxMrCGFtY/F3f5P7edU1d3/08vXSd2vfE1kEd2AykyRklWlSFmAyxGTYWGsNM7My+RBIta1PzcebBd1Bh0XlYfwKLYDioYZ4/kmNMMAsnFACdbUyL2YLF59Oz11AkoEsGFFRBa2KWsAuNaZJolZuCteH1748ntLJw8qJz8EtpnUvYXz4jqltGBlHUO21rLBgQGLgBEvdztNn3IWN4vb9aZQB2AiSCCXUAB82dT7blh3H+JwjSHRqHLGzLkCnXkrE0mLt4nks9sCsMAqqBNOimtV1KagZICYihTb/EaDaMM6OnO1HTGh/naFEohpjjDEmisS6PHEJg7yo1GSMkHxsjVsftK+bZ3zGB5QrH10/geL+zvT+cBxcxi4rAgxs616nokBTXo5tA+BxwSr6pRIxbg/969fiG9f794erNneZQwyRbSAToawh90ijdBjOpPHKtavjydru9qkQ8IXLWFzKFhcQlCBRRZi4yToAjLIrtZObojzY3r9jkrixum4oCagnk1kSbT/pICJcv/fy3/3ktb/+i+GNd76w2l3UeML2bNLtGwZZZBZ9HawMkPlIUMARpnU1GU0xGhV3R4bc9gf7vTfvzjS5szMazgQmVWVhEydFGUOVOqpKrita7PtzZ6ZpQsYY49gaaxJDhhjjg/0Y6lBUoZr5chp9RTGkXp5bXFgyztX1ZHsnUe13MgaG431KXcN3iXPyXEPVwVzU2DzyXOBIhqOXSoKQNmvySCDDc7esJwVPVgMAQPzQ9khbKpAjhkb4MLp3f3brXj6tNuCWJUiMDBEVJVSGxQCEyCgm+731/imX3tjavvKv/hI79bl7JV54AWc3MciRp84YDw1Q0zgMQYu6yE0Ps/HrP/lhZ7n3zd/7rUqq3A1Sk/U6RE1iYi1pp798+kzfsPNTCUWJ2qqnqqZJpVLXZRkXfGaNpJZmPgswgRNyWO6eWe3Oyr1be7evvnxDsXyqe/mp9Q26cysXz6SWyLYsClHV0TtvN2l2NRljHBnL1nnH00Q8ItUzE8qu6iIbZzJLScJs1TiB1GWsJsHEvMtJtlhMqk8++EpgZ0EkqsqUdTq9wQBJIr5Wl8m8Q9McoM/41PxpMOfMPuDECRr5EwvkQajHvI8FQOt6MUtksTudTsexJgnOJHSowZ13wpVYVAz02Fjw50OpYRAbAonEqowVcW5SJhztARxuawSog/gYxKpqLQi9fnr+wplet1OpxBBsagHrfRQJzqTHDYBjfPZAUtex080vX7xw7sxKO0E7U1WzSckRamwSlSQAADP048kLjxtHN0kKCIiJIULEDFNVcVr6zsCxMT7AdHJk3P3q88s7uwdR99+5lktw7JRImuilQ0IFCSm3kSrH+JziMAC70R3qXIn4cTCC3JAdz7av3zh5965ZXU6ISOASrPR6w+mM4AEFtwKAx0z//2g0HvQiUEBVA4GgCoO02+sN7ty7K3VhEAFtqvDUdL4kAFEhCg2wBLjD/A4KjSmHEgAWWAWzAQGpA3nFaHdy91p5/2oy3VnN+500Tmk2G9+fbLnJ7smFlVVKFhg1gyOcHq76tPH8p6ZOKARv4IEImMb88Nb9yctv+Zv3l2EzxUGouONUH6FkGhmeAMCJUFNMB7xBYD7gmJw/e/IrXzn5zW/hqy9hbQWOp0EUzMCsKsazycG4npYirmOz3sQrVCU2Mm8lA0PGtEdZAH7YgBiH6y5tjYwZYIEwySefKknhoiDCCYzCE8SIMQIrJDC2qSFBDTGUldIgS2xQu6oo0o7Fqc1B/tXzKTqnVt77V3/R9WVZllqHSCYVNczGUZZlSlBVJUQViaJBG9bOXEuqzTdSVaOQsrZouf84Usv+pF/pF41G8qWN/kHbyEgjBK+p64RI3pmN8xdPv/gS1jejSU0k59ws6GQ8RVRmFi+JdYdWYG3F+WMopf/+eELG7ReHj/4KDDQxhz4GA2LjotJsHFd6xpKJWpnUZedOdi6c3nvlvele1UdiBS4iMiI/mIqPdy/HeJKhTDEoEYxxiL6qqpjYfGmQnNpErwvmRh9beszKovJB4LTplbaa8tYNLMaPm3CO2wAAICIMypK028lSyxqh3hs95EY+IOodRfPzoUSvccT/TKsuogCCSYmdg/GwrNHvGtOZjevUEASmjYMV0rlh42O7kQGAIkWCQNgZlnd27Gi2wtnApAjBM9fMJTshJaE0IoECcqI3uDue3NzbmxazQjC4d3fp+RfdS18CxBER5oZ+TekqYpBmCLi/vX392tsmj2kaV/sb7MPJ3goqQg2UwVCyuHJi89LTvY6xNDO+DDEZ1bGYTo3WuUk7km3dukddJF3XTTspZWk/rarC1+X6icFsOJtOi53ZrSK6slSLNMsTjZoypBZb+yVFEoSqKNPi2muvlYkD5jFKRIymp60Uo5OQqVjS3HHqTJLavkv9uAyzWWZNSuTFBxFNrTcPqv8No8MKjKLxq2z75vNOgCrYGAjbxJlutzvoo5MZ+xi1HZ8aT1wDAHM5P9qTCwQYhapCgSp0QAvGCUzfayohMDzDM2qGJ/LMSqIM70HkDZvFJNHRZPdHr3b2NH37xuAf/QfhzJrdWIUxADyCgC0sIHmeQiJ8vTToOWem+7sEqesdI7w3Kyd7I9Sy0u8/+4//42f/y3/8zp/88/1r795/7ae3rtxcr2bPDhbWFpfRW9z76XvpqX4v6YRM48HMqsIni869vnUnPzXonEg5T2ody/6e3L9Wh6Sz0a+Vo6+lrilURiVhTpiWTnRJtCV0KTMzsxLTUoCJlKpL2DjAWGKbwSTlNEpUrSUEH5jYMBzBHtrUfOLBJwQVL9EmLl9azDfWsTAgwzKnXB5G1z7Kzu7zBJ7vPRrha2P/x+3F346JtP+RUKitcjd1S4NOPSrq2Tgm3W6e1vPVcnOAWr/ZzwfB6LFBgahQwLBlUomxCrGu65BY5w7NqB5MskoIEVXw3nuxgSQAMctx8uTS6dMnb96fjYuyk9okS0WqGAJM8iv5Xsc4xieH0kcsE6uyGPT6Fy9eXF2FepADjBRFMZoqOLdpUql4b5Rgj0w4Tww4Rk1sKmUxnRS9zCUWQhyS1CJmzz/9tOBW1Ht7w8n2/iKTNVYR2il2vlvgJiH22IXgcw06NPs4NNzEQ394+MmSw6RB7t2+c+fmjVPPPm2coqrBSb+HTp2yRrS34Lmv7y8VH9bCS+vcrwpGkuSdTj2bINRNyV8RCa7hHUAFKjRvV+uh/938JyURAis3hgYhwhoYA1QR4/16714y21/iuo8qTzg32A3VZLoXJvuIFVsCIqk04QIPxqXpARApQwwCIwDarHpEcf3m1jvvm1G53OuEajbWSX95UffrTz4cgVFZAAKPNMJFKBCYA1N6cu3E119a+8Pfw9PPYnFRoUGhLpkOd4P4YuYPJtU4ENIe5R1J7XQamlI4kSbMhgFF9IFUuJVrHoIfnFEPYgyhDbdjvpT7JGg40YhiRVgNIEoaWNUIGwQSBotAGcIARXhBZNQmTXqwqjbq+sLSt764fvmUqLfv38R7t+j+XpiUVPsErOo8vCdV1QiVeaRvhObdjiqaP2PeBoCgDlEEjX3NrzwGQBrX4CNWDy2TTqC1pp1sMlOk6dmnn1144YtYXJpAsyBpko5mYTweN5/Ze5/mfV/Kh1Z6Mm9T/ULQVPqaPx8ds8/xzcUaI4jeRxJ1aQKl2WRqswGsE5AhYH2pd2Zjb5DPdiZAYgROEARBEQlCbbTDY48SOsYxPhWEYJ3zZRDA2AQSvI8m7WycOonlRaROIQJDgA8oyqqsIyU5sQWgGiNARPbf0QA4BgCoqrO2myf9TuYMJEQjYowBWmEigKM3Vporhw5JHo0N32ea0KNgdnY4CfeH43FRBZioCApYK21bKbKKNr4yCPzY5042eQ6RuqinReWSrN9xFGkyqyqXVuyCcQzKoskj5UGBAC3XIYHMwWh88+WXxzdvbN7fecm69JnnwWxVBab1TQTaKmGtA7Unen21pZ2MgiiXfHvrNpfGRtdzWW7TL3zja+deusTTnff+5s/vv/LKK+9dW7XZc6dODxY643Ln2tUP1s4s5tamAX46k6rikMRCCx8psbLYiQGFx7DQkWolgWSW5Z2cNUg0JiKjNIqgSjWe6eSNLo2ImnQJUmWwM6QExAgvFGsT1BQQ5v1q19i0n+bdNPVVPSsKYUo6uQ+hkSM0qtjGpvNDJJKmlNd4olTBi2qaZd2lxc7yErodBWrxObknag3xxDUACBUAkGuif4+4qQB1BV9mebox6I6ZUVciHikJmcgcSSJHYRUSkPYHg3I64oms9BaXF5P94fj2936w8/Zbv/WVSz6XwXIuaT8AJcSqOgIUeZagLtBNf+P3fheOwYJqFqZTm2RYTnECUAPLiIpQfuF/809w9ybefqt++2135SpdvR6vXB/fe7u3cjIxPcRURnF0d99I3bWKEic6y3vD2Yz88omzK5dWyA8ga0iXsJQhNTAKX/vhcH9r62BndzaZ3rq7ZSNckCRKppoJp0qJN8tZ33E0nuCDBO+nVYgIYvuDlRhZidI0gUsqKg6Gw1m1tTRYf6Tx9xJKljHJMOu55WWsbIA7RGRBCgmAsFhmUlhlJYZKk4EDwBvMnIwJZIWCNIJoAIEhhMAMwOgjMKqeYDy093hwJyNpJgiBMDGpEFEIwZJd7HXHZdgajVXQXV7RovbQQ8L/nL31Wb7dPX4QwNBISgwQBSgklkI14Jo0ncYQlkCQZjcYhDmG4BmZpWBMwgBWFnHy9NLWcLYzmmXoJUnmKxGNpE/U5HyMY3wIRK3/WFAOc8odQxFr31nM1jfyTh+FRwox7KbeTCqvnYQ5DbWEGNkaY6EyJ9dgXk5sI5IeOwRoeMxNX5/msa4a1bgk1vW4DG4aOpklJjK0V1TrK+v2awsr93ZvvfbOflH0yfUMoSqMUNJURpvqHgHckjKaCl+c8zIeDJ+2tSdSnW9B6DM+6baW6QD4wRFsA8WUIHO7bSUhbcenfdKRye5o6/lIqtVHTIcf0mh/CI97PJu69ty8em7gfvTPRx5JAeJcOe6M/O1dlD5z4kPh8gQ5XKJpETvR1jFGiRXDGfNIFt9t6l0zki1VXOYs+daTff5XwlDSpjJLTeIbtVQXjiSBo2eQwEDYgMGwKfLce8+xBiSDRsAckmOYQU3TSwz0UJ05Bx8eH1YxhKKA64IBxFksp2VZApxlWTnZY+usWSAN6kuJHsYg6wBGyTYOPJhLmLlpH0J0biGSAAzpSA1fy/ad0fatnpZpks9GRfBhsNmdoJa5cZM5MrbzGvyhCTkAsMDF5oURCMFRZXiUuL08WXz2qc6LX8Azl3FirfY0jJ6sSRyqmAglyjWYTcKcdWui6ayySRoFEDXMjmEA8UGiT5iAjy4Ts0JISLllHT4K97/9UiyRwdRakxlhqDGGorISlElsa1ijUI0ago7v7/cXBkhTWMxQ1JEWl05gsPzFf/JP9bV3tn/w8uit9/dv34/DCUs0zpZMatgkLkkSlyYuSay1ZE2n1xW0ygCBqqoQTNDx/Z0YJNTe12Woal/V6gOCX+r2GxabFTFzPbuQRhYF6EFp5lCi2g5S04Gjtn7RTC+fuEEyTzqUlqoFgJNINtpYie3nI1OMO+mZi2dw8VztkgliVBChUMzqCJMpuI7SdajK9vyXVubSMm8evQcgzaYd81mDhJUFIBIFcePQ1YRFGyD8klaIHzGbfdTjp0Tr3Tp3MACgqkxNPllgw5nLYpBJUUbAGHgYhjO9Qbq4qnk+AwUDL/BGlFTaRo418knPhGMc45cPJWhqq6pWDziQUKUSet3szAn0u7CJCjM7BWpgDJ5qVGOZWVUhrI1/R5MFcgSkosTzOfOXdAk009DRPvahe/YhhOa/OKRtHj4CH/7No6/bWGlut8vS0p+FRJ2KiaFnacG5noMjxBgCRTYWGvFxe43PxkL8QeviocrP/G+PckMjs2a4txPvjmalGrg0egniE5dqHds8III0qyy1n6L+oMCRW157vFtyDNqNATcbn4Yv5QhV8L4KonnezfMepsV4f0y9NLB4E8yDL2SgMtve66wtXVxZ3M/cm/d37129NiuqlZW1S089AwOQAZiVVYhUTRCMZmBdXFlZPDMAl3U98bPaEE6dOYeSUDHYoGcp5RwzjHZe2Fh/4Wu/iytXZx/cHN68cfX29clkO+p0c3UpN6mRONsZ+VJ7vcU87ZuV3pU7HwzWN/trm51ksOA6dmF94cSpZGlVYyTR/ft3R3fv82RSbO8N795xRaV7kzTAEVvAgRPAKTloZplVSAOpQlk1ikhgLORdk+dS+a2dHWbu9vJIPBpPOE/RLupAkDY7ikQhSojEQCMLoEQA8KyuxglGPWNWOljqITGqEsuKMtcu4JVBjAeeHw/8bBuaAbWOlI/XM+jJagAQIuuICUKDaNIoEIEqrKI+GA/6Fo6wfWv71vvGj13ekSp4ygRCQgmJk2ruviI2kpMUUXS/YA5LhiWPgSZ//T/+t7//f/k/o4NhOChsr4Kty2op76IuYBMQgUVJIEKRYfLCTvu9HNFiGqAO0UJitKbYn1Cw3UvPJ5vnEP/t+99/AwfFpXNnSq7Qk+H+GHmP7Zmtu6MLqQLZSo0scfbERvq138Zv/RZW1nBQhb2hXRggeiz1kTo33F93yTpZ3Lh79eU3hjfu7rz9bnntRnc4WlPpMjLHs2oiIhRLY2LeMcZ068LPxgVQEjsiA1WECNK+7fZcLvII86qQqlPpJjfK2H3+6Wf/d/97vPQ1HFTIXbZo4cIUPgAWnJPp1AwgJFwDJoAsplZfP7hzT8PlC8+4nXIpJIPolMwsRWm5UPW+6htrHuUe+aR1C+af57Di3160hh9ajzd0PCUOoLIKNsuWl2ytdjytynrmYt/GGkwBJExsHRsXYu1rb40xj/KVfyVhbj8HP2PL/e/Ax7W8W+X1/Mfma4oEx9TEv3kBO8O2U6jcmUyXqNdN2VnEyjMkTZhVYwjG9qJiPKzXs+5qJ0ftNfjFJfe7v/fi9376skkt22Rvd5zbjpEqIevVH29ijvFkgpUteqremzLEKkIA47TryKiEpy5u/P1/8IxJUfldtZ2qyup0o5hNfDACEBvHhMY7BMJEEThaKCRtGu4fDfnovb0YeoQyhJAoBPNNw+FEZ1REpKzFulxI90udAZ0UCMjtotYVmbz/O3/vW6775p/+y6vf/2k2Gn958xQORrGoyCA4LkhmJiTgQQUXEbh1Dgnz7CY0iSwKK5pEGJXm3QNzfNLkEI8AbdLPSZmUWBhgUmr2Yw2nSElCU9cjsEoa4KBHGiHtDHwYuKrUEq+UIC2RXA6fg7kxOumhEu7BjU/A3jzG8VRC5A+VJkUxT8L42UdweTDZWFl979b+W3/6Fye/+FLylS9OQt213Sh2Yc2eO+jd3B+OJ7CDvu/RnfFo4Lqf/P4rYMpsG66rYg2g8MH7qGmnJ4AqRIQkOg1M0RBgjBeOYKYkYxCBY/BQ37E7RVgZ2C66irrJiO1e/kL8/r8cbm8vXpJeRB2DyxEY0cIiMVBGyCIMayCJjpuOl1XLxARiCaRIbEysz5hCKEYH9xb6bBJze3e0mK4fhL2ljLKcd6vpcCp2c6O/tAqTotSYdyKyoCY2h57ABgYx4TgZjjjvp1nqa9hQd8mjGOGDKy//238xOriystLbnW0n1l3ond29spt0jbJyBAuSJvoDrIRIiAyh9nCygiBpQCe46WxaJrZe6N6ncFNrc3Zj+cXnn/mv/2sMBuj0ADK9TgcogTvTeOOgEjghq26gxCGyimYgDaE5RhSBOPd54mZ7Kw8v1poN80MrOp5rOelRFquRMEaxvNKxHedLpGQs5VpKjFE5KkTAhpr+D7MYo6Zc6ashIzCAQ56aXLWmmGD9PP3W5vpLv7F+sI/9g2pvbzoalXV98tIzsA5pgjRFmiJN4GzTDWr/hyOPgo3JDLMK0xnGI7+/P93eG9/bCnvDW2+8nUx9Mi6Sqsqq2INN2DjHvJAUWsaq9FUZfW0dp3nisnRSFgCrkBOmACdsIwFSOR8/cQPACvrBFlU5TQn9HM7ozGclOtrBxvqNW7e21gbP/Od/mP3x72IlGyKMEU2WXz2od0ajymaBLGCNTSYVQusCNp9rqOWQ8qOwaEhbLR0D0mZVMAASdsxRvAavpNYay2RIYvglLLb5Yx7pI36vEJFHssgw2kqTFfMxBND6i6kBs01UMa6FFZlLtiMWDKaUlSLL1Dv5xa/h+Xffe/PuUKOm7A1msQa4a/OOlxBqZY1PnM/BMY4BAIExMcHkth5XCQWTZVM/3llMv/TbX8P6GpIuaptnmAHX7u2/s7c/OHm2ngWZL5Sb0lyMckj/5/ndQfRTtuMe1d/mcL/c/sOjPbyPfsHGWKapVx59xM/8pnEz/ugP9JF1BlW2cFWQmhXWRoox+hTStVZHo3ObJ04uGvIIvnAJwSVFXWew5mNvFyxtmsjh537S/H94bvkAkAgJKDb9bxGJQRk2MYklKwIGvMV9g2vB3vaszmVph0UpBGIVCFqKkgqxIiEBQ6KyqKjS4YD/fLmebxwRmoOsaFdWBACTukwSm8BJLNnHnBl1paFga6tyVnkZ2O7uQYG9g8VOvyYBVUSeGGKlbm72SlhenYDMZGZKOhWCS7LiYHjtL//i0u/9Hs6cQ5LHoLbxUK8AA3SARJFwyQiwlPRMIqgqnUYiQm6RJjACPwMH9FexVWDzC+if7MTvvv/aT/a37p5a7q8vbZhdb6iHMtDdUZ6kWTaY1nFXSjp9qtpYP/17f4Tf/n1wip1976xf6I1ClXezBbZLnEAT3N6p3rhS39t7/6+/X+we7O/s8mTSj3EBmtSBa08+ci/HqJ6Vs87SokocF7N00JcY/LRkIM1zALWPgOQu0yN1+Cb4OhiwCkgjQVlY4aJJA/JgasNFz37g93tf/eIz/+w/wwvn4cDgZUoZUZnR0qQsq2kXahRBNZBAQRJJiZWhtrG9eExnM568BoAkxIB4SBBEhTIcIwWybhfjbdx8f3LvlpZTUl9JHaKQMw1PA42L1mFNAUakYYs107SISlfidDJ1kym8sApZTpAYYwwAsVCFESFurh+rRGL7gw0pRqgN531QKmVVxCCVz0ziFlZx/171k1fv/PTVUrS/sDAK1cLZxfF0e3/GPBtIZYZDfzfunnjmBQyHGsvhfljfmmEsONXDmeWwtmzZ7d27S5PpUr6Is2cAhhjki6fXz2xuD0+8e3X75VdHr7wyun2DqskiALAx7NIkaH3gizgLll13sR9rAQuLAQkpAdxYneIRpb5EWmu0a4v9p85jfR1pAk0acpQBFBIgiiRBKztvqDcG8EDFtI94X+tuKC73B7JTxqLK0k5FiFEi1KWJRnnkLucTjSMqtiO/NY0OG1BjSDT6AGs7SbK62N+bVtVkmLiMmUjVK2mUCCgZa+nYg/7ngBWqDwZcCEKkyhEoYjTKhqCGEYNGNQwwkRHxiEIxMBIHEEGhWFnt9AfJ/rSK4hlGo0JU42e5GHiMzz2USY1qFChZWLZE1gRHMVqmjc2lTgdAJbYG9UulmcJzGh7cAuRwvlI6WisCHvhvPl4P00O66KEN0RE2EkVqmLeMxmYxoG+MRGcQ0B+YL1xa2/2N2WQ6jf5WMVsGL2Q5ERW+8qGUhDnLIgkMN44Ezfs0LhN4wIIhIY3UBgbIZ/mCbwqXsfF0UmPagj43riaxrdTDaETLXmvq+8SYWyweqewD8/3kXHmpYJp3Sh68KcA092ls/xUf/dvHivmbyocf6SMeldgmzgfp1ZjtT6sPbidPXVrsdkoEYcOgDlNX1UeFlyo1sOYRXfi4qABGYtiQte0nIbIao0RiVTWIREKkrJFAvg4RLhJEIsEwg9jaJPGoI5QAC5AwQSJbw6Y76O/v7i1GICKHY6AikIUoW7VGxUBURFjmlGoAjfLFCtQgQhWoICGxUROFVpNyxmmPnA1B7+xt5bEco4P+Sr5+2g3W4PpCaeNjL9Q0WMAEaFSOot5YwACCRJCSga9wMCm+/93Z9i3mUtlVGoxwN1KKRBGVRMAPKpfz1HF96Gxp5Skoqo7JKsfbvrrfcfbC+Y1vfHXzpZcwyNHrIOsEcoXqTGl/VmyNq4rz0FICWpDCoNkOfOjUeXDUfm5Z4VE5DEfegbQ2UhuJBAdwZNtkRolEQiRtCkaszCpODIDKmZLVqaY1JQYJgymBTdDNkEcsepxYRwipxLTRi9YKdjAG1sAaEIHpQcWf5vwxoGn4QRgxQhQqTnWxqhenM0yKC3e2sDfC7S3/wa3hBzcPbt27t7VbzUZmNDM29qzrDvo9ZqnL6WxS7O91FwYAoKzayOipSXd+ZIKORpdaTlHF4H1lClDtwNDpzC92k6fP6IUNLORqSKAJkgKYqpSg0AxkewY9OE7cNmk+Hf22UZ+oEgFC2hyuB2YUTeWMiIgPuwWP+37BD//h8FF/5jefBqTgVhD28U+hlkbqlcdRcyIlE9UBDNdP+wuUd8vS54aiI4SoqhoFgV3kmvXx3wSOcYxPAyHUkMSQcw7K6qM3Ji7049IA1sFY9qlG1AYlTG1tQdCH02I+DoedAP7l6GiPrFI+rvrf/P5hwuIneTzSFfwkUAMoNYnsgGiAKsfQy9IuaxJAXgE1zDVae7qfP3c9YRX/D+PQ7qIpfTVhS4CKROscqwlRRIWJiVATbh9gp44l2YQds6VQ2yht65ZbnaiCoAZ4yIHwE3+exnuNjnaGGglLZEQgIqgPmTHEFlTRZIzxZPzBzbB7YGq16pxNsySPYSpQhldCZPYGrMTKkZ2q2qCJyEBCUB0V1XQywWSMukKS10xKcABZgIDMwkZlbvhFgAZUGkK20EdZo/SQGdiA4kExk4Ppcm8NN+/i7fevvPba3vZW5qifZ32bTvYL5OrvHVjp7O2Mbt7fP/3MU7Xo7v5YQGs37w629rCyicGSZums66aU3aunTuJ6ni2aHOcupPlqenP7yy9+Pb535d0f/ejGyz/dvnVz2fszaba53A2jIc1mStwZLIN4OJlWEQkM8KH+9ZwU8KFJgESBSApIU4ZiZStIIlMUQ1Qr7PJSevZEXF/U1IHglEx70xUh0wiBFURq5kagDZcLmK89/n1Efp8QT1YDAMqQNmbFmPYMSgQUgem4fvWVvZe/d/D6mzKdWTYKFsc/p779s01LGwm7M2wXGEnfsBrAEcOZAIgFCTSR+ZantcO/u/f+1Xfc5uqZZ1fHiLvjYVKHfhVcd4DdA7zy5vV/+zf3XnllwddZL00civ3dyNHYRNh3bG/mzP2D7ZXhfe3Yu5PJ/t50+O6blzbWOXE4czrLuzoslldPhel4uDMZBEP9BYCRD5LORrKJzrmnNy8/F56+fOPH399667W9O3cXAnVVu2xza7TydVGkqRv0uqOyhnIr/2mjehWPKKtiBTyiVCtnV566fBkrCzBA1qiMwApLLIABmXlHHEdO0ihUejmY1dsHk0sri4GSWoNRqEI1GCOpTSn8eq0OLZNl8tHHivLUbKytRBre399PkpRBzMRKQTUGIWucS1HVxwvoT4wHxcpZVSaOM2uMdSpRICpkDDNzUPU+lnWQzLAxEKjg1KlTmxtrt+7ejHVluaOiqhr1iTNHP8YxjqLRKiorgdkYA6OQKHW3lz399OVuFxFijAU4CLz/VX/cT4D2DjUP9FVViIRAlWEncAOQ2OiDsQ7nz2ySkK/uOHr/Oz86xYZtNiA2ErKCE1FjdJywMFjQ+Fqkgc2DGj8rNZU4eCOVaYI+5bNLWBRCbTiysIIFRoSVbQRpu5Q0KkYU0th0SGREYm/mjYG2c/DgBZvtxKF1Eos4ZVYo2uJyJAhxICjowTPnFVUjSOOHGwa/UogxVEXfAU33hndeffMLzz1LX7icB6lIlcklxjlnKx/qkBETu0f88CJBrLXMIBLEIBpY2RLXUjY0c4KwRtUgEFUQsSMiohqtGwwZsLUaKv3ZHAI2K2trN6+8eyEqiBJjYqPZ4QdLhMND0xqYtKu/+d9SUx3mysfcmrSTox4Op7PBytp6ytYv31EpWTVbGKyfX7v0JbNxEelAkMXGoEhb2z3WZl8ppQQk1loboxpVGINZwPbOT7/z/dnecC3NE7IxBCWNUDINx/8BKZgbIR+1lqmR0Gx7Gp1qo5IwnXRqZAhvlpYvfOlLT/3O38Pzz8GlcBlMUiuPynpUhYNpOSmCuoeq/08CjjL2VLWd0z5mYaFEquJ9iAHRMCXWOhCgPlKsESMa7pl1YAO2yCxAoNaXqU2GVoWzwENvooCSUV+TCBHBGVhCx2AxQwx4agNBMJ66+1u9W3fKm3dm9+4lewc3f/ijbFwMKz/QuEamm+UdIGEDL/Pen1FlZQkgIf3k/j8AvMEuR5M4EKj2roypWiR2bOm23/fnT6/9xgsLzz6FvCNBMoVzZnsW6rqWEJkIqqwRRKSxKdrPFUitxVZbTPnFbZubQ3l4OH8lOSG/WpRl6SU3BkoEJaTZYGW1u7QU7m9HY8iyhYZQx9hETfyqP+4xjvFzEWM0lKSZQ6RZXWpmBssrC8srsA5gNVRHjCrU3sNwjPHX7Xp/VESIcjNLKlRIhCQS8dLCQpJYEiiiIWYQqyLKo/YXnihoK2JmzG89czUD1UFT55hcEUIQcQlHxaTGva3ZtK4AGGO0XeHh5zD6HxXzNJ1m2frgZS2Q2TQBq1YUvXUWUbA/PPjxq+bu/d2fvJrujZdMtqAQcKJaaOsCeqgAbpb0BEAUMbIlx5wQNPrZZIrhCFWBbrcGebKGwA4pQ5WZmIFEA0QJ6gspZ/W7V6+fOLHRX+hPi8n+aBdMWSddXVnEB0O898673/nOtdd+mpSztZVBJ3d1KPurS+C4X0/WT58fbfnRvf18kKV74+4sTmbDgzc+GKy8j2dyrK0leScpQz/L7kxGiXWZRil2ubuKwTKeGsBYc2bz2TPrG0+dvvvKq8Mr79/Z2tkf753ud+v9IlHpgJ3S0tJqWVdb29sLywvxkQ4OiRJazklbfeXIUsewsrZx7sLldGUtkCl9cM7C4HFb+jwqnrAGAFhqgmFy1gACWAHNIophePvVd/7iL+99/zvp3t5CGXJnDSVg1vDRRY7mSjuMcmp0NBZEowo7BWZqOklSqhCsHvZbrDACUSRmZauWNNy/cn/r1nZvMBiguj3ai9Xsue5SyoLbd/GDH733t//23ptvSjWFM7aX5ovda69du/Di87t7O3VZZknOzAsry9d273QGG7uJ3y7Kravvjk1yMWKRE1y8ROKQLVibDowb7o1vvXEl6fSe/tLXoQ4hIOvh6S/YzfWLT53t/ODU1iuvVW/fjLvDYlqudJJO0rUZW4EUYoRaH1iwUFRquolCYj75cpgUXEstdTfN+5tr6OYwAEFjJBhStqQAGzCD8eFtJ4JwUevB1GfDYsvKprWma31E5WtOJbVKUj3cMvj8g0GZNRqjrytnO4MuZmV+MB7Fuooc1STGJVG0ka+Q/TUamV8Q2h5AXdd1baPLjQERSaO2Z8MMIvISy7quosutASNEnNjsnD29+crrN4Mv0jQH1NqEyKjGJ8526hjHeAiiSk3yuEJDrKQanzu5/OwXLikwLSqTJQBXXsrPlJ3VYcZiYzfkPdekvqaUSZI8apGkGS6c2ojf7C8O7t25vb8zpEmxFk2PqZflUvui9H6QVAZOkMQ2XtJFso3vNiGSoSa/FCaykkpCH0UW/uwgMgIzKRtACCwioNbUu6kFqzCEREDKimgRiWnOKSX6cJKVztsASo1BjTppaUrSUowbfyFuFhvx8PlomMHhiRpPIUUMgzQ5mJR3fvLqxRdfdOcuIdMEURM2CZLMmRAliDFq2QbRT85BY0XCDAKJl+DrUEGjJbLOJWyVRObO5G2erqhjhjWGLcPUAhWIQEhEJAhUodSIEJiIQbS8vvHKj3+IyQT9nrEsAEWwAVQUUGIhOSSO0RFhTXOMREFETBxVAAeXYTbcHxXrJ8+tLA1AUTcuFESuszDYOJOsnUW+BNsldASk2mQAN7mt2tj31JAkcWQJdbRBoIzRWD64vnv95kB4MenZKMrMbETVS2Rwu5nkB2a1Stqejoho/RNEwYFBvXxHwxYE66tnv/zSU1//Bp55BoMlBBGyPvLEx/E0DMt6GlRN8ilIc48Vh4L9oz2Aj3+6glREAVVBTcpBAHKWXOqgDjEg+pbCHxtukras//ZrqxKiqoFROpT0PCBz2iRDFNUQoCFIZBFENREiNkWad+z6+ezZM6fLarMo7bRY/fOnyivXt956b+f6rdlwsspuLU2X8/7Bzv25XCq29DcGAHmUBkBgndhoU8o9u6g5mTTt1OwOWK9z3Lx8cvXrL+HyReQZBc3EkMOt6ayq6iARbNC2i5RVFBHNxo208Y8iFQIi3C/ESrrZOTbF/19VZvKvHEI8K6uqzvMcICN1zWnmTmwsnFwf3r1fCiUKMDEgIqps+LF7Fh/jGP9eCMKW4BLEOImBevnyxmZnZRVsQCyMssbBRKoQDbsQ4pNXInuC0OSdgsCGlGBEVIWhhmkwSBICYkM0IQazBJ5H3352IQQhaSNh2m4zA2IErIgQUaLEaorpDPdG9biYepAxRgkxxhijsjHMiA8SB5vKO+unIX4eNqjbBcGcG2AABhlE9bWNgiAYjqv3rrz+J3/a3d4rrtxcD7KWJHmoyxhDVdLDzJfDH4xABarCkQyRY+Yg9XQiBwdcVWBVaEUCkLKkMArNQQnANXEAQKZCrOWNd94tTTyVnfaxJtJ+lg+SDEEP/vZvD1599f1XXg7DnQtn105tLNTT0b293TMnz167enVahS6FCUJwvHewX05mC0lnuje8/fr7xiycqhN8pYf+CuBMjMuUd3u9MK3efeOt1Xxp9dmvIE0wHWGQ4WsvLT93cflLz+1//wfvf++72+++V/rZoONW0854PI3jycmNk1l/wHu7R0mln+h8eJhjre02k0PUhcHS4sZJ5AsGNkaCa6wnH6/C/lHxhM1uSpwuQCTENnCZ6grFEJPh+I3XDl55uXjnvR5xN+knZLyKaLT00eXkw27bIYjIKmWRcTBFGTBYyJRL3/iCQBnKprAILAo2YgwhUXfizCVJbVxfqkOwdX0iSdMI3NnBv/zzmz/+0Xuv/bCqR2dOr53Y3OgZE4pp2u1jYfH2lfeXVk9UMW7v7Hz5medvjffScxtdGYx292/f3t360Y9HlXxlcWWwehKDFRQ1QLS4MUBy/bs/sd3+0192IBRi6rLsstqlBXzpy5un1je/8a2t/++f7b3y1taVd+pJebqT9bIeF76aloZSEDfNSWFEFiEwYPXI1fzvAiuxmsSTCQAxbFNI4GCNY5DatD1j2DzoOApDSC0ABby4SaD9Ut+7sztYW+MByiHKukpy6yxms6lD51OfHZ85kII0psao41DUofKJdf08WVlcuLc/DCqasnWpNS6oj4og8oRdkE8kfjawSFmUah/qEC0bw0ZjjIAlAqDEMaIMsfAhNUkjGhos4Py50wu9Vw9GFURIkWTp586f6hifL5Aoq0KJjIJDEFUfvKgUT10+d+78AoAYkVIWwD7WtY+gJ2tGOVpdbZ3lj/wtEamqqKoIhVADd+/XG6sdm0OQT7TK88Q8dbaz1H9+b3vvRy9vfe/l6c7BKZOvmyRhF6MnJaGGE9u+OGtbFW0sNBp5qpHG/YGeqNXYo4KUjDDmluXNvKgcm9BRUTEqRkVUDYQhkbiReDe1wkM/lraU2DzOq/8NjLTtE5lbt1uwEAtRowYQgrT6YyYEVnlyhlRJagpBdTHpjup4573rOz9+/cQXv4ozJ4m9SZxN4DpJUgsq5UpheUbxEUToJKmxIpFiQPRWY+ooS1xinXMOzWAKgsQYYwyqUcpiyqpILDMsIxJUEGKIjZ23QJgAMu1mzvQWl8H2YOv+Yn8DiEaZAXMkcPBQfkEKIpAKtw1sjtREfZOSOps24oFpVd/fG5979hI21pF2Fs9kHZO7LKe8ByReNIhldlECQViaWFlt5DlCEGuiJUdqNKDZWN6+fff1N8246ItxKrEMBsZaG1nbfGqlhu/PTZAPNR+83Qi1qmcSAQKbKrc3JrNpJzv/4rNP/f7v48svYWEZ7NBJK9hxrQdF2C/CuIzRGHLpI7Rrfin4UKVYVfERyo6HnkCs82QNrWIIQlRJniUOZNkaa4Eja/j4kDRc52dCOa8mHG0AJAIrhCZmitQZDZAARGjBRQQCiEHGgnsZ9xawFk//F/8YV2+s/fi12z/8yfD1d/bvbPnRZBilZxPWcNhiEG5yQfiRGLK1wbSjxLUpsQjboQTgMcebHKvLG/zli+mLF7HSAxvymkYONYqZL2MUELMlIhKAhKGmoVJCoG1IL0EjiKG/wAr0oQLgsDn964ZKwqys0zyxsEE0cQlObK5eOHvvlTcmEnMvCR8Gycg85PMYx3gSwQrDZARgBqQgZMtLy2dOYmEJ7BQcCUXE3mRSR3Eu9eGzkUv7K0REVLRJ6SRioZk13STppHARGsGkzAwFK+xnnPopTXARAIUhgTYaYoCQGitBvUY1CeeoDXaqeGtvN5I1bJoc6RiDiLCxxpiPVGd/GuZh24BvkwmEwAoleAmItSNyokSMIDgYVddvHfz4tWQ0WZz5dZvl3qMsnYQmf/iIPSzmCzZAYJrFSRRj2BGSKFzV9cFB5isg5sZFiAfX8BFKZBkwAqOm6WtYa23izj990fU603o2cMni+gl44PW3b373R9f/7K/CvbvF7s6J1cVLT10wiR4MdyahHmm8W04uPffizLitapYOBtOiuHzxchV1f+o/uHXnxkFx+sB/M+2ZpSUsdGFM16YwTuJsVEwl0Go5RqcbMiYXjWWkXbzw1NKCe+HcWnn95t/+f/6kLutO3nOWh6MRb9/bXN04deLkqC4e6XxQFnmQncdK7BmBIWyULChFNCRGleOcBPNE4cmqDgCAWDT52BytFdiAROE0Xrva2zvIAtazJBONsS4gwfuBdR+5MvuQAuAQmbXFzna+tYW1ZWOtY5g2shuBo1CT+AJzGLdyYu3UgtGlhCxO2C52hvjJK+M/+8s7r742ne2XYaYL+eKzl9afeRYf3Hnn777b7y5v7wyrwdILv//72Jq98+YHk1mtSutPXVpaTBdG48kPXrv202vvvH2ld+HtL26cTZ5KMRiACaEmMl/72jeicX7mPTsklHZ6ooihNk5x4RxOnVkPbmF1Y+Ywev+9nTo453J2wVeJ4yYH61Be3e4NHiXenYCOybuWJ5NZ2N62fgaT11CwkQhWuGAtQds9W5u3rBIgrQBZOKmQzDS5MypO97DkoIwASlghFcUaNmv9zn4tIAgKJscmYfaxFu9Sg9XFwXhWxDqGEEjhrKmCSNTI+uRdkE8UPsKDtdkIGmNijFVVJZywMSAjiFEJCiISNlXELMRMJCVLBsS4dPH0+trCeLgbQ2nYOudmfvZLsXA8xjE+JURrIhhjRF2QSiSAokvwwhcvLy0DgLEJkE5CXQZfxyiOH9nW81eEpshySLdU1Uh8f//AJm4pdwIESmtIr4MksWf/V//Z6uLCu0U9efWt/VHlJC5YtiZLYlCCEVgVAErwBkIt8UhAIDHKkHah/IStxx4NRpF50iOezjKvDLdsfRElNRoU0iwEDj396TDC92EFAM21wM1zIqM+8o6N4Jjn//BozRHtgvgJEs0LIdroK58gX7ZufzTcff3tE2++i/U1pMqiZMh1bFYmCJFqFYmcPMLrk8JCgniIzwz18s5CnnYzk9nWaBtAAEK0VUQVEKNsz4biNQjUKtnUEEAQEVGJiqgP5BNKICZkvaW1tRs3bixefB4amByrEqhhYc9bP9yk0rECFAnahBApDKBKpNAkSQUVS6h92DkYievCdJCtoLMRuT/PBJQqVkQm5SbAKBKIDmk0ymoIJg2IisikiB77B/V7V2698kanCqmolHU9KzObKlMUb5xr3KgaZUnko4Rx4aZ4r63qHCSlNfc0zFYWFi9fPP+b38JXXsLqOqwrg3CajgP2y3pYxkklM68C45x9UnpNcxB9BF/840QAbfOCiImISFRi1CpGiIyLkTPGWusMG2NIoaqkmti2sYQm0UWkoegFlaM20M0T0gCZ+VRJDQdWbxCNUmLJUkYdQVRIQIgAgxgKoaST4+mLC0urCxcv+qdev//jn+y98fb23bs2y50QqzeqLJ7jYQ/RfvILXkkk41CWHJCqhaAoq50Mu0vpid/+2uJXX8CZTTiLyEqQiOFBLGqtyYCYjFOwiqgq64M2R2vN/9iis5iZmYkapyX9tVICNHPLaFb0lpIECKIJM9bWFy9dir28nhUcvVFOyTI80ByIJ+2KPMYxWhAkIQMJUAVJnXC2vr588jTyLpjrSJEwDTiYFlUUl6d1+PW63j8FlKCIquDGcJKol6QL3cwQICACMwMCEVZ1bOkzvsEWoLEYbczmSNmoQNkaO/XBw1LXBIODEvenk/2qlM6CcRZAVAlRhEDUSpybGlqzlv7UNAYDEtDcP7XVHTLAKkaQJAw1CIrJGLt7yf5wvfZrdRyw7cWI0RAxGGtgSCkelgmbhm77waCGmImjBESx4lJQHnV482a2d4CTp/KcBVxDGAoEhnFNHIC2K1MkpgP75ReeAyskYjzFtbt468o73/6bd77zAx2NOk5X1lYvPXvWXLogd67tVgGDxT2lxUuXT/zRH07euzp+732TJEwpnnsx7WTPrqwOX3vvzds7O1feTd575ysXThu/gjMbAqAoo6GNC+c7WRe9VEhpYWEaSinKFJJ3Ejx9KT+9mU+Kr0De/Dd//crVaxc7C2tnT+neeH9/r9fJHnX8I0FJDtlXTZU/MGDdbDyL93fMzCNLLJlmdNInZ3cE4ElsAHhAyVgCR1RT7N7DB9dw59bknbf7+/t9myxxNqv9NIokzInTj2e4H/YAMCfmEEO4/uD6exfefz07vYxs3QhrcMQMqsARJAw2ICfWRgsR1EPYQMMJdvZw5QZeebf8N9+795OXownlwJhzm6tfvnzmW99AdzXemtw7iMn5jff2Di7+B39A/8l/ip9eu/DGzckHW2Wsx3f2+2dfOPvFl7JT55c23ignGCysEux4dNDJnckzKScSw/qlCyA33B9T2ne5lSbfyiRVENaYOeDFZ9Ne73LXXflLO33n3WEVmdi6pJHkC9qURVZIsyF8FJCyoaRv+c7W7vX33rs02sdKv4yacC8yOALxgdRIubnoA2loNnBMYM7VdoLNC4Pru9O87m70kXR6QYZaF6m1or9GTBoGJESCMNsssSwaYzDG9lJsLi/rwfCgCioBkjRll3ZTf4yPx/y29GE450Koi8qnzjpjiY0qNcm+hpnUBJWZl05U49DIhs6d2Ty5sXz92laoZ2oTZi7rkGafjWrpMX4tISKRLVmTBI0ITECaInPmmWcvOIdZBZd1BBhNylrIP3l0vKPRZM2ql+dcfaXGEbtZWrdqStvt78zK8Y72V5KUAGQzqGExK8udb37zS+y21jd3Xn797s17U9G1POlMQ9eHZikmJLUBTOs90gTkGmUWdRGsFFmD+XDq02cIVpAGNGmckRo7IESCsAAQUjFoo6XaZb00jaPmn3/EUlQPHwAgshbu8DDJfAxhmggBYVI5TBEghbBUTh7NQ/NxQgnUSYpiimq60BmsmaS8cUvfepu+9CLWF1V9REIJXCepq4rKGIKnR/GUZwhL4P8/e//1q9mV5Qliv7XW3sd89vrwjp5Jk0zvymRXVttRd7U0090zGEgQBAmDeRIgCBAEQf+E3gQ9SoIe1D1otQQNqmvaVBtVV1VaJjNJJhl04eP6+7lzzt57LT2c8924wQwyGVmZlUFmLBAfb1zzmWP2XuZnUhBLvSxfG/RW++gBAnNoqKvvfO1QOywyqLKsr84X9X6ldWqIM3JkMFVEM1OYtTMYZgK1t4TImfMX3njn2ssakQKcY6OWcKkg0NL2qRMgNSCyESBKtJS/RGvqvKhmGSVyvlHivA8u4QYT69Ug126pCpbcwWKsWdvkua0LCSRGpGQEHzDVFEFAqrGzffD21Tuv/+yS+LGJpKDGjlyMMZg6L5TUwIm1taRb3uvaknKWErrcek4snLtN8cwXvvjyH/x+9sVXsLIK5xt2Eydm2JnFvVm9aKyCBCIjEfLAo+5z8rESQMvf6SjLsM4wmrP+gIgSoN05hMEYOJzN2bpbUmFmFlUV5n0nfdMNAAAAIUHgiImIk6XQREWiRplJiMmSAzmQZyEnEAfWg9lBr8izzQ2Mxn7jzPnzZ7cuX5q+9/6Nn/y4iJQlZDFmDYmpi2qWTNwn32PIkCWgTkVyTjIEO4phMRznT1146ju/U7z4OZSDSsnq4NhPY7y+f7AgF1iYmSSDUeIA7fS0QIyOg8Da4TJ/ZaburXkD3Qt8ZJ352Q4ns8UipDEESg5mWBnj0sVsYzXtWJwlBTwLi8JSwqNGyHkcj+O+yMRZCKZxwVrnfnxqw29ugBnmgnFiVAlHVRU4y3xBoX7sa/ExYWgN9UCWWIlUC8Iocys9sdB5aZIwzDQlJnIin2oLyDZLaY0O2uZ2W1MAEJenxpREHKYRNw/qu/M6ZlltyUxaZjMRtfIDMcYPPTMvU+iHj44BQCf2JwackagiEULEu+81V9/Zvfpe89M3TglvOM6NuQlNPfPeU5EvYpOyDppBBllyptkQTJ13DEkNVFUUJWhMfPPVn5x6+jmcOo1Rv19IUbgaySCinMFxExBqACCBNc4CFhF1g509ff3t3T//8f73Xw9vX9+aTnczDC6cPf/E1qkvPou14vYHVz+Y1+fOn78+q5//0pfx7OeyeaTVrb27e35ydP71q/xf/1HviQvffPnz+c/eu1Upzm8c9pxZ05vsRg/OiHu9jdHAyC+cGPkITSwo80gUGY4UhUfZP/cP/4GyfO+fz27vH22unRr6Yn7z7s7+XjEaPPT1cAJhpwQFJ4J43t3du/3uB+e293C6l+e+U2h/xFwmH7EBQNvNd61Crer2rRvf/bNr/+ZfzX/4ozO70/7uwVjKzFEdEtSykRef43D6yZ+eTK2e3b32Tv7W60+8+BRGpbDACClwL8uSZk6NQMkjJNQRmlAdAnV6771r/+m71X961V69evru9OnR6nVefJAtwuVTF/7uH+avfBlv3tyecXJr7tTl7e13vvkHfxMXLuKt7fOf/9L2zf+oc3z/X/3lV86f7/3+72299MWtZ78adhd+60lcuuTT7MfvvHl6fXXz7FlWW9y5WY7Xx2tjMDeESYNk8Jk5J4BryKgU/8LTQ4+Ng53ru3cnt7b75lyWpXgfc58Mokt69cOdAmLIfHdv54P3nzzYR7MZYsxcD10VuWRvS8eHIqhZMlM2YYDZQ4rketx3t3aOipBWVkfFENMDlRhX+mVqfrsSaVVFMHFcZF7M6pRCghO3seoni3xWBU0JLhGUO5Xdx/Gx8eBjROx8DHUTU0gt8lfUoEakKgDERUuVWmVWMNr2yeZab21cZJRCrI2CEkIIjwcAj+ORDSUkq3POmYU1AxpmynLql3L2bB+EqoqD0kVg3sQASTB+pNKNXxTHhj1tupyIVk8Pb90+unN7Z13H57b6OchQ1El7MeHcWXxnvDVanTbNW5ODvUXl+tlwNi8iIiuJRdLICKzHUwevjMRsxOB2c0yPjF7NLxFkcMqiHfYkGtg0MhKQ2HiprIIWuU8KY+kYAC1ru5VhYaN7XwNq1H2t0NqhkePZCciSKIkpKwuraIuBSmyAcTt4eHQisVHpKmqoouFwvJ5nNw+PptdvDCeHWB+wNYoMgOQQh2SqKQIPZyrLFlwKTCiE+xkGgEdCfVhQTWQQD/YepUPGREGwstHfmWZhf6GNGhmIopqqgnDsu3vi2QmQlY1Te9/7CUyhFUwEBDh0PEzR1oWM7Dg/o25+xgYCtVI7SYCmWmQZFz5zPsv7Y/g+fD+CU/tnwQpBySzQKjQC6rr/5AwM4talSNreaIowRoo43Gtu36pu3li7/OSKI21idHDO1SE2SYe9ftuRJQBkS70abdGCZK1YEStxIoqMuZM9Ry9/4ZXsD7+DlbEtqv35Ig1Wmzzbm6bdSTWdBmWvzlNOEEeOLDE98rdw203+mJ8eDwmUQM4TU6Oqsf0JEREzi5AwArjjCxCBqaOVm9mHrL6oo+/cnc8KJ44cuK3whQ3OxAMOHqml9y/HpI7L4UaAZRoBxrlTyF22ub5259YPrl/tBe7XKGsdqEhqb3kkay+KTxROUSySX1ipDkUPGidszdbq+PlnVl96CRtbEW5eB4tc5P4AdmO+qAerDTvnHIszQ0pL4f+u+6+JhGAgbuciv74Mmk6QYX5LQglwvq6mMQICBQMJRYaNdayObbFIVcVGTOyIzWLSX9X85XE8jl99sCEjaVKoLc0YVeHHKwMMB2AxkmiUCDUwjxYzKsjBml/8pL/NQdpidsRMUmSNpXDpuJ8hTJI3mDAIFtsdkIRYTT/NM8KulGBD28Za4hHZCYNEnQPjqMadyfQgBur1q9lCiEVEAQgLUTKLMZJ0m+YxCRIdcv/h3g+DW+gUlkCB9uiGpkZV+Yawfff297//zp/9+d5bV+WDay8zQWsRr5ySM1+KOjuYT30+bPnQLb6ntU8jg5opk7VSn6qsqTQMla799GeLz79XXn4C6ysYFDLIe6IggSUYo6nR1IDCCSxiMcd8Ft5858Z3f7j7kzfj2zey3cmGysp4ZVvn2dkzm59/AV98ETq/pXR9EVeKsfX85jd+H5efzmo8eX3v+p//MN3Z++53X/vqP/m7eOJc8YUvfOsrsxuHi/GFi4MLl4KGt9576+zFs71yaEACTUIdmsUoL1NsnGTkckOaaU0hZE0oUsJweOGP/kc90F/8P/+797fvXsrLrJc5fmj9Uu3OWwexQucBABGeH00mN+9ib4J18xniI2mPI/gn//tf5/MTzDyjqCZnS/7S5Y1zBUqCpECdWxm3OlotlokMUEz2FnkmsOrqn/4P/+r//n/d+/73zwXdXNQb6noRqKKJg/cVrElNlj7ynmnz5mM9gVbNtBz2p8383dvX71y/VqYw6PXAgrrC9ACLCRZzms9xMMP1O3jtKn7wo1f/3//0p//in3/vn/+L3T//7vD67umF9udh5+jwet/O/YPvfON/99+WL70wnYVC+z/4Z/9uvl9Px72/97/5X8sXX0wgPn3FTWL40ft8VCeW7aY68+QFnDs3nTfl6Qs4dRl7e9joZ6u9pplpPS2KzA96MIVzrW+ac8gdPJGDOsTEFIvh4fygvz4ebW3Or75z++rVrO1yshhR4hYOCIaKQbS9qT/piitG4Whh3h9SvBMXutrbfOZKb2V1kZqMPCt1IC4CCEmQSAnBM0kqouBGxOt79ftVsKwfp0GbyDExOSlcWWaOrFpUuRtyi+ghOln5fJTL1qd4swAI5piZhQBNClMiELMZO4dF0CqEEKIaEbreiSf7mCrmuEGGe0fsoX75I28WVX2QbUa3QZ08C3T/4z2TbXS8rwf26O8j4hDduzdPvOLJZ2bmD31n+WG7V6AlUrg1TTRVJ0KGuq7JtCxz5zk0wRELw8xibByj1ytyxxrhGYMewqL4yWs/u3vnYDBaV/NNVO8/tXjgx/FbEJlz87oGcdA4Gg+m09359O4//sd/52//raeIUPRYCUcNZkHnIZj31tpB/Vx87Hr7yZNQE6KP//0P3fKtkvi9XHUpWMHUKtIvlwluNUlsUhucz8tSILFOAu4x911G0RAjiHB6a/X5Z06f23xvuv/qT398ISt70ZQsUYqIyoEz8rnkuSOopmAInpk9t6P/+KHV7VMV3GKnwYlNGaDlqINsMZkKqHB5zl5AlMDGGYSjckoaEzRCjcmEmKVNx9SSqgYkJUusULEjDnOKTQqNphopsqpAPXzPJ4/AqUKsEGpJqQAVkvQRynKVcPNo98yF83FRzw8n6ytr27sHN4/2Ljz7NK6co2FxSKFBVjocTKvZ/tHG5ubMQvrEQzM2dSlYU+WON1aGayV5NV8dFFiQzhCmmB9gMWGNzjmhrK35RKQ3zNXynYNJiCgKz2acYj+XMnOeSVpNGIBSDdQI9c1bt0e9wXC0Au+JGAqXZUGpamJUI4EIW4oxNi3eThMbBEQiEIFjTnFWOjjGe2//7NaNG088+Wy+fgbkSfJ2npBRklgjLjRWAjs2ElBiI6dEylCGEEjjCEBMeO+9u3/8xx/8+V+sRh0l5XktUbntkzKzE6gVEc5aD4Eul3BmAi04S3WjAc7n1OvVzEeKu07+J//H/8PK17+MjQ04F3p9668uRLYXemP7sFEmKUxysAP71tqHf71d34cLgjFbmfueFwHEIO3K1nqMdase2IgAaY06oAbTrvoho3bu0lpqizGD2YTa1DsqWBwxg1mZjciIlBnMSS11nhAwoCXaNoS69PPCzTzPnS08144bQUUILAvTuaZZTI1agjFJEiQHgJiEjWAKLxj3cWbjid/5Win2s/ffuXvnbmYY+jxPplEDxOWZiMQYQwhElOd5nueq2iZ4JzcaVvg6jNX33RBNunp4eGuQnf7D33npv/ovcPnSrEmWpFeU4t27d4/enxzE4SgVA3gPZlUoQCIiQixZLsQSFVEtKpSEJBPn7SNItPTAON6COuxNq6RMALyTFAPB8sxnXsxUYzJT5gdPOz6a5/GQuwsLTuzOv5A+Yh8/XHrAe3mwafbPG+YREcNMQ5E5S5o5t1J6ZkYKEJfv7r7309f18GhzMKgPj6xqhv1eVc9JHi1T7sfxOI7DgIPJdH1tYz6ZXTs4WPniC1f+6O/h8y+gKBNKFbpxgDdu3N0HqDdKyk0ILA9XD/KJu9FOlK+dHAXufaf7UvhDFfrJSvnno5XQeUBBfvIVT3yfTtzaZnZc5j/4+elDn+DETz7i91m41ytFUz05Gnm5fGZ9fSDVQZ07EUqtrxGpETEZmbaGQg/8ZJ+CUGrV6Yyhoi1S3tr9PEI0czGjvRo3j5qdeb1gSeJYPJiX2w8bgdp5QOdhQ8fKPYTWvBME5InECGBlaxyMEmlw9exyv//s5mjDwyscA6TayZy0/5F2/TkVjVlRYjb72b/8k//wT/+7ydWrG0prMfTrhVjdaAqk5rlmLJBQFKl9kyBR8glO4QwGTt5H06SBGMym0JjMDBr19vXbzbVbq9HgHJqIxQKzBRYR8wWqBRZTbN8Nb/3s4Hvfn/3FD//0//R/vv4//Pvw06u9naNiUaX5bF7P7yK8/I/+86f/5/+1e/YyCofJwV/++PWDeRyduvAH/9P/JZ56Hi5Df7w2XL37+ru7P3134+zpqwc3LrzyOZy7eLC3t/XSy9mZ0+/evNnfWBuMh0eTSV3PyFEyFZc5l4emGUk/V2mNkplExHufsfMIDcpBb15Nb9xa7OxIU2eAZzyUQIkREpsRnIpLLCpASys39PxRqK/v7Q8Go9ErX0RW7B3URT8TMoK18IUu/TADqWlSzmrI9Qp/+c7dmwuE3lo0RndKf13xiDEACCoQ7wBFNfeT6XAxz2Iai5YBPrWYBCZjgFvNyod6ejGtd3cGmdSk09de+/6N273/z5+My37m6fSZzcPF5DDOU7J4WDd3J9me5intT24MV4tTvV4sk+3tHdQ6PHf69KWzp//R38Rzp5pz5/YycaXDalmsnTvarj73N/4OnnwmjDcOFrNNznHh8vjSlVs3dkea7dyebn+ws/mKYnVlxnnfO4zHyByJFMMiY4ACxABJkz3pr7GJNyih9Yojs0g4hC1GxSZ7DPJYZDH3mphNkirQQfBaFo8AZJyIPvmCawBnuc+zXmryxTzduhPe/8CXvV5/RKYnrMeO/6+taC2TkrHcEw7j5Ej6g6Zpbk0mdJgunO4NimGskxKQ9HiTa91R8MmI0p++MD7WxKRlx5pVhWNTy0qvDMma/WkV6qzMHMm8rpA9RqD/wlDQfXYqBlaYgJnZwCFZE1vgnAMBxu3cqjaqFQFwDpogwMowHw+8ULIY4InFGYgexUnt43gcAJA0ipAqWr69qvb67uyZNT5upgNJEVQitbnGb/odn4jWXeqThxIHYQAuJTNFgJmFBnOx0ufsAO/Ry+DP9PXlKzmdu3Lp+j/7k0RJxFye+SxjhCYsFtV0Npkyc+GLzPtGOJASTI2J5NM7ZY6M5Pi4Qu3qTTNWnDt9VlMKIdZVHUIwI+ecec76hZlBNZkaEJeD2LYyhKqZb40vQSxiQ2elLHfnZXONTW/duuGd894719lzBgsSOKPswRXkbyKUQN4tQhNNM0diOix8Cs3RGz8Zff1FrPZ7PpuhJuTDUZn259PFxLKHYAAQ4IiEKWPKGAVQcmSdo97F9A7CDGbI+3DM6BUQgzOwEiWwEwh1Ai+t2kiL2dclCcBgAJMv8v6g3x/u7++dSTWQYExKQAbAWI79dQlKiAJOYF1CwhJB2lcwFVKkmjQwMzGDBMYOyUCkUVPDllhTq+1uxsvGOrXmUlgaZhTsYIpQY/tus33XV/OSkCV1ClZGu32StkK03HpuEysnMhW0lq3MqjkXLs9ilt+eL/ZTHJ4789RLL+DyFaytoyjN+bnLpsBObdtHVSRv8C07WFsN3l+Af/iNxUf1bn4+uFPuBT+glGE7ofUP3DMsIbqvJ2XHj/e7fbWTgEY6VRYCyJhNCcyGAGYCEbFYZSSEzAIHZohjqCBj5wtmx8gZQbDa25h/7ekUt//ie0dvvmP7kwvSW11b4xhqjQAGg0FKqaqq+XzuvX9gP8spFVpwompR75jON1e2vvTS6a98CefPw4SJSF0KOKwxhU081aIEqC4hJWZsUEsA5vO6O9rsmIVYlJgABfOvghHSMS/ovrP5yc/sZyMMrKBEbAZNlAAnDBHk7DdXU7+ozDTBswjFZPGxXsrjeMSjcIKklcZYOlobYdyHlwRJQANUigYUwApyRo4cHsJC8bcxiCg1DTXNwLmRz0rARyirIAJqDDWAWT4T1KBWV0PpWLpQE4MMSliEWkZFBHYPw/ZkVoPNSZOM6J6uw4MnK381TWyCtuze5ZNw95wxgYCmLpqmV9UyX6x4KlMCxSB23M0zQMG2zChEOwZApx1CrRMUExhI7eouSHnSS8ONnUm185c/2nn7vXx97Fd6vfXRaGV4eHc/pLiI1SI0Tah1NsfBTI7mFyP5RY0mphRrR/nlU+eff3L4wgv4nT/EqdOx2nZnzpjYHfJhtPXUF38H6+cx2gQlaIa1UxsXnoir78XKDnaPdq/dWH/iheHqWkzJQcZr6w5ZE2fjso8YssryYR/gGohqLgCGTJCMI7OSJrAjgDP4DKOR7/fhRWNM0JTih5KrXxgddaObBh2fFWVNA/F13cyv38T71/DM8+Pc46MELH5z8WgNANoixhcCSpgt3OH+qKp7Sn3AK7OxEbcSS2RwCoU9RHsbyNRWsnJTZNWyvcNmsn9T9WaAkOD7e7dqC+hng/Eoi94f1MNpturzwWKfD/x84A5iU3vbunQu/8rX8OVX8PLT2OjN/CCalZnH2urTX/3q2UtPbv3BH+DcmQaYWjViyq9c8C88F37wagmbfbD9wY/e3PzmV3B6a3fW9OoFDQcJtYgbDFcX8/2b77+9MlrtrZ0yBCAQiMyzAVAgQtU7miE4VwIRXsiJc0ytWkKwzoMCcAYCXKIWkf3JNXkTgwsvRdaruZhX87fe2v7+D7eGPff054AEuHuwzXYMCuVl7cEt4slUVAEl53yeBdNb092wW/dXer7n4XsQbzG0Imje+3YAoPqok7h/6TBaYulM0fL0Tc1gIY5HBUnvaFY189pRNBbWSL9FDsm/TBzTrI5DidnUlMwx2MEsJF3UgTnzjinBkBRQSG20iNYYeoS6anp5dnpzdHZr9bXsZoyNZ/beAx+W53scj+NRCdKoyfu8bixFSkE1pc310dPPXmzXZDUEQxMRItQMYo+gPMZStbyLpT0vcCyF2f4aQQlJAEBMJDFFjSFV0IZittFXR04SOCBz1Hv2ypkN9/mX39yb6I3tw7t34mzai6EHy1ScujOnzjGzMdVmi5hmMVSayDCWwSNnJPqJIzLmGRJ3pF2n8AnewIpmurCUUjQH8a4QcSBpnN6tFzUnAAojImu5FkyKdipvSAoDKRjwgcYQn0DERqpEClVYQnpm4yyYVEyRYoxV0zShbkLK8rXf9FE5GeR9vljUgs4lvt8rpmY//e5ffv0Pfwcbqysr2VGqSPLVgcSV3p3tQ8oe7v2LKQsKkVLIAYyI+T62333zz/6YqkOYFuPN4YXn++eeo/VLUq76sp+Ilbj0lHsOLXpLqfVw6pBcsBYPTmDJchmtjtdW79y68bnnnoP3yEbtSxsRhDvQt0WCCkCmxwOtRPe4P44UlhBqC1Uu5F2rswlnNVtrJRut9abT1u0BRqRLyz42WAvtTRhIjjjD7m68+vbBtQ8wnYycuKZVkWIFA5ENCiN0YrL3zkebKCrYxPuMy+E0xTt1mPeKc5974fzf+7u4fAWDEpItXF6BDgJ2p9XRIhDnsNa75+SA6ZG7dX++R7wkVn5MFn4MrPm44vNeH+Ejfo6fKy+p9QHu5gasoPa1Ujt5arkF2jroqpllSYcNeiSWO81c49hlBWXi4cQSvvTFJ0Zra+O1q+lf7736epHcICur0CzmcwD9fr9jbRK1hICfb50LSUYuxHinnm33svKFp678ne9kX/86VtZhvnA5Ig4XOFxUc9U6cw1ZAXP3nKgTzNr+PrfIWWYSZ2BVDWoh6K+WwHlP/n9pCfCrfPZPQyTiBFNFShZBGTE5h8yPLl5wq+MaCCn2nOcYk8ZHygH+cTyODwUZSp/F1MxVMer3Tm9hfQXiFgADi4hpHRdGNQtIGCziE9IjuMs8ItGmCaGusqYZFdlGv1caJKJkJlOQpVbFUJWIl/a/n+KDuexxdR65y40VCbwgzR3mDbaPjnYnU+2N4PKmqnNho1/wkY+XzF+uO0xQu6dC3zkTkCqUUIesboqqyeb1IKde0ggNjHvTAmOAyajr+yvEWrpmKyzZPW1iwFqYL9iQacxjXGmMQ5wdzo7eeb+mhB6XZU4xNE29aOpo6olLSBlQNvbUqQvTRbNb1bOSwvn17IvPyu9+CS9+AasXQO52dOfHq5Tlp1/+0ugJu/wHfxeDEfojpIVFpc2tM88+Hb73xv729dnNxQfffWP9ua/J6vrRzuEgH68NVmFWBM6K4WL39nS2m5/P0Bvk0XLKERXGMAiTOYCkE8WEAwj9QVEUbd4CDSkF57JPvodZe1RafVRluSdvpRaaceaqEHbfeGv2g1f7p874s2dSMuJHy+fzERsAADWhLBlhgcmBHByt1GmgvojE6hIkkUuMSGqkThPQapx+YsSNwteqTS00H2b5StF37Nyiic38bDGKhdYFJUVu1iv7gyRcx63R2vvTvZuzQz23cf7LX3jmG1/DM09ja+PVt94ocSkbDYrB0JGCsPLFF1aKEmc2IZ6hCLTTzM+tD/DCxXBmXOwchb2Dvdffnr13Q1dG27v7ycKVZ59fxIYcA7ZY1D95481TG5svr266Qf+ephR0SeuFUzBrHyU0YrqgEDKwWCQkZSiQmFs3amjrTk7xYfrJBjTeSKxk7s+r6t33dr7/g/750+PLT0Pyk91/EAAFUupOAVpKlFd1lhIisUQYO2nY7SziezuHtD7eLPpkANEx6r+NlBLzrzRzfzRCifl42yMASmZMJqYOySnKDGvDoompqhfGKRcmPFoLxKMbJ3ZLJWaoEYgdVENqFnXjnMvy7qJKxCCuki5CaNSbIKYGyLY2V564dH7cf+dgEQCwd/g5f57H8TgenWBWn7uqUTOEkIjs3Pmty1dOt00kM8SEJqCJFuhTD8gzQlzqBREIJinawhTQPIIyESIhYyJXlLy5hcHqs//tf4PXXn/nz//ig1d/tHP7ziimDe/GvXy6aByQYLWlBTSKSFnmkuvsU3y/J8LCIQqcIksAIAZNYNBsMYc5iHN5aT5bGKZVs19XBz42AhYnXrzP2Is4z0IwUksaNaVoTUoaLVm/Vq5oEI2ZSdi1WtxCLDg6OlCNRgqBOOo76Rd95BSak55Yv+FggyOJTSzFO/immhdF0WO7/u67s5++0b9wmoaDFcUMCy9lPS5v7uwwPcT7Z1ONTc7Uy7Jc4ADEerF9/eCtV5u772G+HepqVo6m0+lqE7ayvqysAtGRU6D0yDOXGuKlNmgLbE+GRGiZaEQECIpybW3t/Xeuzo72+0WBfAjHgJG0BTgSlMx8pwEDNknWKQl2Bs5QsghWNHNr5oUn55bpliaGkakaFGxmIFEwiA0OJJ3aPABADLExeEI03Lxx880396+/P6xnZTmWOrCxdisOA8pQApQEQGI9idknYxix5IuotxeLWdFff/G5c9/6Br7wBQzHEKlIatBMcThvFsHIF5qEwUuAW2tvpS1I7VEjAXRN4xapYLYUYXjgWkywzsOgSxOPlWigSl2l/vGSVG3C/8DegTP41nWh9VcnKKgbrMKMCcQQVkPUGA1RUSarERMsWDukIUEWwLE5Wi0HeObZFZJnA73n+odvv//m4eGZQoqiiDEuFgsAzJxlmXMuhHDiaCw1LoiTyl6sd3sFPXfl9O9/M/vWl3H2NDgDZwQYY1alw3lVi5E4KDTMvTLBBERQok5NCoTWqsTMYvtJtCXNPPhgPZhh/LHyOUTUihi1f85EzL9dNgBGAFNUStFi1CaKdxDPkjm5dH505tR29maM6tiBOaWPVuN9HI/j0YjCZVVMgaxYWx1fOIONdTg/S6knmNc4qkOlmpjVLAMxuWSP6eAfF2TQphaz1aJcKVxhoBhZKCAmggGp1RwjMPESeP5pnQG0sGMsVQeNWvg8NcxSZAcN7hyGozqEVn1DmckrpV/jomgga2U/7+ueEVQyjxiwWPC8KptQxDCSLE9xZohMRl3rH9R2/3nZ/QebAqYEFbWluj2W0vZECgOZzff3Sj8clkNzbh6ro2a2WFRS1Sv90siHXIjZi8/I5yqivLezOyejUxvnP//M4Fsv0XPnbo947/DmlvZOn3+Sso0Zcb83/Pp3/uZW5XDqAgwQV1ETMhmulOXlc6tntu5eu5od0fZrV/HOTbywuXv97iz5M888ExaLjAXkFvtHN69d60mvPJtBgbJowQ0ttIJaBQ4Q1IEzKCEYYmJNrMmbOfowjfITxvFYCABICZYW82G5GkK68f719/7yL194/jmc2hBuXYAfoVbnozUAUEJD2hMgBOzc1e29QY2xOd/AzNUsidgISoktZimgI7B80udnIzTqIkqSjIg0OVNfB4uxX5bIsrtxdnN/p6Z8ZeVsVmbzanGQqDq1cfbJc6d+5yub3/4GnrwCtZ3p9Db7C743Sm4DvahTuNrWQWsDZAmqJfGmub0wxQh4di29eHr+F3ulo3R7O739gbt4Nh4d7sXmSnzCi09ByROSc67v8z58DqUEBpERSefj2Brv2ohkREBlevU6dg/70bKQACMRYxj4nsxCJyD1EJEYDWuyJktplCK296dv/Gz2wnPjrx1hWEAUxN3AhaCIBrUlIokAp3CavEVYIqRFvSCSbLiyiJN3tw8JbnS2nxSOuW33t61/Vf2sDgAAKBgENiaLIBASDALLnTRVBS7Wh72Q6MbObrS6HK5UJ6WWHsfDhFkLmmSNVIdYhJQydoaEdo/jYLqIsQnRxLVI/8GKPP3Eha3N1YMPqpQSU/FpzU0ex29HiBdxRCTOUVXNiqJ46unLm+vtUNU0cQyoGjTBklfHpPQoVuXHW8aHQpeCGN0/ATUjImOoQBXBOTIk8M15JSpFKTlxpuoS9ZCJ93jhJZy9ePHUaTt3fue11xbX3t85PKzqZpAVeVSyZOYY5I2RpMNdf/qjRf10LkogI4w3T03q5qCJMw2VauP8oi8T6m1+7kkunc/LvMzKsp+XmcuKlhNrKWrQJlSxik1TadDBPExfe1dnIYUmhdqCUmgc4JDKrCQ0rMmp+cQeZEkDVMl/csbhrzvI4CJR4lxyr6jr2mXZIPfZJNx89cdPP/0kTp8b+yzOKzcsh33p9/PFQ75EDHXWL8oiyx0EisXk6Pb1Wz979WLPmCw5m6fJwfa7u+Tz/sbayirGW6wsjDxD4bMqpU7whwSAGVo0vrIItXLkBPB4ZQWWDva2++MxBhHkAYA70yws+5uyzPlaXaBOdbjF4LfjgWZqzbzwIo6REsSBOBkUlCAJpuTMyMCMrpvPBkJiYlESIEUFCQ6ms7ffvf3u2/XB7rpShpb12fWrbenTA2hkNeLIiILYtgISJ2ImaYy2F/VOsP5zTz7zt/8WffPrWF2By004ERYJhzM9nDVB2fu8Tgpw52tNylBrQRUfi5r/648HMgA+5vfZ7jPObnP9dgwgXW3/oX4Jf2jgwQb9CPCgU2SxUy1oB0KJu2ujUVUhOFGBAYEowoTAHppSnVJTqSRJ5n0mGdw8cRao7wtcemrwN7Iny+GP//W/u/bdH6yJnF1ZUdWDg4O6rlvxn9ls9sB8PjLfbuq7npsnzl/8zu+u/+Hv4spFiJstmn4/M8NBjf26noSmMRLxpRk3U28kZELsmByh9UCeVQs1MjglJnaOHdhDxOxXk8G1EkDMfPJ8/rb5ACsB4GgxGpoQQ5TGgcn1Mo/TW2vnz80Ho7g/NREGgirJI7P0P47H8XPBgCNOKcDL4NR679wZjIaJKQRKglll08WiVljmDGxKjhEe9/8/Low1Cazn/DDPBwIOUA3OcTRFixwHACGDAvyQEqCPWrCBVQG0TgaJoIxACALp4+7N+bXt/YZc3h/MVWJQ73NNlX6oC3dvxv9hNt9frVJbNo5aSAQ7VDPs7oTDgyw0Y6NhStzEwGxgJYZxW1mJcssebjUbu4/GaqQwlQQxJIYeA61JWdWSGlU6QzJiDWNnq3mWe47TSSaOfKYmsdE6VYfGNeM2x+GTFy/9ztdX/vbv4isvok9XP3jzrbfeH69l2XhQgiukAry5dRaVYLbAcAimGTSVPCwznFsbnl/1P5AtV8xvT5u3b2fnn9VJfeT3zjyNEJNjIRA7v0w8rNOs7DJoYCkaTQYoQzLMZ7h+c7Z7wE3KNGYaM0FjDy0ATca0HJ8AymaiaqHJU1xj3j44uP366+dff2387GVsrj5qFLlHawBghCQaEf3ksPrgvcNrN7N5PTTPIRr5wC6wKKkAzqJXMDQ+jGK3EqLC9cer/WFMNpvMUIee81jpXbv2Wrk5qkcOGauTKlNfN7eoipeurH35pdPf/hZeeQln1iE8U/PDtReHaxvj1dAsBCbeQPO94XyQHeblJgiodLDQQ1jMDRf6+Zcu7v/wB6srZT2r9Or7va++fKosFg2DUu6GTV0DOuqtvvzSl1bXxoA7nE2LYalwBCSiDEwQUILSKnunhtevXv/+a82t7ZFyaUQxMHNE67fCbEjEy9bPQyTEibAgDbEaaLPmPDfNzs07h1ffOfv+NbywbqQQJjuekiVAtbNxXg4ALLJFsQhIHc0LZb1SF2Hv6KA8WJwa9gcefVXnXIv9b6WHP7PUWuuWdCUwOqhX+5iLW8wXSdAfFqvD8uDQTepGkNjo0WmgfLpCEyLMkZA4TbFuQuOdbxFvLCR5Ml2E2MRgcD4ThBqSP/3k5fNnz1y9/n4TA/v8N/0hHsfj+JhQFsQYmTMn2dFk7+zm6IXPPQsCEM1gxqFlAIQUncqnfV2lFtUprTFmlLaicIH5cH6UgwcuG5AMTQrkGRNYEAM2T7nf/faTzzx78Sc/vvG9723/6NW969fqqi4pFVEK4pIcKcVFSiFw9mlGJAF5Um/wCVmCT/BtUxQ81XQA3ZY0yTPaWu9fOHfhwoVsY33zqSc1y7Ii92WBskCRI/MQ6dRnYkKIaALqBk1AlfDWBziaTPb2D+7cPrx7d7a7HQ4PaTE/PRr40GQhkKljxBhjHeqmkdFDaOj/uoOMXUQGn8OpBqiZqlNb9f7um2+feeNngxdexNpqX2O0UJJfWR0uJg93MZChzHxZODLAks0m9WR3tnOj6c3HNs2EMnKLZjLZuXl45/3BqQvZaN1SIC4zgndMpGYganvnXS9eoff6jEZQG41Gq6sr23dunzt3ARpAeesn1xY7pq2RktG9CrL7qqt5oDAFAmKV6mnhCF6gEa5UQyROhMhIIDVScgC4RXqYAuoAZ9ERYOJIUCVcv3H9Z28d3LyRhZD7zFJoC5tjMVla5jlRkEiDWBBt4dnMYKMEDslmhuL01sWvfHn8O9/ClYsxRMesgqA4muv+0WzRxCQ5yNiYukkGGKrUehV0H/aXujp+LXEC8A603f9OAuhjggE92cFvufbW0Qju9Uxa4J7+XKeA79cRbtUJToovsaF1TCNFIjBBtXN1MIMxHDi1b4QVMI3RVK0xgKBkjsveSgxN09RZluPK5RJ0OkSG3vmzP++JtH3/PM+dcymlEEJRFCdtAIjIzBqmbVa9cG7rW18+8ze+geefRK+YNQjsqwaTud1dzPebugIrqDTOBcNR31ESmAg7YmEwAyymvUa1irYIqY7WJI3amLGSswch7D6KAfDxLLn2ZLbnECBm/gyrlT4wEgPRUtIYpYnwAIMbJ1menbpwfrq5nvYnqQnOYDAwk3682tXjeBy/yTBVJPVFubK1ha1NFHkNRJYamFb1dBESCZzXttP7CG0sj2IwQGo9n4+KsufgFIiRYGy61JDhVpEwEUs3rf8Ur5+EDuidGK0haSJEQcPcNLg7Odifzbi/4vIcc01qeS7p12p+0OHxAVK0/ecuFAAO9ifvXzu4fYerqk/IU7Kq8bm0ov8GgjmAWSFGTlsfKSTWyN3nYoOLkPYUmkZZegybkhPHxFCEZBYZpqZx3mBRc5aT19r0oAlTlnrYq1fGL/3jvz949gn5/Odw5SJ6/YZt9dSTny/OnO6fMmDe1EXmamvSdDrUPrIcRLaYHPDM9wDncHpYnh5l/WzgS6pt//3bp2bN1trGTuFBlDKJMO8wPLVxoXDlqS30couJJHWcQOL2QwHLoUs0vHvtnR//ZO/WnZWkpZGLyYsEU9AnZzB3mootA0C008kkaOnYFvOey9ecXNu++/5PfvLSV1+mjSHgH6nt8dEaAAAwaIOKd+9cf/ud3fc+2JwsMj+EUU0usK/FKcVMzVloNWfSw3j4KfFhqEuJSZraLCQT4wQSofH6qbjq3WY+8KuzRfhgOh1JMbu08cz/4j+nzz2Dp5/GaCWqTQOycjjwPC7XYPCzBaICTSXVdDXKQD0iT+a4McHhrjtNDcJ0nfHCqVs4emHg6WDWvP0O5ovLz1w5WkQIkJAhR2h8Pl4/MwSpwZAVDUTbawsAUQZHpFBzkbF3cPDqG9f+8kf5je2z4CG7YCGZEqSF/x/jfR523GqE6JBiM1JdybIs2v7h0fT9a4fvXB1/7mVAtSVzGYzUoG1Z2c4OO3VXM69JkYhMBUHTvAkNOyoH08Qf3DrcWi9y0SzLiCjGqKpE1M4DHu69fhrC6BjMhZZ7hA6xpWTJMYMSK3oZNldX6Gg6bypyxW/0LT/68eEEolvhSTRFJSLvHFzSFGNsmqZwzGQsGQvFwDFZk2IEenne7E+zfn7+3Mbp01siH8yb6PmxA8PjeKRDVat6TsiyrIhB19c3n332aQAt1jcaVBGjBU3J9BeIR/wmonW27Jw8ACw3qQ5c8nONLSFSaDKOIDUQQRlReO65JqQmWoqZ8ZAY7OH4YBHyflb2M1y87NdXL58+GmZyjQAAgABJREFUNbpyoX7//Tf+7Z/O9ibZ/rRfxQ2SMWdZyoPVdYpRPq01SZbgEtjgFGLamhkk4lr4YDFrVkeDc5fGT1wsn7k8evap0ROXsb4JNwBn8A68BMjgmOW7fDz+Dwnf+RqQhkez/t0745u35jdvxTs7fHjwxr//M3d06PYXRdOMlcfii14v7/UafYQgc2zwiXNx1BgpCudTMq2agc+u3byz/cY7g+u3MBgVoCo0lvnxsLwzmX/y5ycgd9IvyjJDK1dCsfZIOWuWqhwL5/3Y+caJz3mlkKz0SI0mkAcDIsT4MGLZTvSLOzfmOvh+/9yZszffuxqbhasrlH10dc3yVmqnf8v73ZY3WvcuYUCERYTaYp1LBiZoBCxS0YACIRpimzoaAGQEMTgwwwTJIcEU5iEZDqujazdvv/ve4uBgnHHhXIyNILeuJc+MhK4NrYksCDWCxN2NzwYimPEkBL+yduXzr5z5yldw/hyK7IBsYGDFvMLB4XQ+r9n3wL5poufjwZISlE2tU1x9FHfsYwmgNuyjpWao6+Z32D1dihqdgP6bHPseqSqU6QHL+kloOi2tF5RQuRPfP/EuWutvJKAVDTNI19HQyCbCnEgUXGtqGiUrx6VwZo4Ra3iPc6fPfOvrFzdWr159d/bBB03TjMfjXq9X13WMsSzLD5kAt481lM9unfmdr536e3+AF5+tMjcx9b7MM7c4wvZkensxj5n3/TIj7ku22pOVAcSigxEbg2jphczwrW/nXDGtdVo1VZ2qRIv4q9HsWGr+8MlT+ZkFKn1sGCFFSy6lpMlYCUkYzKNTp1fXNyb2bl3XmSOSzy6Q63F8JoIMGqKZ5b1ysL6K8RCMABLxwVBXzSJGyzw7b5GTmj2+nn9RqGq/LFf6eS6wAI7KDLKl8DF1eUjbmHrUHFB/iRAFwaBIAhgrITIi473bd6dNY94Hg4VkxGJOtVMKauOjPv6v7rAsc0kDDJNbt997+63ta9eK2bwkgRoWVS5DmCi1Xk3M1pIAIAaCWpsRkEbRIOoSxOCUVTsyR2KFsYqKc+Qkg+vk98iqZjafzVbLMvdZYm6SNaWnU5ubLz8nzz01/if/EJsb6JcH83q2f1S68kL/NG06hJhik+rKsiJVdWpqZEN4B8Td/Z1bsr9SDA19GjuseGTazBYs+d2bt041Yfjis7GZL8hiUSwsJFK/MRyt9yFZBM0cQ0M/c2QaSROJAdS6JRhhUd1+6+obr74W7m6fcdxjcTFJAvmHbom3x5CPubZQho57vf39/WEx3OoNtmO9c+2DnWvXNp95AqU8Uinrhz7tz693y1JkeW3Zw05F25Y0U2vemwADEpHrTKg78HibsIqhR1QuEt05rN+9vbi5l5LpqiTXZnUqFgWRqAEFUDQyexjNViWsnNqc1+GomScnvZVeyax1E+tZf2V0c76/e3e2GJX7SZsse/HzL33+29/BH/1nmruqVdoseoXzKaGqo2tCXnoSgHRRVweLo9obIwuIMpnGa7eOphMbbjo4hu+vruw0k8YPm8XB7NZN1AG94agUOKezhrMMnMEiEhaLWRAu+qNFO9gDOpM3UgJgilhjfz9cfXfx9rv53kG5vuK9NMGUwGZindDV8aKjxK1V733H4d6XzFAyZlMyTqTMmqwmJM5GI0MxmU7vHsyv3x2nREhBYECmYEOhzjGa1kyDNQkrgxDZmFUgGWcUF00zn0jhimG/qfH+3t4T4zwTHjnxgEYGkghJJnVo2qutI9QYt2XPh/lTn7pYyordI2i1MlbRCp9FcAxaCG+OCwvNYmePh45OILe6/x/z3FtBUqKlqcDPvdrH7iWPoBjIw8cSRNBVgvcOQzIlFQUJO6UQzKqgg84l24iIiFOioD4BRlkVm4yRr2Gw6lmSNrUlxT1NZjxAQas7EXTinXwWjunj+FSEEaKGWd30s3EmjNSsD/vnTmcEKJrErIzG0CglFVJP5j7J1Un39Y7af/CSUvrxj8e0SjbSj3i048fu1+/3BV0qJ36EigXI1KApaItaoQgymC9LQ2yaZqoqBhHvncuMe6tlMMwCcrAbjvHSy2uXLuLo4My3/wA/e/v2936y9+a7O3cP96c1ZrXWi/GgaFUx2iRYTvTRWtVyJdiJ1hn/ou3orwgaI+NWqaN9RZfgFaIKcGKNzC3vuH0nbMise+cwNnBgXjg5yjlsrZfPPXXqq18oX3kRl89h1FfvornMD7qsj5BM6xBCiimlGKOIeHG59945pvbk6p7Owa5YXy3WR6NnrowmUxxNMZud/b1vhXffvf7qT3befOv29t5eFTK1PMWBkrPYGZHBOm2ie4eUjNAJOYIBbXf5ri/cHsB7Z4Bx3ATtyOPK9qBl+aMOJuCMnFGlAUBRlilGzOpB6cvFLNy4gbvbeOpJ5F4ABYpMCIFbaVdwq5xOyu1boRMqn+gw2zHPfJH7jJEimqge5LNe2RsKV6Ga6GLecDpUm9jI14thtXAK7XAU4O4sa0sObJMEBalR6m7FjMFJF1KktY3e269tU3OEegHXQLrpnjGQakZkI1gGo/bpaGmeAQAQIANCUouqJAwBgkGZmdrkPjKCwZZQJja0eh6taIwRyBhIsIBqr96+Wd3dllkzznoD5FZX1FJDSQFtM3IycKdww2KQ1HmvkUok14jfRfRbaxuf/xyeeRKZX6RARW9aG4EOq3g4m9eKYpgbuzrUAnC7NhED3AHmjVtefld3dRkjsDx93WVk+qFfOCGtw8fG48sLT49/YXlLfsLLDQAcIMvVQg0EJkpKcEaE48MIGKd2UVyi9fWEY/P909B7HWhrV94H6QY88JZo2xP39NZO3GXSPl8rigZbjihSVBCzkGMhJqSUNEVo3D/C6rjMM9dAMZ9lWeaffAJbp5788evX/vhPdt6/VvSHvaK3OJqnKm6uD5umSYQIig4BFAmJsJtn8dnLl3//K/jmV1Bme0cTFesPhwIkwjQs5qnKct8f5N5oTWRriKzV4u/krCKgBgM4NhWL70meM/VLHmfFImBmeG/7UJkBcCf7y2wgI1U9XojaYQkbCOqJFVBGYES2xEhEABJBiETIi1DSCJBQEkpJcX8iTfdOzn2XzfLya0/3yeELjk/Y8elo15ZEDEKie5SOEzuzfuiv29vpxKt8gv36IXNVA5KQBkowS615NEwQIKVzWFvltXHleG6xh3aRVH2Mmn4cf42xhJIwqL32uqudjUGtL70e/5QBiykJqmHWrA3yYQ/syZwnqRPmyrVaIhJiJkvQSPKQd8wjG8dHJn3M+tCqO7TZZVquQK3iA7psok3AOiMWsehjM+JilMEZYlJB4m6fYzKIcuuS+si2/kXvVTFYtpvu3/1PLrztNqmJ2YjaNrqZS8DtOweaD3zpJw3qqoYvkXOdGkeAnRjYLzs53ZO2kNATr0bWLtMGJGNVatv0Ikqtzey9vI4AOKNoQKJWw5/FIKqIhulUb92q3vsg3LpVzqeuP4RgoTEz9goFjnUmTkr/Lw8CEnFgkKlYIpiRJuYEB2NqN89CqlRPFlNd1Ln4fr+flwVIGZKcn4nsCw6GZf+5p7a+83vlt76W+r0m8wEuFX6YS59yCrBFICHJ3Xo5iKFp6jrLBbnDYgI/ODg4OND9YpilbOzyzLybIy0O96S3Mt3dRgjIequ9/txYSIgwbQ77TgrJpqGqjSwrjM0B3ElTGhu1YkfQgNl0euODo3fe7e8fjrY2ctHGLCIBIDMjpBO7JS/lVVvB2DY/bM+gj5IlOAUZjC1yS6Gwot+rb93KKRuurvfmure/N927s1nPUQ7unXlasjeIE3GCC0BkKLW1Mz4irfu4eFCj/iO7+gAcLAl7MKWkUEC4u0bbhMO6KrjNoa2b6X3iPZ4AdkbUqM1CmFQIY9SAkzyhWX6+jmMJBZv2iabff+f1/8s/3/+337/SOzUQvbE4KvMij02euB8VlBpXg+vgaxip+YeZqOisPkzE1HPi0XCTTDOXvKU0bzYG4/6o99PZwaQ3/Mp/+Y+f+Cf/JVZXURYsrkCHqQcCBBDjnEN9aKWimU6bMJ+H4bjfQ9nEOj+zfnR7mspyvX82m/U2SJFWz1+6/N5rP7243jucHuz+yZ+uv/QlbKweJR31MqS0vKddOVj1zKE7KJ1iDENJDRZhCbOjN/7p/+3q/+OfPdE0z125dLh94+7i4NT58/WkZqVC2YgSGZku9RPQOk8f55oG2LK/0BpkZ8pOkSUWpN3Jjnisbpw5eP/OyuqZZy88969+dn3n9ffOTBcqtChUkYOlDIw69+S55IYtZVYDyAE2Sg6xV1kOoMhDZkQIKWjgvo3Gr27v11vjsz3kAZlZP8+JdVHP1Hd9AU7w6iSyjwwgSky/sOnyqEbXq2kLdbTk4XavlQ4so8Yac8kKATKuctpDNGZVpGQC8T5XRQiJhNFWP0yqAJNCiUg+1NY/njZzZ3uCjgDeVlCgBywHv0y0VGhuV0tq10wCPpJSfRIcdBIU9pDlQit4K61gwnHF3r6Acw5A3USQEjsACKkk9DLznEQYSRDz+SzbNvTXgF4/8UzK/t/+h9/67k/f+1f/5la/d8qSLZuUukRnKgBqeWEEmAAMcx2gkZrHM4DH8dcTBkyaaryxbjO8+9brT11Y+7u/9/VhDkEdUCfkE8JuZbPGHA+hTThK7JwS7lNjMDMzx/c2zfuzcwK1YN1P9NjeIQzWj3g02PFjyw5+YDGgKbF179OWppFkcNrefThGNzuYqTIR4ISciNVmdxW7dciq+nK/7wHyYBUogwr015ANMT6FJ184/XvfOb27r3du71y7vnf7ttvdObc6vPVv/7Q5PMrq4KP1va9nU+dchEVG6KijrNS6KbAnvWdRsGR0nTyGeq/NBNxfS/zCIGNRF4lqscgQU1b0GkgEil6aT/Y56CBvHFVVxY3lzGZ1PysGZb+J2JnMD5TKSxf7Lzzz1D/6h7hyHufPIM/NLDJDKSU179rjaQATl1meI8eyq8jL9dsAIhB4hXrJEpuasapwOUBWYGUV58/7l1++8u1vX7mzPXvnvXd/8vrV116fvffumcn+ekq9LB9meV9EUtKqSaFmk6woI/MspIZgki1UF4vFWq8vpi0Hwydmg+ixkg2njtHIXTpOUSnxJ06L2eBgQVPwHJmqGLOEVXittCyG7/z4J6//i3/2/MVNPPdc1dR7R/VwY+3S+bXbR0eHi5lKFliqOgn5Ua8f5tFZq4eigBlFhjIFz0aqQVnVHOfSW8lGm/na2e3b22vST2HWW9s6OrRJnr308svu1CbEZTxogAZIinm1SEaj0UA1HkwO+tloOPBNJalJZSlCaILr906j+dnmRu/sJv/ke//25b//NBKhYXIggaPAWfAJrik5cTIBJ3AkmoNFKCMjmMDGiCb99Zu7e5ef2EI1R38TVXCZ7xEH0UiWDKxcGOUJ/RzTadRSOJeFkrIvFZjsYXIbt997/T/+cbhx/aIbjxY2Ho2ns8b3uGGoJGvTHoWRA9Q0bq6t3/3gVj2tLl55Spt0fe+gf/nUD69f2/zKF5/++3/bf/v3cPE0PByoBC9yvLuz2N4/QFEMst68aZrUeF8oYIaEtoGeoRM14mgMwEEdjEiJiMGJXLKuhCMAxmIm1kKPRGHJyIRIhFtdxgSO2q1l7SUHtP/mj6BRPVgKxiJpLKWEogmp54VAsaGy7DUhLuefZEAia2tNWrbvW7bozxv6nXhygKDpw5iYbkJ2Igk5lgAy3J/wkR1bwsQP+wu3ZIqMU4d/CIQIbQ1TCGSkR3VFeTbIMvKMZGgaFAl/9A/Onzqz96//7Y9/+JPezWvnst7Z4TgjT6DkpWbcrec7MdhwuH7hgnv64pf/t//N/NQG+n2YOzvop3lKe00Q//7NDypH/dV8uNrbLF0fEKA5XGTeMSUI2KEbycEI6lOkRGBKyNtrIS8wEGyv0IJTapI2iSKzkjPnVVhJFN5MmD2RY3YMD88RcG5K4U6YzBBi6TTnRGB2vSyHo0ahtaogiiQAogQ9ngUez43a62Fpg7EcMhkvlaBIzaKpmZEagEG/j5AQVGNiNVY4EAkahyDM9/A91Jb0rbfB0gG5HRcpTMy4tdT+ZPv1g6+sj4rEqEmLfi5RmlkdOGTjLAITpZ549/TltVc+995f/Pn+0e5Wb9yzen9/vxysfSZcdR7HpyDI4JSBTsVOqR36MgOcOhwhAO0SCQZ0UPbePbjDT748/M9+HxfPNgk658EQ2zMcNjZJlpIVSgydczNVZNSaz/98/IqKvtQ2eXD8eNwveGC0VbOeqKDbr+kjPRS5QyB2U9SPWx+6FkPb7WTSpWiBMUyjc05glEK76FhKUi9O9/2mi33OHCHGFFWdsPc5ArkE0WNMp3L7Lh4lCSA2dsowNtZ2C0arnAE1AqidGdsSmKIg3a9nKysr4ot51UTLWDCf44OdKdKoaVwQIcckHNgiV2yQBFY+oXzUmY61/Zz2DMbl2UwgwJMqaGGSDGScwXpkIlFdpByxJ/CAE1WTZASiCAtwbXsvI/PzBSZT/Pi123/8J/M//8tLmtZWV7WuDpP5tZUU0akyAYkUYFAC0DYbjZb1HACADEQLMFeeayHW0ic4RWLlcbk/OZAeyl6ms9hoAy4q8r18sFMv3ppN6KlLL/0Xf7Tyh9/G1mkUuQzGJbmyhakQEqHJlXLRedOzgg7r3Z3rW+e2/EY2O5z2z2zFO/vra5vP5euA1Ykc+rR2Pl/bGsZUVfMYF83rr2fPvoj19WKWbMAJnGcDQTBoz5d5p4oKRW1ADpMIbjXLNaKeX/3v/19v/Mv/74VQbRbFGvj2rbvDzbUUm0JVoA0hMhphI4jCJ+QJzuATAy1WACogo1UtXK1oQkRTO60cFl4T0u2D3WI0ctyfz2skTfPF9NZtHB5itK7s2qlS1+I3U0KSYgFaAAc1piE2asxtDvEQ98uDGvXUeQ4fd/WTgkmEoZY0OGYGLTHiRDA+YVJ8PDPsbgD9pfyLDUiEREvlrA693L5PtuP+vSlUMZnP3vnA3Tk4pVkRY4qNOmhuHNVZylWNUjKNQMNExvyQGFyCCcOxNqlZxJoNSU0dUdD9nd2ouvnk06svPrfxxS/j9GbMSm7nosCy3rf2EzSxynK/d3j4ox/9oKqqZ597ZnN0hmBiAuLs9IavOOuvozGggPVMAS+aVEx53uBwho1TJqJQbpfGe0eeqNOLUUDlvoGTwkLBGGjM6ppCwwzLJDIAiDErEp0ciGjLq2hpPm0kBhkMnLilGHAiULuDApfPn79559r+/l4Vra80raLz/c31LQBEFqEJMYJAggQYSw5iSkgRnDgCyubZROHb4SQhisHAUdjgd5pYHB2Jz88OpFQfQsOqRS+fhrqlF4ENqgxuJxbxl7jgHqHQk8id5XXKAFp2MWuEJo7ROTfOZXM0PJxVBDiSzDtTTqFWOBHRe9UFGd2jlNuJHZWPJ/Wf5fgFS1BbQnd4NrI6qY/mY0PszMwSh8BVQADU5SaVoXZ5HI3zXiGpWbDgHskAaEGr3RcfJmQw7H7GwON4HL/mSJ1daBTEXkaj0nuGIShSgAbTBpyIyEDITAPAP48+PJ4H3Cc8DQC4B4D5JI/Lv2vrrgc+0olH6SCZD+ydPeB7La1yGXrym8txHEAciaIAQEC8ezAfipVljzyZELzXxhuHrDcCEjbXcf4Mhye36vlWVWEywfd/xD/8wXT/sDDVGGNVowkbw2FTzY8/nnXi6g7QYxnTY3xx12ujDx/PXy6o1VFo9b+N2ZbzhoPDlHE2KFIvN2YSn4t6orw32jvav7F9S/NeeeH82eee3/zql/HC83jpeawOURRTNTPOiLLWBbSFMlin9LL8wlJSIhBxO2tpcUYMMJhBoNbuLaUOdB1JgaLAaIizZ/rPPv3i1776ubs7vLN97V/+97h5a/f6jTvb274O63m+2R8M8/Hh9i4hapIU6mTsChkW+TDLUtMsMdEtSZyW5IDl2W5boi2vcVmufOLoPM0ic2SwAQlO2xYeD0JodrbTu1flySeG5VhZkmHoMBVbWKxChOtlmSN1dROXQx1mqC6brkoaLUZKYMcFifXgV4r10+OzVyaLO5KF2f6dg6n1Tl/ZeuILbvU0BluWPMQloAqoo4mIgZIpiAza7uZGlMAtWTYqegAxIaPBwE3uHuHubZw7A8ABjMQIQGPGUDL1oHZ7qpiiQQgEZAYQciBP7Fqe0AneHIRbck1SMiaIiTNIcGJRQQESVAEuuky42f3p95vt2xverfmsN69w1PSkF9ocljQRpBXnMQBwzu3cvTPw/tTpdUzro8mcs3LBLqyMsyvne88+hXNbKJ2GGANUsL3Qg1A3LF4ckYAUMLVOU4BxLCDG7WUjri0woKpk0cwMpARl19bzRBCGN3IkTNLUgVoFSxM1VRWKQFTptFw1gdk0cpduPVTBQ12PXQkEqJGkFkaFJfC/vW5O5mwEsp9bU5c/fJgXvxcd34FgS27Bz/90+Y7vW7BaUhGWf9LykI77xkFTnaInVzCDEsShLPDc0yQ4I0Irq/XrP9u7tT092pcY8n5RqxxmfFT6tLp5+rnnn/7qV3qvvDA/e/rQu1A3Y3JMIiLz2Wx7cdBfGw/HvbzI2qtaq8pXoZ8spxJIiIomglsdKm0XfQhDvGMdOu4TphGV4spotJ8WB/XRdD5rahWSzPczV4wGQwEVhNyhcCg9CoeMsLdt5MghW1TSpFBJNHYGqucTicl782BtgKScoggbEii1ZAJaWq8DEDNbHvP2Em3nAhyNiBRsBCEyJjgBMJ1OyeBADizcCjIxS1ctnBwtf/hkLQuKe5D+h9uvHy4iSyJKMFNYYg1QgbFvkFzm07CfRv3aS23RAV4eOUnhx/EZDjZwy88TpG48yADadhYbs8KImZCWghPzprZeETeGGGbwEpNzlMFwtMDCTFnAJNFEE5GaPIzD5KMZS+DqMqVcrgb04PXheJ8i7VpfnYwPOKVEBEeEZBprT+jnbiVzAzFnbe6mqQU8Ju3wefdhE5d74SMTZC04AEm5o5saK+uJXa+r/Vu6GACfu0qjNXWEM0EdMZljNksJuRonuERQUmW1jpLC7RSK8eGN+N6zHzcWCaytFJ+Cmq7iANiYVJyJWCREggNUic2YDC3at2N2JCAp6mb+09eb96/1JpNx5nNYE0MQBydQiEJJlwh3VTCog+AcYwvYWLSdeQQlaiQL7DMVUvZJyTCfLhIlYoQQczWoKahheX824821lbNP9V55fvClV3DhPMpeoMxT1sq/EECC5DRCAVbT2eHkrR+/PpnvjzdWe+vr5hp4uNGo39TBK7zlkiM18D24jEkpVHF6WB8cZvMaK2ASJCi37VMCjIw7fiy1/UNlEzaFCUxhCYh33r86uXP9CmRM4KYZ9vtB3LypChMxBXcGD0ZLFFtqqYTLE0cITGw8mc575MrcwzuWSC6xA4hn+9MeFVnhNTmEOlMeuLyV7jwGYXSM3xaTDYlAAmJX/iSQ/hLNvGXqx/f+3fkScFe9kqFlfJIys/NM0ZY2TaCumUX0G7pRLe3dfvfNH1d3PjifaW51aKaFRw7HHXilQzdFcgTPAOA+eZrMBjYjQh4Bs6RqBDhJmdcy39Gm3Fx75ltfL373m3juaTU6mM3W+uPlW7uPhjmbzbPxSln2+/1hUfTW1zYc/OFkv1+UAPfHK7RWghzmU0BBxBEl50VEilRPZtjZxxPqkWvLmcJy7kvUovAEoKU+EtCO+hjM8MKDIfUH1eGiajo3yBS09fLGiUtGSb1Z1n5T9bi/0xXUXYcUSRCYxVApjClWoZql2Mv6p9Zib3hnsYjjwfDCOThJ1MoGi4ISQzygx9uDUcvVZQaSmbVQ7Q9dv0ZogJ3JbOjyjd4qOYQFGDErSga692/dm//lpk2flqBlAEgpiUhRFBu+vFHdCcmMzTlR40VsjJAVWYoJuFddtFPcz3qv/68aRmiCLqAUYK6FHluTUtWIAuK7sXm/V5w9s7U+3j04nBWDpQdDu24+YADbkgOOL+5HCNHwOD7zQYBzLpCKYGV1uLo2hoOaGnGChZhSMkCI7+3hraY4HcPql8CTz14YcDivGocSXKLMPRxAHuT8fNF4JG8JMHhBNsCwxKCHnb07uwdViOOV9TKhOdyfNXWPJbADwEYSUagThVNJxLWPcdmLPI7jvPBkP+2XbbmYKLV4EzYlaO3Aogso97PUy+oUY61ZorxhaCxWRg1PJ3nmL5059a2vbv7ON/DSCzh7FplTkSYmVi6k1blAJpgF1JzMSDUeP5olVRAZs2NG+0gkApM2pSYCUwtbIsARL+qp11iAwILBAEWf1zdRXb5wegsfvOd++saN11+fXr9eH00OQxjM6iJzQ5EMPFCXmsRNxSEkUJJ7EkFGaOTeHIrvHdUWx9DS+R/CVU0JiTURCHDKrVVXYgVUHUjt4M6dqz949ZknnsFzL46Lcn8RV3tOpRet2V0s2CfXL5VdtWiE/FJrhQ2WCImVDNO6msSFIPdAJGRZnm2eWps/c+edH2+t9C9der5Wya+8jCe/AN4ARtEM5EPCZJoWVWSXOZaU1BGZ8Um/WGox760YEAmKcm391N1rB3c/eH/r3CugRCwC0i5bNFUljfir9uC4vbRT2wVmMiBpJBIihhqmizf+7C8Wd3fO5+NegEiYLmaD/iChsWX38+Tiwox5tegNVtEvjnaO6tJhPHj3aO/MS89deuVFPPMkyhLJFgZymRJu7+xOG1VwxqLECTBiYf5QH6a9aBSQFrNoyTQiBeq4elWMDsRoK0ECiREUZEJQmOt0jVjR2Sc8+KIifdgu/M/LoP9iD+BHKLSDHtFxemPtFC2ZBcW8aRCTEhfCTA45oxS89PTWSn94YXPnu1s7P33z8MatMJ9I5rP11fLs1srZM/2z59afuNJ78ilcvNDLc5eQYkpkEKspHUg4cs3FU1sdOCwu3Gw+NBR5CSWEhBQwOcLhHo726slBnC8sxEFvgOEqVtawso6tLS7yXo7JwdG5ldFqk++n8lCsKZmLohgMXMEiYIIHjgnjCaiB/ikCgUCxWXGLxSLEqqrjoh7VNnQ6yjRjIjVVNTbzZCUrL1v/OCELpmZL9zW9l6izzgMZR2grpdWQKaXE8MIAiCiBzVCbwpIqwJksB+QtTrC9/lqTbwAnJu4ASO3XWyU5ZnQwVQ0xhuCsgLQCb0S90XC8vrpwUsXY9y7LssfZ8OP4zUZ7bx4P5zpIs3X35lHT+I1hsbWFXr/N7+DQKPaOFlUM7MSYVVVVQRCRT/0A4CFjOV+/L1pAqsYGTCJkGlMIuffDXjkalhml1riIiEQEQErpU2EHYi2uRfle6nLMwngAlJIB9T4PQQMFk0wZkwX2Z/ODeh590YIGul9tN9JfnfZRp5fQYnOA1paeAGdKZmCObWNPE6JC9Y033jjY3h6plXmRVSHWSs58QYksOjNCoo7D2Or/HHelAYh2MEqnmrjrg7cTkWN9yFnVDEvvCZaannlHMk06I7rN4dwT5y9/4wujL38Bn38Bo2GCqLp78iMEGMTgCIAW/Z5aXRQ9RfRZDjCzIBmKMnOu5zW5bhreZiKOHCWdH052794dHh3i7FkIqiZxeUxeIFrmh9KWvCBaMpo7yiMjCc2qhQzW0ITZbFYURSLKyEsiMhGFKGTZbWsz2kSdB1FkNILIbIRmQIlJyZBilaoqNo1AiIe+16ciT262qC2kgotxsYJ8gF/zfv2R0UISzLoWgBoTmMl55yyEqIlayIwBupT/PA7jduL0a3+XprGa7Vx/J+3dupz3MkvgAMecKm8k6gFOJJEkwtg8TB8MJ/yYUGNNzKlg8c5HR4ll7ulAAz9x8dTXv1r83jfw+c+j36sUSU96QvNyBsAAer1BE4Nw9sUvfLXFBwaNRd5vAWyJyWUOhFQlSRGLipo45KJIoTGq9ie4cQuLz/EgTwCImFpAE7V3SKug2pI42pGOoVXlJeRlsbXR29ho7uzNm+TBDB/rmBuLcjvBPRYf6PwVrZtvkoGJWpnX1O6RtLQyByBgcDWN3o/dcGNhfK1e3CAtnrjYf+oJeK9OWuSlAg2jdMcTZVvKpBARyf1Lfwed6+p5prLXNLa/qO8ehqzve+KhVs1rET7uWLWz1iTxGFn52YvjBb3dO2OMzrkix8ZwHI9m86YBC9gTI0FNLKm18gwtR41Bbel/fJYfxwPCKKhxhCQVg2MipqCoYmzU9YQJQtBBr3zi8tnTp+/s7N5hK/RD16+dJAF0M+aOv/RpN6h4HJ+2IIgwB2vygk6dXl3bGABIChMXgSamJiYzZiEQTB/c2/pUZOe/RChxctnC4nxWSRVy58sy7+VcMFw/a7FhCA1Chdgg1pgu3vnpm3vbB33yIK9syefR+WmMYCEDGXtDltgnkshgTdKpZ/6aVE3ZAFieYKqAKunCwwjazzlzjYb5vHKBnJQFSWB64/q1erW//tIzZ7755eHvfh3PP4PVlcA0VxDUmc+I2+4/GlTJDqmqpXOaVdVjNba2fmtFVIhiW2m0GFUmI2YISFramjlY2RsLkppySggRpBBBVuClV/DU02de+dKZ69cPf/bGndd+cuunP7l7/caK2FibEfHAU8FOkqW6ik0s+sPEpsRLkqgZQWEt5pvMOm8Gbdthlh4GmmKESKat04DBKQhIpMZWaxChdHB448evrT71/OalZ1HGnmoWIc7HfBCmzVSDy8yYorJwp5Db1k6JWIkj8STW+80UcdB3jgAHl/VW/dalfOPyBGH00jfz3hpsgOJ8nfqEMiISUAVMZvWiURR9EQq1OhYoVNUMxx/RUkc3EPLw/fX1M+C3b9y4saU1kNhESFNb2RgZqeKvZFvIy+LEgJCiEYzNYETmmVp7cbz93q3X3hpWqTdkC5UI1ymZQ0oIjFaySexeHyGEMBwOA2z7YDdlmV9fPxS6tX/0D7/z+9kXXsHGOhiLJqIo2fsIzBZNJCdODC4mNSViJ0JpSQVd9l673qhGQI00ipljEoYIEfN0UVlL7FcwKAZtRVSysqdmRBwZ3bM4Muug1yfqf/3lRvt0Io6/+ekZALS6B8xovbz1+ICoIaotYlSEJF6dLzMvXo60LgrJrpwtB/mFU+vrLzxd7eylulLH/c2NwaVzOH0KoxVkGcghKirOnEeBmGynms016tCtbp1KQGNzms4HipHLYISjGSbTw3//H3Q6mR7sTXZ2prvb84PDNJtpE9bXNgeb670z54pLFzZeeRkvPufEbxScH8XCeJQPq96ocYhZxztfAA5w3QDAKDUphKDKWQ6XMWicUZn16gYHe5PZvOmjGFI21KxgAauKJUZySfpFWh6i48clPVQNrKRGrKSt+HXSCOVo2liqzSpLDTSqSZ5HWIIljYm4XX4B5nTPsu3krXxCBpUACJm2fTn7tSJQSIhJkxolWEhx0cABAhgMxH51deX06UVZVPOFConPHqiM9Tgex68jdFn8Hl90x2ZCHUFnKRrb7hpRcKQxP7WxcfECBn2AwU4dpgG708NFIrAIOahCjRw5ll/v7fVIRjfC7zpdxAYlIzaLZgYmjpYsRVfkg34/z8GxyyTbAYB92ibeS5cWVUBJ75sBtAhq41b2DWARCSkSPBxVEXvTam8xrwAVROZWPJANrYLgr9b84GReoaYwExCpOpii1f8HtxWf2Z2d7VAvxpkritIliDJHciaBYyJVYqPuJBlSqy9hSzIiAy61txInosidakibijuFEbJkheQcoybp5YVKtghhn8w9c2XwlZdG3/gqnn8Goz6cm4XkM7F4AlFgrThny4yEFPlzn3upaSZu2IvQJmrmPbWyVMxEgVuBwyakEDw4A8d5tXf3zuW9HSDCuxiioLXrYEBbViXbkrANdEp8jE7bVPDCF1+5/qf/JtRGwlVdZ5nXOvTLHh2FVvFfElzbaGsNEoxh3RQ/cidpo4xyXMaYpovaUrAUScgxi/hhOaSaJ5Nmv25sNFg9e2GwdQo+x18LrPlYhva+YkkNpCCQGTSSY+e8y52EEFQjCwv7FBVmAD2wcfDXcFvnTnJnc2oSMbmYwUAxNHNGj8FKrnVLSCAyg0UgPJRODIEtqUQjL15Qg6cWt5t0m+3ZL7186u/8AV54Hr0SLgPJuFgacqAV5pFOAYAo9/35Yto0zXg8JNiiXjBznpUIao3Og/ZKRMAXHo3D0dSmzcDyMkKID/cmu+9fW5/O3WAYgdh6plG3dZG1Q7nj3i4DLpEalMVRWfbOnh+fPz95+9qsqUeemV1YhB6VTjsaEQBjNbPE2lrnHe+FZNy+hFdlIIIDA9RVbgncy1csS9sBHxzuHvh89PwzT3z79/Dc0/A+ssjSSiBCG0dsS/q+GQjSCds8WOUZgBLIl8Y4WtTvb++6tPLERpEhnx9N8sKJtYuvAmz0YSu2z1iklJiZmZ1zKaWUkqrC8s1RUVWxmVdaVZaTeKfgYBoZgJFBqDN8EQMY8bN7iP7qocRKWbBYaXIAiYgXCxw1TecYDNBuef0eP/nkhYsXr735xs37pH6O45gGf28GYMvu/6cm13kcn/5gIaeqMVb9obt46dTGZtsQcIoYklZNDAkKx+KIAHCLb7UTTX86Vnn/zIWBo7iQkDRpk3zCXDENrnAyKDhjFGDnnfgSkbQBL2KYNqvZqDCe7k0OF1UvE5eVIB8oMalLrCAYs3aZACvfU9P7iDj544dP91QMLimgia0WVB61IHIimCRkLH2fDaVw5BZs787ubFx59sm/+XuDb38Dz11BOZggX4AKKR24ZKBBM8dssWhiqgVVgablnxKB+J7uLNF9ZZuambLBGRGRsZIS1JiNBUTWCHn4jFA4OKdQoM2Sm4jVAUYbuHB5/Pzz4+efX3vt2dn779388Y8OtncPdnb6dVgTN/ZZ4dywn8cAMkpkRkjS+h1BCarKnTUZJAGEthZn0/SJtzwli6wAsgSXuhIhsUXReaqyoujFePDejbs/eHXz2Zfwwos5Cyr0Mpwpyjrr66KOVaDMl+J1iQQ0ghEbaSIHBHI8jYHqucmAiQXe+T6PTj3xxd/7/r/71+eOBOtnq7uV62UYDRoA5ELEtIqzOkR1Qq0sLoEkgdLxwI7UTDpPegCSQQusbvVH6/t7h9i5i9MDWOdFA0jL3VazT26HtTzx9+13nRolIZimTgTYMraCDCni8PDmX/zA7xxtFmNfp3o270vuy7yxFBnK3anpJuhGIMSmWdlYPTiaT5GGGxs3m/ntRBe/+sXsG1/GxfPwAoPlpXifgMO5wjnmHOIbtaiqIGaG3Jfj87FKv6FpGoEJWy7oeZdnrvBOHC1yS0aqiCkFtZRUE8zMIWkLtbZWH8J1HO9fHYziQ63/T1E3pFWXXCY51jEgSRUgQoSlRKraaaKpEegA6mBjJ/2tDQwGvScv9+oGljAawQk8w3ljieQiOAsiUwMZPBZWTxGbkrO8cHAH9e6q0UbmoIxFwDvvzX74oztvvvX6f/wPPgRqGq4rH1JPLVNzzIu3r+/3y9vjYTyzuXHj6pOL3+2/8lLeW4UZiJ3HwMEcZsBcLVoYCHtQCRRQQce2B2sTFw2cwjvJc8pHGXr94eEMQy564vse3oGEE7frBiRH6wpBYG4fDcs7iBVLWgm4BTuKc6QIxo25RtGafwTC7uFEYKpGMJA4EedExDfT5sGn5gRykACYLiXNfq2XA0itK0VZKtNFSGUSJ0t94bW1tXNntvv9arFQFqJPuWLr4/jUxvEi2/b+ltamneBGy1xMxPOMT184N758CWUvgCIkEnbnOGqaRjyJB8DJ2Ew+0woEvzDsXr8WAMyMyQiwFMVUnJRFVmQAoKot5L9taByDS35T7/yTh3aYbgU62tZxtAyAY+PMe+a9CeI8Sb4A9udhZzqdxZDyLAo3S10NMkgHDtSPMJD4ZaI9wh0DwKyDs6vBLIMSkbY+D2wQMi+JJRCCwUGEXEbOs5tpE0U/VKEkhlInccMAGQkgqetABsExV8AleIUSMuHcOFWBmsQ9XxuO1OZr/af/zh+sfesr+NzTWBkFJ4exTsYZ6F4HxTrAsBCMeHowHxQ9FEXWc0BqtGHJiTtwEQAyJkqIKTW1VYGj9aRwQWe72/M7N3thjnIg7jhrAcCMrskpnQpJ2/1vJx5EBnha+9LnT12+cPjDN077PM/zFGIVm2ExgKV2bNPShVvmqRg6MVKD4l5LGNCQGoRgsclZiqJE5mqipHR3MtNGYpJ6PNx68XNnf/db2XPPwMuv7nJ4cDyAuILl2MMMgAibBtVIyDIvzotjU1hqjTVTe8jupbD3xCr/msQuxqNLTz5159xb9e7OHMFniBZaJgpIzZAYiQhgp3AKpvBQlHAVIiNKZimkkBZGU8aup/VXXn7iO9/G176Ksq9KR/PGxPfL7J4O470xQEsFoKLoO5c1TWTmPOtTS7JgTykqawPUaPLcQ329d2BHdd9ckYLBNfuTveu31o+O3OnNBGoFvAid6A93oj0A0PpAJGYDAgGwgjA4c3rtwqXZ4LVmpzFyDqqpFmYxXo4fgZZOywiiShBVMoix6D0za0pMBlJupJXQQiS6eTS3sqyzzC5ePPvsU89/59ur3/wq1lbNC+AFrbYEARZZCdzawJoqBETE90Of2mBD6qaLXLNCXNIqzqcjJ2dWizKDuILUcGyK3c2cUyfB9RmNlBKA1rq2GwBQGhayUfbrRXUYmpiCK8oIqrRRFqBtPenx8gRF+swenl9FGJNzUQ2qmZpzICZlUnP7k7Q1EIBDs8h874mLW5cvbPX7pJ2YHgBaqgDh/qXvfqWt3xSl63H8VoZzPjWhCbPNjcHlJ84MVwHAyCVQiLEJqUkGGLWprXV4ECz1f9BNrz49PamHCQMtGjA7cZljVrNFjLN6AQ2ebZDxqPSDwhdiBERDXzE5nBaRBmWRkkFspew1TQVNxzlfIgQGiWbgFgByPN7+kEZzN3o/8Qjc8wT+ZKHKkARp0e5QY60dLxyiJok0tnyYFVLzwXw+N93r+6f+wd9a/frnB7/7NTx5KZXlPqiCMbK2A7VYIFZpUTVVTCg89/MYGyxNoU8+tpUblmyA47lRqx1obT2k1PWHifYPD3MnpXcFc8muYPHCDETO2NDlueN1vPTKxpVLG7PJ2b/4T7tvvnHz1VcPP7g2m84PrBll5UqW2SS1jOPjtj5B2QDTFrLQyf/fUzZ/iEatEaIoGSSyUxVDIqggiIYYc+EV5cXh0cFP3zz63vdGa6s4cwEhQHw/w9pwOFM7CiGhcb6MUAUbadfma08WpCjK2oyrkBdWCBqgkaIoxv7S56b4y5+9t/vMeV+sb6C/Ggl7h1gdYz5P03ndJDWRdm4CotYu9Bg8JyAoVOFcK3TjoILe6unzl3b33r957d2zm2fB5KVrbhDYiPih2//tEVfcD0zqDrUQsTHUCxgRh4e4duPm9187RflYHc9rDVFJXOErjdFbOmZMLw8+gSlZjFEZ5fpqGBRvvn1VLl76m//VP8LZ0xj0IU6dE0gCqojJdE6uIPEwDqpqAhII271qXMWU2jmRGQHOQi6cZ9LP3SB3vcyVHl5Ag76qpWQhaqUWEgXVqNw0DUWkGDUiqoEjwXOijpJufJLV90vA95b31H3f/DQtt63Hxon338EcSFqh2MhSg6CkUYmR+1FCs0AkcK/soegv/9yS6gwalVkyQg6ACWIJk+meVZMeY61XSkFQQX0+L8qUMKnx/nX74Y+vfu971376xuz2nVMiRYhi6pX65AtHJcgTzwo5aMLNW7d2d27vTbarevIKmuyL34Bk3ZtXkGIg6BMBjpCQAmLAbILFAos56gak2ZNnMwFA0ShRZiBk4NGw75EBGXfEAWEQJyFrRcG74YidaAa0q2j70vcm7NyhkRkOyKgdOyACzvqNWt00dUwhhBSD1YhgpsJOXIFLVOPPe8zwiez01xikZgnGpELRtApRghStUZYCo9H4zGm/MowHB4kdrP4MY7Yex6MZ9nNIwW4GsGxoHqcWkRHHw/6l8zh/Hj6vTY1QGbaPZhVT9E5Z2AzW+jGS6m87u74lujM0xZCxZGSWGg+UvXJYFkLQcAwlX/5JyyT9NAwAAE0MGBvdk78/LvbZmOxYx7pT1YgKzvLEOJrb3nQ+CU0topnU9zJYJbTzp5O54q8g7mMAqHLXVFdYgpEDJyJ2BCfI3Kkrl25e++BoOt2rm3EykhzstJuFKd/fyzViQBOBjKGdAAkblDhK249k6RgAreKQQg1JQxURzUCHFqphvv7Sc5e+83t4/imMhpXq3FCDmTywFNK5dyy03UAH455OFfOaC0QhZg9GE1MGTwxHUEpAQgzURIQmzpqBy4ZI+4dHOzc/uLi3jWFeeF5ADd1sHkZkndy5SGecCcAYCWAiMcKof+HJK1f/0w8w7g2Hw/lkok2sqyqnjpfQMh7atyrWfvD2NHS+qmJgVVoEp9pn8SxgnoW4m8JRTFW04XhztHp669KVU9/6Ov7gm3j2gmX8UPXLLxv3V5zUSv9TO+RiMGBqiU0zJ84JEwyaqFM3VRiELP1G1C2IMd545otf5Tc+2PnL/18K1YAtqhaeUqNEGjm2bg9ilkdyplEeAiduhEotz8SbSzHUoa5IdDjIN0Zf+x//A/e1r6HfrxQ1uUYjV1Ekow9Jqlo3A5jN5v1+mXl3nCEDqOazIuuDM99DgM6bxUqWITaTO3dtVhX5OItOmcNkPrt9F0czhCDeRXTCtwndDADLy5cMxDBDII7Lb/dW10anz/jeINAusWRShKSskOWfYDnPTIyFQ+Su9e+UncIlcp1hAIuC+VikB7XLqsKNn3zizNNPDJ+53Hv2KXn5Oayt1KGGKwicQdosd3kva2d/ZUtfVGa080kD0wNaJJHETES887ZfxffvzmzUXy28RZV2AmWsrGi3bWPRh5Zh/VSEiDRNY2ZL/y82M0eSKqz2yLAS9/YPY4BlEBdCw5KjLQOMyCCmcmzp8VuepHx0GEGJYuIYk4sszkEoJjSKo8lczwwN0jRN5rG5hXNnVwYDN5lHwP/cM/H9+/iJtZEezwAex19TkMGLD3UTw2xlZePM+VWft3RdiaBGtY5NTAAlzx6dgtwDMIK0hAN89qJNzNoOKmARliwhwTtRFhMPlxOMHXkilJZlhYVoHFbzIvdFxnZUTxQqgo7vKaycKiPRFqutx5vah9bdXwmMuOPwWadf34g2AmV4ZRd1pDx02WFs7lTz6WovPX3+lf/V/wyXT2FrE4WfKxt5Vk5NSHDzaZ2qCOdT7qrSp8L5EjpzvEQlW9fGvgeeW36zgxmRkRFzO0VSNYIakMhIi97YMQAKZpoQDDkjJzgCKaoGFmLOxr0+hgXSmt9cOf35z228/ML2W29tv/X2zgcf3DyajWM6VbheOP70Kkv/X1ND1/Bqh95QaY8Pf/INz4BEECiZOmM2MrLAGhicsRNaAc+bZnr95varPxn9/9n70ydbjiw/EPudc9w9Iu6W28u3L9gKKKBQ6CrU1kuxm91kk6JoNBstNI7GNJJx5st8kEz/wJhJ+j6f9EkmmclkpsWMFIeaITlsLq1ms7urWF0rqrDvwNvfyz3vFhHufo4+xL2Z+R6AIl41UF1ovIO0i8z7MuPGjevhfvyc3/LEF7BxBlQgAQ79vgysPx7PUs5wSY/siKHdBSEDg1mqtpmpxqrUQV8SEBFK1wfVF5569vat2+e3DwdPXFmYVjMEmDfNdD5TcuJCVChALASD0Un2vBlUtSo5KjwLIsMPzl589O237r5/9e3zv/ZVCMgKT14hYDXm/Avc1Peh3pbXTbwjaKdD6TShzXr3zuStN2fv3XjE9zBtHLELvtW2V/baeczU2d8t01cAABvKEHKTyIdWZGs68WdOfeHbv46vfBn9PpyHSIIkoE5o51YW/TybpMU+hIiJxQFIaVn9VyUkMet6AKLaK1zpqQq+X4VhoMqh4ByQHXIn49p6bs3XkI4pPJvJrGlQW2pTzq1aANQ+uVrqSfGfpc/2Z0gSQe2Iv3uylr1oGboO5JQNjVlOxqp9LwHss0fWpBBVYjahnek0MZsvQll5EIDZVGf7k7NURFj0TL3gJDBMEIs8qczhxhZ+8MKN7/z5tRd+Orl5kzWfIT4feiEzZUNSaltKqY2pVVtZW/fsuOwL4o3rd+58989v9ftXqhU8+7XohUyFiLIhG2mGZty6jf1du3VrfON6u7WtkxnF2ARb+ebTxeWL4cIVN1xnh1qqLI5WYAGNIXZbKs5AUrQC80ldt6IelTNONACOL1oHeCSXyGdyi54mgXlhQnC6YgViVbUt6rqu67ZpmnlKWrq8KNMsKeCmwKILusCTLl6xW4g+xaHFBmQlgzKZl5hyk1OZiw5UaUTU79GpDRoOUnBZJGX1/NAH+GH88uJk8WdprfkRvwm0TGl16C+cx+kzIGlaQ8Ac2J7MUuHVeRhZIs7mHdeAqn7qkN1fvTCcrIYv+EaUU+FLj9zWrTCtDqqVSigj58ywTvq/806gD8OA/mrGAtPNiuOBtFj+lp/6Ee65EwRiBUCYRWwfjrcn44Z89n5Gmtln4oX0/FIqB9B0AtryFzrVpWT00Y8GAxksL3RdiABiEQSH4L/0m9+qb17b2dm6axEsRemhjqNBiJVPmNB2pjV61EXLzFA4AxkzLTaPy+q/EahTiDKCMYFJHc2EdqH02Lmn/97v47ErGK22wNSMuaycWM6aPwRL0R0ECvYMFTjJFpUgcDGnYAQiIVAHhZq3aTJN41kznm6eOjXgvDMZ79+4dvnubVzYpFDQQrphuTvoNg6mR50GEHXeyhnoRusXvvprb/3j/75uG+PAQL+sNLaZnS6FxzszngUOabkTkSOGJMBmrs09ltL5Nue9WO+K7Q+KWW9w+pEnzj3y1KmLj+PMOTz5BL5wqS39dp6vcfWXsECSCnG2jC5rUIVmgjkm51jJlEx5of3Vtbz0vrzi2CPi08UdEFyFLzw7fOynb/3sZ+M8WREWY+dDo8hAYoucskASBYPPZqwfn3aowFQjlT0vzlprZ/PkuDi1sv7IFfe157G6sjurd5OdXRusugIHWehYRuo4DCDq9/vLtJ5SSlmjk1D2RphFBC/MCda08yzqZtNme5enbSEkxqJMdcwHY0xr1NE5TnQ0y0h3Vyym3xPsCwMyWKEtcq8q/WBIRaFgcl6cInnUC74Mju7qxS3NADKxcoeJYbPFeCYjAzJxy9wIGuGJ90/8+rc3nvuyfPVLeOQCCop9T94fWBrAEdiDZFn4z1A14o4/rWZLnZT7xseRG09XUhDn25TKUIoPk/n0vbt3JW8ML444sYLFFGSsrNwVAD7clOavQHRLZif975zrfgwOk/12uBpo6HanbjypNbckrJqXPVvGAntDYtC/ilfmEw1WIBpDtdFUwAuoq1PM2hyBApxyp4zGKyu+V9J4nmH3te2PNV5PPHn8cTyMh/HLChaimOqUZ2XPVtcLMJLCRAyiqllZNZHT+ztWXVP2M5KX/wWCyuBVO7lyNTNmCb6U4OvJAWsOzI7JFeLAzAE+Pvmtr75z7frW9m7b0jBTSDGOx4NBT2ERaAVG2jJnAmBiWmR0QJrjl1xggxaZ4lG6/4utXEYw0s5jNgoSL8xmQ0KYawHASXJ+vjZ0zz959vd+Hb/2NAalkkvKlesF+MTYm01aydM6NapF4ajn5jkf1hOd6EY5MDUoKbJlKHL3vZdgpGQMNoZgqe7HWEx1ClIz7ex5kH3P54SUNcVobetFyuD73peAU4jADyp2ABLSHNmwto7R0D3x5Lm7t1d+/NOffOc7N157fX/7UJwbtckrnJrP4lWdkpha6mAGHY5B8zKZOXbd/LjXs0sktPtbdPAnVhbnCF51JWu7P4nXbuD2HbQ1qhLaJhUupbRATd3WDasQ+aPZngAyZgOBTYu2nkfKsWepRGYklQRxFJ567vm3r/7zn7728m+cvzjHjPurm8PFoh9jJOdFOGZkoJBly+XeSrFZZrCqgr1qYA5YPxeq8vbWLViLLJwdO6/oSA5qx0TrBxtyoIXv27GdtYDUABVo0Iz53Lb3Ztdv+cPpxmC4fbjjBsN+r9rf38+wBMNyA3l0BCUQULiyMSUJdw/H13J+5Ld/+5m/+XsgRlHAeSVpFYfj+ayO/bK/sSLxbo4QAERM4kSQMzRGJ9Rh/wVZuh6AqSCtlFXpuCqlX1DPo0L2mMNqtJMOvBgoBOkFLlsqEtAb0NiXCRpNNVnuLrwtZGaPG3iknfbxA1/N+67tZ6b0fxxGH+L3RiTGXc2BzZDMVI2y6fa4F6QIpWNvQGJAkB16qyECjXU7BWiLOGnr6Xxb2v5Kf+XUqAHmiIrZQNMwKq7fwJ//+L1/9ce3fvRC3tvd8LIy7A18EW/tdhOSFxIn7ESKgg3b23ddv7e5cWpQOuxtb12727z4RnPp0eJLv9a4tjBQzJjXGM8wnmLejP/0T+vbt3fefW/rvXenW3epqQNJ7Mntf/vPHvvt33j+b/zt3tNf4tUzXMGXQ3GL8kQmiDbOWkctqPFZUTMS3YP97x670syJBgAIYOcKdkQLqR4zi8gwA7cxex96jlFCy7LNZdPkedLrhxMj6aSElt0XpwsyHxtpV3fBUb/5Ux5frLYwPhGBWgukvHjNpPDBYzjQXi/6ENnlDPkENS8exsP4heK+EdgZmWZGFE6jga6vIQQgRDMGWsN+rFNZZRZEcmZkRCABWs3yeQJ4HcHdgaO5pauBqml2YqKgHB1LvygqjzhLQCamrjCdUuoaAEd16l/9WIr+/xyBE1aASWGsxAlMhHHC7nR+GFPuler9vK6pLLqEnzvlH1MxU/wi+dhHxTGwAAulSFtotdjCIhfIYPEOhS+//tXVn/345ptv7E7mLvlKpY7gNlUSxFpREEwMgCpBWSOOnJCVTZQ6nC8BzKYuL7x/ySyzJkbysMJx4bPyPMiB+erxi+Xv/iaKogHN2jYbl12NK3OcNygL4OT6yJ3pgijaOocqdKpJKUcnrigconaX3lTRNpjNdDJNk1ma1R7cY+Z61uxuYX8LzQwlO5F8zPnpLpPe59FoSwg1CBDG018MVTk5mI0ok9lwMJzHNlk6YrTQkZXIvYssA2IghSgoQYIHfA09ZMzXhuWTV0aPXHrsG9+ovvgcTl+GMkJA6Q/hdtp2VPXdpyulw4Z7iUvWbX8W2kUCM1hX8xeGPPK/+z/eunmn1+8BmI/HRTWAuJzj8k8XF2LZ+IHdX+D9uUGElEPh3exgEKdfPL3x6IbrAw5GlrtTAxGDmIgMYA8TVCuDS488cfFCa83t/b25JhE/P2xcUbiVYQ5UtzOdT9dTDsElpMwf94Qyc+OEe2VMzTzOV86sb8X5rqNv/Rf/EE9+AaHKg9WiGpBBGhTGMEA+rMpHSCl3FnrMLOKccylprBsnBRzPKTfUrIeyoNz8+Q+3/8OP/Xu31hN0WsO54vTmtcO9/cP9c7/xLZjCiZrG1CY16dwb7+uYMTIjLT7D1CPBte397/+4vX17GBxI55OJizBVEGeH6Mm4Q75oFXqDos8m09m8bbOEkpyfxxzBLUkMxdjRndiMS3f+K19+8u/9nf4//If87NM4u4FhaFf707KcQ0hKhvMgn4gykRprxwVgAwmzF86QGeHdg/rqxGrfyxRAGrRlpAWZiApjTpZjjAJyIppTbGIhUvqeEJWOvTjN2WC+8BBOsRWST3IS/eXHR5y7qnYGAN33HUwsJ/MgUyYH36saxe5k0pqtbKw3MRGMDdL1Y0FiaoyT1vN08nEp93HfKXzUxRSRTsLvHhc7WgAA7j0CAPDyN461xY9BpR+yKfmo4uMHj7w4PvOHnv9HxbFyxYmX61rIRpKoybnJiA7iyQeCy4aYS59WB/2mbp341ZWN967ufvd7Lw5X1lUzMzkndV0Tkfeu01FfvLWOAb44rQdApD6Mh/EXCoKCDve3Tm8Uf+v3v/Xtb3+h10cCwGiB9+8cThstByMjbtNCkTNbtoWp6iKoawbgeH5YHht40HrCAnjyIX90RAG+pwRm2oHJ7QNxcua55xU+at74sF9e6Md3hjdEwuyICUZmniiIL8RVIQQRJjJV19SOc6wP33z/7d2DndV+b3N11HcuzWekmUwzWWZLsLnFubZNaivnckxFWbDIwf7BbDarymowGMS2PULLdq3rBQ70Q6yUft717PrymRHF5t5aZ0YalAYzW02hjKFp0jXk9slLl/7Tv3Phf/0PtCxaXwmVnB3mluc5Tk1VZmZt6WMV5g5z00Rw4irxPpFkcsoM8nBCHMg7loJESAJYSLwRg52RGHVCukxgIiESEcfiuauQgYw8iffBsTeQppjrmVmbWLNDZk6AslNfGoNdAfLwlX/kicvf+M0nnvrScPPM66+9PG1mU80uhEKCS+YT9c0X7AsFcs45KdS8RGcJJhD+2JRPJSTJbFpkdsoGSkyNsyQ6mxye3Tw929ptpvXpsxfu7uzd2d099/xXsDYCYipEvWjAOOksJzhnxKrGBO+YiVSVgdIXDs5zwVnSvA1UrvepxyDNEoQYo0Hx2usvG6cLj1/Udt87UviqX5Lv746n4yYV/SIEzGc1IznkQNoLflAxMaVoajkDXjgQkSnaFsI+Na+88tL6ymh0ehOhaifzpBxCETW1MeUkambSEhuxOPKsIgqOLYJSs/PKyz8hdpefehZzQrUCmDE3jERkICi5RMiZHDWpAWfWtmoaRG1eeOk7/8//95WYqsms5wPBUoripbUEz0ZmZARjmDNmJTYioCrKaJiL2yXjM2e//Dd/r/idv471UzDAF5klRgj7qizYeNzgTt1aqHwonHdmlLOywTsWU9YUWD1lbWZxPqkcTq30Hzk9PNXzXnjgUCE5m2N6F4e3ERImW9i7gdk+HEtRCFxSFETiUPZ8Mt4fT8BcFP3YJGFZ4poNZMoLTBzbh+8u6MNCyEY9HxwHxzDKKTNxcA5YMq6WCc1J0s0DzQ9m+NjD/xi//yG3hn7IJAzTbqPXXQRb7PqYQNp5wy1BJ91emg2FGbeW65yjEUQFidAs6faThJ2t8Z0bO4fbhyHRaDDYuDxKfX8Q59HqEfMGrNgb4/V3bv7jf37nD/9k9pNXNmbNhbIaCbO2hWoZESBgzoSWrCGtyWoyFV47tXk4mUwPJ2fWNysVHs+LtY3wpcfjIFTMSAl3tuIPfrL1b/9461/94Tt/8EfzV1/3N+6sTuebxJvi1sQNhEqy7Rs3b753dbU/6D32hAth2tQhlLv7Yw9a81RY8jnKdCLb27i7g3du4dptvHO1ee2t2SuvT198dfKzV+Yvvlq//Nrsldea197M77wn12/x1i72xzicICnqBk2D2CImaltuWmnqAOMcLSW1DCInHDwXhXDRjfyUNGXLykpO4Hg2rxuN2Yw8u+CcJzVKOT2Y6/fHz6ePQijnHNvovAuFn80mmtrTqxUBAdoZoxfb23vvX807+0NfkNqD2LQ/jIfxiwcB1NnUdO1nWhooAo54OpsOB4N5bMdtXa4Mpqm9lerzf+N3zv7P/yfo93fnddnbmADv3J5dO5xNvGtYyCQoF0owq8WUSdBJ3x+RJpdZ9EfcdyfRCXbidlv8OY6f+fnxUZ1js+MN+WLV4ROcsw8k9GT37Oh5GR95fJiRGZHREvUOsFkhrKmhGIdVcWZtdVQKKyy1pTjC8TU5Eqn/qPjV2iovYLKLCgod2UcDIQQzU1NiJl7YumRmqvjuRK/v7O7WzYylYTdnolAqCYgZYDPOymaiZmbKzu77dE5cgpMdZCzFHYDstSUkA2dIpEBGXnMvz59Y9V84PVwFlcLMLuckomDL7FpQXvYqWBjIp09vXj5zuk3x9vbO7nRuRa+/uuYJnMlS9ko9CcGXnFM9qzmwESmRAUadhj51iRBADBGVIhEByjb3mdd6t3buVmWvJXr1zu2Vr33puf/iH9CVC+ivM4KXopKCAWcoiapFR3359gUqltlAZIl8WAigzKyNpglKmVFHKR0sWTuTIHjp1Vf+6b8IN7cuD1ZS3VgRWse3xvsyGqw/chllkXNMzJ4LhkBViACkySFXoWN5wJCJMqkhB2tBhJ+9OHnh5XAwWZXQTKdSlJkyVZilacy1d+TZNLcEK8tgluftLGr0IUhwOSfNCcSZhPqDFMIOY3dYVM998cn/2d89/7/8+/7LT+PUBkKBskRZJpEpceV7FUxwtPtesCCMkIgb0Bh4+Vb9o7euH6Kg4UbTRMiDpYeLyWYx5PhofFnO4n0QqQ/3QnBFcM1scvnSunMEgpJm5s6JVun+pPRoh8+fOuKA0BqCAqun8JvffvrRM5d/9uVX/sOf3Hzx1c3Rako5z8eucGEUes7Srf1m57acPQ98XOlTBRJLK+wctUmnaGOAXx3g1BrYAy4bg+AIhbu3H3pfGDq78xOTHYcQTMKiSJ9a5lgIo67z1lZ9+06pFkTMuRqmOZaIxd4BXn8Tzz7pCnXegaixnCzBPKkGXmK+lyXb7sI7AGqYTTVFZhipEViEicVEYUp0VOmRzDiMVLqqrGStF5lbokkT51FFipRtnNp9bWaFnLpyzn31aTz/JQw8CoeC29KNRRqIwTks0WF6T6OUu+44Ybn+QjqTjRNx5Gy8WJCUyJCZkgi8z8I7qRmMx8XqqGJ4BrLkmLRJ5ImdfLouV79iwaaOWVUtsQC94PtFAKnWtZgZiEyPRnvmh4n2fzxyp2DnxISyaqNt5F4mJOMEp4wMAicwyj4efex8WUlKtaoyO4CYsayanuAB/FWlpTyMX/kQMMzKQCsjFwoYI7UghzZDzStaXshZKiC/BITgr2Ac9+s7gIExwzpgiCpyggrEMVNAWeC5x1anXz9n870XX7t+c3e8e3vU5AFRPxQsFgrhIK7wwXF25Ixmt+5600k9L0OxcXrTUo5tu7OzUxTFyXPoGHgPhFU/ikyspEkQBUoQ5SJh5KrKCrRpNyd+5NL53/mN8LVn6oqjFR4lw8GArKnVpDpnmzmZeTTCRnCqIaPIcBlOsYD23/vYMfmAex6PotsaGSD5Hpmj5Q7x6MxBQTMnICKJUCAhgXcgotBD8D7BMztBz/fC+uOnL22urey/8eqNl1+7+c7NOzvbaw0u90aDwbC+c5c0F/2iGI7mubkz2W2dDQYjNA92TUW7M2clAJxZAWaDF5dnNauWRL5pijZPr9/a/8M/Wv3P1tCrCAIEAP2VcqJ5MmsYbGYGBzCD2NSMoGRJYAUbCNnaHBtnBcABrFAdrY8uXjm7fee9ZvtscWqzntyU3kXP/WHFK8NeM0mxjux98MIdnAT3qAAB6EqvCsfUA2UwhaocrfQPdm9eHF9GsRKcjwYzYgFkQes8ivv2+cf6vJ0vCAFEusQus6HTCu128mXhVVLZ5Xs7W/Nr18vpvEzZWT5ihtgJkNVi/9zRLKijlnMTM3yYmzXsB+fPDy9dRtWDKVxh5EzR8XWYQdyBYUK7tEQyMzJTEOfcL8t2XmtdC+e+oBhVK8P+xqjHbVMEz4hoW6akky1O++Bm64/+pdaTOrYoV6szj48uftFtXqmKVUNwQABKoeA4kZF9CCCLDQupL/ogBfiB47PFA9AFIhLAAlCnxw5+3QZzofNk0GwCy63yPCulGKdozGaWZqmNpppaymkAWRkM14bD/gAtobXaURw5CYiYzvIPf3rnz/78+r/+k+Lm3eHh7FRZFYw6N0aRA3WmZQASc+OQGQpmaIpUaU5JJaNoYn/a5lmb37vBo9VBG3H7Zv3mu/svvnnw0mvNW1fl7u75GKuUnCp1qkCsmY0TLvd7NJnsvX31zg9fOPWFp/Hsl9eKEhovDypkw7tXp++8NX7vndnN62l/2+bNWy+/JSqWVVO2lHNKlrKZOefMzJhAxN654F3wGsL5Z75I/d5obXX19OnRuXM4exYb6+j3ICSORTqEWa61ntTNLObVldNVwVXRn7ftJMZZ006bcUxWDoaaOWdtYowxMjlHjpxY/nSHFmcjgwKRyDFnIrOFb3gyOBFUPR6NtCzbTinhc5lyPIxfhTi58ikBRJmgQgquLUcy7VejK5fQq5DNpACQM+ZRpym1wi13PjBL/+4OzPFAAI6/WrGgTtqy9JOSECofCmE2I9PA9EtyBv30oqv+L4TvjpkLi/SDKKmakcKINEPqjP2YDmKcmaovEAIgTcrsHRbpdAbAZktW5ScmYf1BxFNn8wlQPsK2A5Eci1FV4fLFYVF85cyZc4+9evWnr9955/rtrZ3NNm46Xi+HrKoxct168quD4cRiNhirEkMtE8nCUXghetmJcxqhFTQOrbbRkQkbyA36bm0trg59ryRiVj6mgZ2kyi1BUcZYMCWwhF0QQOzEKZnABWHnAwxat56BbHl3n8eTAcGBVC2Y9djcbDq5/j5u38SZzVCNHPsEBtC2rRCzEzcawHLXzzjx+stTaiOpydICTc0icopzKrnkULCTaJaTap63TehXvvDRdAJq27ptYwihHA0OWntnPj6czdOgHD75xObXvuKf+yJOrTXgDN9TB3VQIeMKyJ/UUPiIsJNElvukeghH4DgGkSaCCsM5AcNgmTvTLlP6S2Q8EXLApMWACJubODPsP3L+G5cv7z3zyq0fvnhw4+at3VtU12dXeqOVojfvabYa+vEbAJ0fkyngJUad5DoHGm6s4tQGQMhMLeDglidz/GUnHgEApnZ0O6qiM10kBggxmWosKIsl7Ow079+cXr1+xuCca0sfNWtqSiS+e7f9D98Ply8hlBAuyKJp0sbIPBM6BugCZ4dleV0LAAf72NlCW3thwDKUAlN2XZvLYBmmBA8qSKSVXKe6pDyqpoH3cpzmHKviua98bWYaZ9Ncj3m13/val9zvfBNfegbkTVzjZe65XbD5u7d1oihw1LhU0EJIbLFOLiYpNZITFupHH69BbIGJVKHoHbzsNq3s7w97VfA+OJB4a9sUkyPnnF9UcD83IUKWoiYRkVFZnVK1eT2bzYKETExGDFVC7i4tPwgc7HMZpiCBCBlZa61LaL0mYiGJmZtkOTDYzaNVA/rSr31xfWM4mc1VIQ7E4hynlJcbeL7nuPc98zAexqccZETGUBsMi9NnV6o+1NDmFOCaiGysLKnDb7IZwT5P3VMAIGXjE/tAWprTEEGy5pStSbkQdgxiimXhy7Xe3/mtZy6fvfPnL9z9kx/c/dnr093JBnhimTNyq6rZNCM4ZJ8Jrt/vibTT+aytRUQca2Mu+A+H2dIDThDGXak6iSZmBQjqFCFz5UqY7CIejqqV558993f/Jp57+jZoaKHMXfUfSDxPacwYex6XmDlOAlYMWxTZBi1Cxkdpkv68XgUBtoBDGEHugy11v2IAKAsal5XabGTGnLKz4IUK8kF9wXDsQEPEDAgGqwjl6MqZ0Ws/DWfPXl99afL6+7O7e9vRMJuvrKxpM5vENu8fWukHo7WWNaXkHyQ7JcBpV6rmVgjGiQAoKweTejojQxEcUqyAenvvx//q3/zeb3xVH7voKx9RO5RrjtpRfz7fJcuZzGAw7iDRZsiZKTuGMAfSpm3TbOYGDoUQwHXOvdHqk08+8Z0/+bdvv/ajZ779mz7WYpuG/ijg9Epvluq9+Vw19coAVTYlW/oAK7LBmJQsA9mIUBJFCPWHg3PnN27fevfi5SsrG4/AVdwQ1FgcO+jSZcwW7t8AOteqxX0gIjnnRdHdDEK65Psv1BpBwkxEpRQZuYAhZbx3bffV16v53Kl2tPGlRspimyFGRylidwN2UnsxW678YWyxvnrly8/hC0+hLGEMCUpIGZrRoQc7jwcWMJBSwoLEQw5GoNRO0M5E46Dwq71qWBW9yg+Fm/Ee4D3gBOBEebz1yo/i9rvXX/mBpFlWRbXutrbWZvUm+cGFSgEBB7jKc+lopjDcRxU/3kT9Aqv7ffhHs89WBYmXO51jQRsy5iW1s4uj96MELUvN2YxNKRlmKR20zSy1jeVsGRZ73g3Lyvd7XAIBGbGgNGJwU2NvghdfuvEH/+76n3y3d2tndR43ne8FD43T+SyxOhPAG1FktGKNcCswYjKQd7VZZoiyzyhjbpomvncD797E3tatF35264UXJ6+/z3e2+uO6bOP6YCSWAc2skZHZuvbquvl5lJ297e2fvYKvv4tHn0AdsfVefWNrfO3mzkuvHrz+Zrx+3e3v+/kMWS/1hxAnIsIsCpjlrMjqHHUDWc0S1dbp/TBfffF1LYLv93qro8HpzdHZM+XpTawMLn7za1gd4NQG1ofwXDK0MhKqgBIYeK592Ut+35HUNGclS0RiHR4lU7bIBJEPulV9sqMBphCllinBIpkymVFqwQGpWxIGvcGZTR70m6zqPyAd9TAexi83lEAGhUFYhbKQMtfIjUO1uXH66afQ6zdZnS8FaGaY122TtWVOzAoiYzY1W7BJP6+xlDkHAOsUwlWzeOmVviyEcyLNgZk+U73tDwadIGbwQvNvIWdERApWaDZ0wkZRaGuet+r5fhtrI0gQ5y0jpyxucTQ6AkB8EpZg95zqiQaAdefMi9J/XhR/u3/ixGJNE/o9XLmI82fPPP7UyuOvli+8dvjWu9M33wp11KwrRiuwkhgUGUIWl3+OTAAj66KuysaKo/eljdPG2TTX6piESdHvrQxWN2Q4pFAiMbQrj5ywq8E91X8lZEaXkh6zItiIWADujHw9IcHlDCcY7x1cu6p7uyvsJSPmTDkNvRSzw9233x6/8cbw0ccgPQ5OgmUiYZ81cqdi2Zn6LkwAIASCIRlixt4BxcwgZCWRZNpoamJd9QJYYoypyQbKRK3pTDUXrmaa1s1+2zDzhTOnq8cey6PhjVu3du9u9c5unvrd3zz/e9/mJ584QDkDGE7YF1mQWRKNBMow90uYVfiDmBUykBpT5wOsZplhXuC8A5lCM7FjmEEBMC2UU48PcEJc/lOMboiUiOp9noEUK+v4rb++9vVvr136s9033pi98uObN9+60U6LnC70Cg4Dm7Uf//Bs8Cqc4BwRUZ1bC74YlCgCEpBJInKGuq5TkJFq+PJY1p6OWwGqKiKdmaKZqRozMwEEhTmhgfNop7i71d64kbZ3SwRm0sAxxaixMJXb2zf+/IeP/s5vwQvCGnlxoi3BoCYLw7uj+0dMicDIhSZsbR3cvK7NrHJESAmZguRoSJqMOgkr6tj65MvByuG0mZrNicdFcegKHfbK1bUzf/8/gfePpnR5djAZuOETl8NjF2JvGFPWxVoovBRAckc9lmWzblkABVOn66AsIECI5T4NhyWikDvKMAmM1DRlg0CDg0XJ7e3DgwIrpfM9BklhcW6GLsf+XAULcso5ZeFyUHLiQZ3y/HDsS8cdHXvhz7iwjP5sL7+ffnQrCAslmGlutY0ptS5UwbVq42lc6xXsJNXZe/foE4PLj5575ZUbatnAZs4HF2PTCbAujvj5TQofxl9+kLGATm2snr+w4TzmcZrUObi6QcoCViNkykfTsH3OBqxSXopXLiIvlizJplG1jVaLOUdgGIpt2Cis9L/6lSvnL1+5/MT2j37WvH1VDqZ33nrHUoqpaWOM8zrN1JScpRHDb6xxv4zQWW7RJMq6Ohw1df0JTcVdF98ZEgOUOWSwcgq8NZntDdzg+WfO/c1v49kvThEAz1RYBGVoxiTpoepEEH3RiCWBAg4qZh0JwCnnB1IsW/ymKt/znHUE4Xt+6v5DKxwX+DASo5xNM1Rzm6noOcdwHlCBAQnIhqrAF75wdmX97DPPzV9++84LL+2+9MbOtVvrLOdXV0XjZGcbdVofrReUtw/vIpQf/1Iu4cOcGbmzPiKGJa+sJnFWF84xuTbFUdFnyPZ719/+3vfOhN8YrKz2ssvSEIq1gma9clarKcjMKBPIGKoKS2biiJwwFHXbTueYFmXZQ46mUhi1q+cvr6+t3bz6/jPTZ6Q3BGJAUri1Pg7bctbGNrdQIVOC2pEP8PFg6giBXtgTCrD64fDipXP/4Ttvb9++vnLhEP2+MEftxJsY6Zjd36m6LIcVI2eIOOdSSlCFE5iBOn+LReOBiR2RA0FNxKhTm53PJm+/s//WO/2YhLrKSNcDYCVdEMb1/nK5EpRYnZsajZ1bf+yRs9/8Ji6eBwhFkcRnQwSiqRKEqFNqTjlnYgBC8N4FJphSbmcHB5XQar84tdJf61c9ASGJ1n2OLke4YON9tJPd9159/cd/ptvvnC9bR/PMOmvzdNvtFf1q40x//RQXIzEHcVWQwrm6JdJP2BzlSBvxGDBjnw2chlJno3eMHaNlR+demsQC/WCESDAnHf4pZyRyyYoW5ntDyjUslYH7vX5RiBJiTD2foAn7E7z7/t5PXtz+wQuTn75a3tq+UlQVpDTAUkxRVZ1wpwOZu2b2CYcGMpRVAKmAvJAARfCak+7v4//1T97f27n95puT67fCeLYGPl2Ww36fmgbQ7lAdEE47ieFZu0JhA8F2Jrh6E++8h72D6z976fUfvEC7h7K1N5w255OumavQz6yH85ycMoTJ2BiaSUktmbbEBnZGquBsSRWR7FyvX5s1B7P5wXh+/dZh4WOvqkt395WXZXNjdOXCxhOPjB65jAune973vE+TA/KV88LMxJCiqFxoQHf29ggiYCdBnIexppTbhpz/VPfklpUJBkQyT5yJY85tCwQkomxJCu/PnS1X1w+ps5L8OWraD+NhfFpxknliBDWD40gWHWVIjZSCrF86h0uX4EPOKfiKgPFBW7eZQ0gsmRbm259zdrfRyZnWuHNNIhJCIdwrQumQYyaNwZXxU2YgfarRNTZO/Hj8Tykldg7MKZsywYkxRcKNw/29VmuSKGTElgmKwCK6QMovCvSEzMifaA9gobDUHR8GA9HSpRdEYDl+Fy650lsi78AOly+Vw7Uvf+EZbO9d/c53D994c+f1t+b7Uw6ezbjN7WyGknGfdvyJabyzwFVwJiRGZLTQwjnJ5hoMi6IvhZBbAAi6XOGoB3BUM1z6kuoCvAqyzpjLYApTg2WAwN0KDTWIAyXcvr319tt5Z3dIxUJ+s217ZblCtn3r1t2XXx0+8UU8NUBPKHsuXCi8ZlicU+kVpjAikBoDpCbdO7u7s3X9ZpzXnE1NRaQhMwJ7RySxSc08OpOyHMCHrPnqwWFxZlPWV2Y5z4eDwWhl7elnR899efTMF4qdrcnOYX9t7dSXnsKTl2bk7mIWMAjgDMHiBgIM3P308fHqDx4fwTs34g6TYAzqLD3I1Atc4cBElpVFpeMPmxHzQvD/xGbxl9EONTQtigLeMzCYzw/RpooL9If4/b+3/tztb7395Z+98N0bP/v+jffe2zicnrcic/j4h2dD3zjPcujDEzfWGEnOGXe3UZ0BfP9oEyMAx6zze0EWxzIgzEeYKohQzqqaMpgdZ9aeC9A5JjO8ezXf3Bq0qQxFstR6aoFsqVQL48PDN9/CK2+CCKXH2tA7isgGUVbTRLpMxA3dsHFQjs385vXd69d0Ni09g1Kb2xBCjCmTmHEmGBNDHJlKOMhUb6z3Lm6uPn5u48zarB9kbWVwahPf+DX0+wCfifWZUnR1MAEdoPXOCQCQAwoQLQv3HdKfGMTLidKW9/uStS5HXcoP+GYcXf8SYMgs55ZbeKLCZ9aY9PZkXIB7bs33yIkjLWEgXTCqPiehpErc3YQErRwrY+arOdUxIxMyQdmMKC/LL59jkMLHDepWekotYs5oqG1T4IA20954enq96At3PpPDFTzzpS+8/c7NPFOzpNYG17NjHPUx/325tn0C+gAP42F8/FBF8P70mbUzZ1eBmLUG9TJQN8hKJALAzJita05/rsr/RgZKJ+AwJ4UsFAYzQ0qSGclVBBPsTmJbuuAqf+ocfvv0qWd+Dddu4O6WvPSyNfV0PJ4djmf7h/V4murG1bN4sH3YzAtxRb9yRmp1buK0nsuHXehfQAKIjDrZIqfszMjgFEa8x3hHIj1x4bG/9zv47W+hCBlSoRBgGq1uUgJNkSeckw8WiJWKpGQIiiJBDJkVQGb68CXjw7CbRgB9yA7vXnCIAeh4owpkJVAQFmEhdZSMMjSbtnmSHAL6Dtw7ogZX08Ptfr/E44/g8pXqsSeuXDpnp9Z2Xn3jxR/+ZJKLC8Nh4c6244O9rX3HNETFSvdZe/3ci4mgbIRGKDIrUfeMUxH4lDN5iUzzeV26aj0UG018699/t1hbGZw+h43NIZn0goF0pX9HZ1PNMWcDK3OGRmQwgdVICEaGFON4nvqF9EpvmVf6p+bju72yePLJ537wJ//m1s9eO/fVb0ITbCZuWILWBpi15f6s1lgHVkA7NEleyBaRgVWbaKbcFTUK1hb93tmzp5zTna2bl7fu+OocwJbVPJg6pSPCsvp/TwOgy0+di10DQGTBjwN13s5szMYMCCGnJF5YFTFja3vv3ffz7a11Y3COot1GzpYXWXSBE+9qkXnRJOBWOBXVvhnWV648/zyeew5VT9vIvbLNiISoaKDEpB4J1hpFjSAW5s71V7NRbi21vSAb/XJzpb9S+T7BIROSWIPKYbLfHtZvvPLiZOsmT+7k/VtPnKqGaVbBzLAX4812r967Od+5kyb73pedYV4g9kLQpKT0yQGX76PpLz6FX8yd+S8j9MR58on7bNFVOpnWm2bCLEUFMwkzsqJVtFHbqM10qhQLB+eqsnQVwwOlRjQNtu6kn7x07Xs/3vnxi/m9a8PpfJ0F9XzetrUpezZh7lXM7JzPKRkpCAwEXdCPxHTgPLcxpZaJW52pz0TEOr/2B39Yt7E/n63k2K+qUXAlswOmOWJhB8pKpMRszIp2qsNB/3RlszrXr79dEu9fu/bOj39SzmJZ51GTN8Dr4pEy2hptfWp9tWVDhmomgzCYmck3dSQCC0EEJEqsCkVmU4VF4RbUEDUZzaydp3znj7+bh4Pi9PrOlYunn3jswpNPyJXLOHXKhT4KQw6Ouy4SgkjrPI2Gk3mc19FS4x0zk4IazQvI3qcTZLCscKyEDI1kJKTR6jrawBu4Vu07xpnN4ebG2JWq9FAC6GH8MmPRocRyc9axFbvvhSNZYiQvtUXpV+efeAyjIVjIQQjzGQ73DrIi9PqZOHdiIMvSJD6XA/neZuLRBVABBR+qIgTHZBDrULJGpvZZpv10Eh5Y5OrdG1EFqyp3sFUWY5FArWES9fZ43LjKSq/KSS03EeIrV2btVFYyAJAaNB+zMT+J8yRiZhE54ncSQNQZXnTCsBBdlmwJVTUkxNRORZVEsL6GwToutZcfOX/wkxeu/dmfp9ffHd/ZyYcHFSEUhVIywjH3cdHJUEUnDbPQ/0mMxJpZRaQg9lOTqamR7Mz1zpQf54UqyCL0uPTPyITFUFlkjCCApLtjO2/Z7p87uyGBGZxgPqnffmfn3XeH43HZ8zGTEiy2Prv1UEyaeufNt1Z+9JNTV76IUcng3BocsUhTtxyz+aCAmJHRIp9RQzS8f+PGW++mWS2GlJITzmYg7hcrpFkMXsrgAoVqTtg33a908/KV088+fWp1WGeUg8HaY0/gC4/jyrkNw0ZjYEFZgLhF4hycFK7jH9sCIgUi0C8DCfIB4V9Dx0zV1PlUsWnOykTBwzkHNjVNRGUHuDBbIAn/ElArBLY6ZZfFGdR6g9wr5tNc1YAvcOXxwSMXfv2xS6+d3dj+438/OXj5xtb+yvrpj394UZTm6mbmAxVMc1jOaW93e/bKK70zT6FPYPQYraAlMKW2sJKOBTCXl1UBiBCgZot0v7MEaNWSwZgcFDnh7be3X3ypuXVzoygK5iY3c6bk2SyVxMOY673x1R/8sOdwam2EQRDnl+0wKOlJ+wc2FYKHoq4nt27v37xZNHVVOou5yTMJYjAHKJMuTGugqpH1apyvPfnolb/+6/jWV3D5NCqHskBZoU7d/YeqjypEhBZoF8RudUAw82nhq20EEyRGu5zqGSzLpdfUOsvHjgHwQTgVL5dkNvhkpNYSGrOkKp5Viqw63m23J+MhSYGV1QJOfCa93wz5cxBRM9jYoFDOqATDMtS9wf58HhkgBiOjm0y7KeUv+4x/hYOw8FBRS4oMqJLmnJuUo0hQzJp22qSy5xaztMNXvvrsv/vj7zdtbcgptWUxUFWik0zH+3hRD+Nh/NKCLWlZlmdOr69vDIGpUhLnsqKpkZTNqREUWQDw564BACCz2qItx1gInQDGQmSZs6rCOGeNlE1Y7NLggiHPJzNk+LKH0wU2TmFyuPnrX0Mzw3iCvf28M272x3Eyq6aHIc32//Tf33j/mrKLyUonpbhmOqtcwL0Y1V9oamAYM1g0ASzQrq46d7TvND12Zv13v17+jW/g7MqsTc20XVmp6oTten5Y1wgBwTfmSCQYenEhd9jB/zPrzCvbR09ZH/a0khqp0jEBYNn7v2+VZyNkMoC9BiISE0cOSqSwmC1rryg163iW52JVL5ShI/qiGfRc4QpycBmnV+hrzz56eu3S159bf/rRd7/7gxtvX71SDc6EXh43lPOp9bWDPP5QCaOPek8hIzJnx41jBTtFUHOZA3nmnAlRc5Mz1fVIi03yN9949/aPf3rx9AU8KxitFTpLRX/doy5K02ZStxk5QSPlyEqiRAoFUfJAzDpP+aCeF3PfcyETMvWRbePSFzdPvfLu6++fXr8kF0ZwBVEtUvU8NlZ8Nj2YjDvFVZip6pFqDBGpJWSo6xoAjpMhOFpbOXdmY3936/b1a5fOfxnSM0tdHZ8Znf32Av6/dJ9dILSZnXPzuu7YAIiKo17M0ujGMYSgGSk1XghNk69e27t6PczqIQsQEy+QXDAQINZJLaEThj9STlBCYpoS1b3y7Be/uPL8VzAagDAXckBDSEAiGFNy5BgNtGEzZBY4JlKNOUJbNvUWL549s1LxSBCQYZGQBAqLSPPbb762s7d76+q759cGF66cubHtXNrl6bZQy973rfSR6vk+2omz2IHMGCpgMrWcjBJRAcMnUrv8YPb7WTIAWAwBnNBBOm4X8gliinY0VCNhJhZWQMEZlMARnFQN3tHAyUpRDBgOcFCKDeoa3//pq//Dv7r7o5d6O4ebyVZBFVOTmixqwlJ67z0UqY1xNgtOOqUZ35UiADFlRZXaVLeUkrLN6qgl5x4jz6txu0I+FKWEPljrWO/Pp/Nm1uv1lBjGXaEnJAaYjFymQGHIZZzPdl59I9y8effubb11+8L66SLlUnNhSLmmmJs0n+XGzSxCLauZscGxeBEhbtoGTIhMwkpQdDeyhc4Vk7l0LrD0IdGsVe1lmR1MZ/uzydW77YtvT878dPXMGT21fvF/8fexuoohI4SSOZDVRA1s0K8OimpnZzKZzSzOId6TY/HzT3uJVyXjjnCcyIQpm7ZtSurFuzZSn4G1tdXTp7d6vTypP81TeRgP42OFARmmTK3lSGbexRTDoOp/4TF4B2IRx8BsrPPDGfoDdl4X1cnO4+3zhTv8eUG60AYk9PrlsCrITFN2DG9ifyX0mfmoh3QEliBlcmDKsARjR+bRzNLWZDxOUUMVQmkZudGUzRMXXuqcl5ZjnfsRutSLPrmG6MLDGUCXrS2mfQYgxqTgvGgAGAPMGV5DmS0785RMkybH5ZOPrJwajs6eGX//hf0//d7+y4fKPBwN6snuktOrbEwwtg4wBCOIQrv2OSMKMoOZfSbXZhfZpmn63t34+tVTTz+J0cpCLeRIV4lzJoqktjDXYNftj3SBIQYUlLvMqcs/mAE1mKKu8f5777z84uzu1jkwp5wSilAlm2ldDytZJdm/ffudF3526tu/j1MX4bmd1b4qQVAm57hBXuo82YJVYEDG1rUbd9+/vh6zF2dtAy+JjMRrMrTGKmUYEPHh3LZTuxPc5a998+w3vnrqN76OC+cgAvaoelgZ7Oc69Hu9EJAM0ybPWj8sT/t+7HRTFDCDAAR1lljpF/OF+4sFQQWiZljadJsmNg2CBd7bzDqB4QWN5T4hS+qO8kuI1A/a6GTewrxEKgmF9GEB7fW6GJYY9vjZX3umlB1z7b7OZ6/kB0HviPEgS55m3+OyEk+sKe/eufvij1/41nO/i95plD0iJAOQMlKW7KHuaHN8D/SMmrap5y0RlWUZQiACM9puL6WZ7m7d+tlL737/h8Mbdx4NpTM7rOupCEqPaD7lVZYW9NMf/Pj02mjtsYtyegUFgSUjAVASYe2YI90+jjr7gno+296a3L1TxLroD+cxxtgkVE44E7ExiAyac27bdOhaevqp8tu/ht/7Bp55HH2B4wRHoMwtN+pSQigQSTVx4B4XhoZABajIhEQLozcGMZQQlwtjV1p14M4v4YjjvBCoWe55PuglqLF1sOBcSzGRJigze7NQldPZfGtvf8DUXxuVDlDOuVNR/quwzHycMELUyMJMpJo1QYChRx70J9O5EvJygbHue4J87hmLPz8cQ80sRZVEAlJKOdepHWtVliC4lLVjlyeABE89szla6R0cHOQUc7bOUZuZs+LDimT6uYSJPIy/tMg5DwfVxqm1qgKQicyJm2fU0TQTQdQyljIUn6HS0ycSSppJjTOsM+5ipYWNlS5RYgqVnJXQqpVJL6wGJAGGqZlZm6nvUYkWQw5+YXmvKuPYm7WYtxgfYueO/OjPo+WC/d7koM/+3OpGWze/sOXvyaDOdMu4k9YLymSaGZF5t7DNv/aVS//J7+KJ8zW49VhrS5njZmrfa8bjOK+qlUG/glKIVNQYNeoyCFBG43TudeYN0F4L92HbNv7QLIpMWZWWfqjdDgeA4Ujo7+hYRhDlYa4kHr2XTiBRDFIKauPa5nPkcZwTwM6EsVqOElCjiW1dBAwvbuD0invqkceef2Z45tTL/+IPJze2VrOuV6NRBCLxwsj3Y15PcsqdPk0iStwR/FWUHWWAG1MVDv3KWrN5s9rrrzTzvRdfvzravDxcwRdXBFmsDlKOSq6Tm8fUImeiTJrJQMqimhOZMjLELOZJ2xbz6FZ8BFy10jaHIaw+/dTXfvSn//bVl958dngBK5ULFTQ7ll6Jfq+YTicdaB6Qjk65qLATVFWzZVuosrqcqQCq4sqli7eu//TWjZuX6gbDFUvWofg7MZajOK4+E0EVnhceAN3zqgbo8jNcoCkJzHDkNDVwhLa58/7V8Z27G4bCrCaNoouDEkQZS4HHI7lGNiSGERLxbluXF889/tWv4MkvwDGQ0asaoAW6BDOKkecI1MiNZQOE2BFnaM7RQXtFMSx7awPuAQKYtayZkWI9bSe7u++/dv3dN1ZW1x+5dO4LTz6CMu6/9EcH129UckgUYYVnFBZapMqBqgCNMLDv/B1zzhmsJB+ipfgLp1X3W/UttlefjU7ssQgGLb5ZVhwyHdealx1BY8fSPc2GvJhkvaMSAh+wWvqNwg2ACqB2jsMp/uTP7vzxdw6+/7Nw8+45KTd9KFRTblyvUE/ZUWJKXVallnNynoAkxmIoDGzwmZ3CITVNA0+t0BjzyC6X3sbxPHpV10CjPNFmrLMxz+sip1LJEBL7TEXkkMVlBrghShFeuZc57+zvb93htn6kqlag4iGejVAzJXEZwQgx5m5G664MGQyUADZPRF1m3l0aMoNlkaWMqZJTgmqRCMCZUNUpz+pYH9btVkPv7jT+ne2VKpVDffzihcceKy6ex2iFnavEyIw8kYNfHeyzm4znqWnZQYJr9MM9XT6x8ZCVPAB0U4YSm1nbtjFWZed9ToSiGK2vlVVlDxsAD+OXG4tZ+uSS13kAmBkhmSYyc5xAYdDDI5fhvYFgTIZ61qQ2U49jzAhOT1S6jtXJP39xEsVyrAVH6Fe9Xgm0OaVYefaEGCPI/WWd5ycSbF3edewc1v3few+RNudsagwyHEynN+9uqQ/RCYiUiIQFEOaOBNl5ZCkxsJiTDfgEr849HgBmBiPq7DmZlSkvrAC6JkTT5hwyOUfkI4kFKGxeyFh4uLlR/vpXR6OVQd2+t7s3v35tHGMn3Q8sbAwW2fuy0ASC2BIp0l03NUrmMhH53hzbb9+cv/TW8OtfLr40zNKJLiyuQCJkcMLCOn7pK7DQZs1tHbUVUwuUne9uPgLBFLHF9t23XnzxrVde7dWztapEk1Jrg5X1uk2T2WER+iPn98bTu++8/84f/cljm5dx/rR0nQsGCYMkQwEoTEDL6r8h28HWzv7O7hlwL4Q4bwCoGZN3mVNtDMfO160dzGbtsD88f+7Zv/338MwTePoxjAZwAmYDz2E7s9SvUbbKjaJmYe57D0GzvJhgUrbaYQoF0Ac+Xd+ebnh8YO4i6loP2smzdAVbJ3AlIIgJLjISsxBnmDcWS4bFZ4/FRw50Fa8HmhkXWDzuVIjyiZoZAwolCDqHOUZHkQjsabGnoBYpJkcKv1ZmBjkwCy5f2Xj62Z2X39+/uVXP2iLnhbAjKZY5K+s9JrRdjS8TGUnOqtl58pW6XprvT3cP33gDW7cwWsfociY01nTkDQMDLi8GrTKMochAVqRc7B36g0My0HCI0RDeeTIfMzQhz3Dt+vyV13dffc1vz6sLly3lGBt4782ZmRjguUdu7+23V68+Jlu7GE8p8CC4meuslDof4GUDMWvZ9a/aPJnPtmMrzs3K3qxtZpg5c+YlmzeSCJqDcxJh3hL37O//7tpvfh1PfwH9cBBncyUOFOAH/aGrCBHoxPvrSJZCFRQkHbrfsLhxlsEf2MV0n2O2TnbWGERdA6JTgGVOYMlOoYB0M0KbmuBZmB2xqKkhE9qE0BvUs7hb1yt1M8qgACNQJndiAH74+LpnmOtnvRqeMpwTIYo5aYxefM8BJW5pBDGgLUs2t2Rq8wc2rvcVRxafxVF0BZyPc5W6xsvJ3/z5FS79hNqE3RtYdJHp+Jl7zs0WYmdHj/SBZ9hgpObYLOVsgHPEjgpTarIepHbUD+TLlkMCdAn/uHgBvV7rxSwWmjxrxTYlWuzyYAJbrukfW4niYTyMnxcdYv1jPDKyafRBe71igbIlEqEcoZkMzqBdA7qzWj8SnvigAoUtW4nUYV9pKfJsdPxP/7HHX9EwBoiM7d4pa5lkaKtm2WKOmvHGm/uXN1bLFbiiV0eowJwZyr1ml5kK4YqL/koPA0JiTA/xx//21Vdf5TadPXfx+sE4zuY2SKltQlllRl5KmSuxEkTRz+oURxrWdnJzdXS+BMAUZJKIwQYxsKlTZOKG3WGQ3V7/ia9/ffjV5/dQ7Wt7yp1yFdop9nPei2kW1bNwEMmg1hCzyxRUCZagbYd9Wbq0fmj+9gBJnXWgHeDDlmTfTc4JqsjLajI5TOY5s7F3UvjMKUGTaAE/74RAUaEkwBLEhQwQUt78z/7BX//yV975J//i5nd+kmHsnc4OrTip0rvAHehylDNAxgtFGoOYArrYeBig2jEalZAVypyTifdVbxjHrc1SJThP7ur163dffPHys1/CE09BnK/bxKFfcSHsYGwGNaIkgDHxgsFsKkLsWsvzRJOY+9nvRmz2UE8oFK732NP9n7149f13n31uF/0CqLyCqB8IRQHvQBoFkTWLRZiCGAYF51x0FgzKiNSa5YoCZLh56hLVP0w7N1BvoVd6zRNUEVKIwRLAyM4ROWYPdN5UMIPlEjnkGbQBo3bUKVk6NSSDgglRQAwnStM5ImNW55t3sXtQEkE7f3FWdF6sTIZO/KmbPxa6/7TYUSvxdtNeXD8lTz2FlVVomjuBL+bQ1MktUO6qpl3ikBcmZJ1ZWQJyL7izK9WpoUi04DRYG6whTohN3Lu1d/v6T37ww/XVtWe+8g0QIBH7N/Zy2Dj7aJzdaGweQojUVxpZOZRqDb0VqI/KAkogNcqmZMZEmYFlfmsfrqyoxyPthDjqcoZZ3AoOJEf7ZwMvb/mj++v+bz7eTHs03/5yJB9PLBystmD32qKFasdpJyG3KYOcSgehUAY59spxPnPkxJi6GojVMptiMn/rX/+hvvpm/2Ay9OGUhAJmyEbUphiZG7OUlbMV5CtxVa+fdeHxxl31/2hbZyAiDt4HIc1EzMYx53o68VSYStPojFW99QajYfCz2WwBjFwU7k1MO9uN2NYitlKVxopZ7LOcO3X6zq2bniUKlDE3a0mzEBEFJWeLQoyqWso5JlUNIeDEyLGuXgOdp9iNB4F4OAfn2Qk5m44Lkwpiochmqsh1E5H+f//X//PwK8/or//mE89/DVeuYGWFisJ5tzM3NxoUBdY2SwFN9w590xK5OVuGW0pyHUveAXSyqWXLj/Xe+IhRvgwBDGwEBZtlMhITKCwjZpRAK6xmzOwGI5RVpIPcOYIYGx3Jwp0Qzl1mMrR85nNbZn0Yn0god8gshnZoZc0ELLrpoGxMyOQSh7q/gjPn4UIGNQADY7OpcCNSN40rS2KwqZK2AmWQLQTHHux87m1FLJ488fgXj5+zBNy3I37QWNzpi3lBxcAKRhLLIfPQo+fQzpPFxL50LE1qfxnlzE8xWAFQRwujYzkpcAiSGJqRQAJEw37d3j04lM1LiSRlJWMR54gBy6ogPSptKnhJvqQj6YuP86kZOglHzsSAM3Di7nuAMlPmhSunsqFLVgjCtqx6nXgJ74VFEpICGcZgDhwgb0+2V/vh0V6BJx/hr36p99brO7du3r67fWZUARYddFmr7dK8RJoYtqjHwghOGcmgWSIykStcTmmyc9feeae4dhuPXZLKmeNIpHAG6ZZuXSRKylDfVVAV0Ci7d0RbmKHwYRgQCiihBVLA5BA3rk9ffbV+9/2NjHLQz3E2Q7vSLzxCPGh9E3pV2Wva6db2j/6Hf/7YV57HxlqJFuZgWUwJVoBh7FRhADJUoS0sT9v5rjb7o2q36NVx0nPSxrYA94enxmnSGlno7Wp9tyx7Vy6e++bX8Otfw+YqinLaNrPIXJZgSppXeyOx5b3tAQPaNGtisVotEDydbtL9lKIF9ZYAIztmVnePnRnJAgr2ALcxGcTYSDN1BUJGh34Ck3EyAUOZM5FZdqYlIH/jv/4/vPbmDe33pkRuZbWJVnDJyVxWQkqSIdqxNcQgRkoPpGYp8CWniPHeiNonTo8eO1OtALAcOvDyYp7q4CWWyGpw7igWWYrEvSwl4BnUwxRz8+op43Af65u9lbU/+pf/up+4X1QHsTnUrP1yb15P2vbcuYvNrBFlp8zGgGSSxJLZRWXqFZFTzNFp6kM2XElNfOPVF89dPOWefsRC2hrviPh1N+ihb3DjJu/NZrW2zotHxmyKnX38+KXX/2//j+/8n/4v7/+zP5h/74ft935Ar7xSXHsf776JH31v9s//5Tv/9L+b/uSl05k2fFmPJzDzzgVil7JXsCJqrknLXtVOx4e3bq40rayf5sFawUUeT1mcETETmIGMnNFmxBZOTj/yyNNXnphk3Ng5qLlQqbb3DqPzB7m5m+I227Q3chcurz791f7Xv37pf/tf8ZULCB7knK8q1+uhDHDdVhnS9V3IBSmcCCGAPEQgxAwWOIInOIBBBCF4IMA84EEMSgAxgpNpnEPCnvgfX7uzT2VbVJlpgRk0UnIZBcAkSSllgoED+QBfaCgsxHksi0pNd8cHkdJwfUgFDsfjMng2ciTCwmBTIxXHorboKilYGUqk1Okn/2qllPQgXyAyKdREAWFyDMqZNDvY5sZKaufzyVgBIk5qRK4sK01K1nWKiKxjUS13agBIQWacjTTzQlp4Cd8j4k5llJbEMvDJ87FO30lh2v3Y6T7wSYTbvW+AYPQRskQf5bNH9/2w/FI1tcVXPvHFvDDGsHsfibk7M3B3JQBAyTJMORHk9tIuAACAAElEQVSJkOMckDw0wHhS171BSRzapl1ZkZEw2liKiMNwNHz7zZ23Xtt1dnZ1eKEs/fbOjbLMRMngYA7mATJOoPxZ0fZ9GL+i0SWOhA8+EnXulB1uQZnZMXb3bn37r33pP//P/8ZwhHmzX4bB4YxnNe9OYYLMlMlEAMqaOlnuhechABATMxERL8hlS1YkjHShGL6YRe6/vz70Eei6DWofiI5peJ8iNi3Mq2yRby/QHkTMHdjkg1/Q4+kKRyiYj5xMSIzJmM2xsRiLUffIRh4sLEIMEjPKxgm8neLtGO80dgBJgSwgE2WjoesJFT2uAkJOTsSBBdu71/7bf7T36isXVjZKtfru9uneoO99Z5XYitWeZp7mnmee514ArDToRWIjoHNYWiB0GLYo9BMRk4llx+p1r74b+lYgB0NRDuYsN41uDUb/o//9f91//uuTlbUdkNCwBMcJ3rx2e9s4udJxQIJX6TsJTLFtIRbZomjLSEQAu8whiVusEfd/MX34813BV5QXAvHGdLTWGJFS12tZ/GhQowRkhgpUkGWR/pJnEjZiU0AFyhxdTqaCFonMyuwqLZw5ogJFX6s+DYc4d37tyadOXby0r3h3e+/m3s7mWr8UBHEwzalNOZkYB87UVdzEZS6SK1spWieZoqfWqRGcalALqs6ysSkjMxM7M9ImkoEYbZ6VBbyj9997d29v5+Ljj+P8eTEUgzICvsfsi5giaS4dk8ZmMi24JxAxgQqTc74E+xRTXceN1VAwhFlSTaSrKyuB0tUf/cnZU0P0KiRCMZwCM7VLG729/bu53e9xXBv0qqJqI2VFCNAcghSsatS6KruSjT23QvNcHc74zvur07uyOeLVwS71dmIa+Bg4svQ9VVUOZXJeCQRrU5rvSdXYjdevvvHTp7/61Vm1ecBDYedARWRpzBn7gtQjcibMgm8xneLPvvfe//df6ru3N0NfsjlkURC8qIg5Ue+VCBj0yxvb111PpOcyyItPtVo1umrhb/1X/xt87auYH2JtYFVxgHmtrWmEZW/wQjAkS2rKFG7fPYCRI/S9OzWqzo2qUwUPTDdc9vM9nyfENZq9uy98940ff3f7xrXf/vbffuyLX8fgNHpr6K0h9NEf3J7Mbh0cbrW4OceerFePPv/IN/726uPf0LC+l+DKjRpyezI+qLOrhlIMWqJIlHhRQjLKoE7KyLizjiM1MuOuAZJBSS0TGxEZaVZTmLAUTKf7wWVFsq6vsJi1mHDCAe9oZ7gsDhCBlO55tI7JZbjv8cEEhe6bq0/ERxyHFjg/o6MVYaHpJKJEypzJlKhToexqb6rJmDTwxGM350lqssUS2i9k9WxPCFM9XGOmacR3vnf1n/73w529MrWBQMhZEJFqyyxCRkGpABcQZ2BVMwPISDoMmRIrc2ZKTK1w9j4St0ZETlS4RWWF9yE7iYxEDBIxoUhUa8gSMnulRRbMmkSTmDrNiKYx59ZS8kxCPJ/OHQsRkzGMHbgwKUwK5aDsjERJlJyxIynEFy44EkfiWDyJJwkkHuLhAgXHwXMQ9kRizApLyIkscU6UI8fMSSWZZLjsuR61k8krr179zvfKm3f7m5s4e0bKoimwx7oPR8B6350d9kdzioeHueeiR6LYaIyiFESZsiYmXviFwZSzsWZORpkW1SLDggRkSp1ZCBmgRka0SDjM1ABwJMsiQkxJi2SDLNQmF1zZF3CRrC7BMFdcvf3Wj15YG/SY1Ig7xWclGAsL66KntGgZMsDGi17Jwwz6YfxCoYTMBjKnYCOGZtboNEkybRzp2cFajPr2re2NL33luf/yv8QXn0FVHdYtymrH8MKN/evJ6moQxYtRyBZUATW2yKQMMuKlZCLdGx91SlHz0V71aAPbVR/teJ9/z1v48NQXH/U8230pGoATu3LCSbUTA3245ejJdBrL5cDAJiFnA+CZqE02n1TARi88dma1NLgWgbjHjtRyUuYFPvMBShy/SmHgxE7JGdwij8VSaE5k0sTE7PpukvHe3d3b4wlVo0ilmSeTLuPt6ikKNah2ycOiZCsdXtAWtqqmWHgydXE0hGj5SOgaAEIghhpRZNdyaDmATJrDfnvwG49vPlI6ybOeC2qcIjwzd58m0wJgv/wiMgYL2INc9wTAzg+4N54f9rXF2orcur398utnEMpxM2TPLHUbY4KXaiA9iJ+INsJGZIvOLvmMIlOZxGfORFFMB96vFfOD7Z/+2b9//NKjWFmlYXG3mU+UIL1gIkQEtAnNdFq0jYciTbF3A++/8eP/5r+58Y/+29f/yT++9W/+df7xC4M33uQ33sIrr+C1l+b/+g9e/u/+6e5PfrLetJvsKaNlcFnM62m2VFSlsCPDoCyHhefUHNx8r3+4HUYVVvogE6JmMi+oLxHUWfg0M+Q5kOHy2c2VR55+5JZvXh3f2dZ23LZp2k73ZruHeUrhIISbZIenVzd+6+tP/U//zvrf+W08egHDAoWjsvAhBJZAVDIXQEFwAnh0tVFU7HueGEwL6RRmCFCAymUCiI4ruGBbQIlqgxLvAC/dGL90fWcn+1iNsi9gDyAyIYBXiFGSDDZwAswpxNggFIpoWYa9NtbD4Hrt/BtPnXEBcJY6qb/EDGIzIoWYmhlIF9QNZk4LsNaDqaOpdbOTETJROmaRMJDJYB2+BchkGcidarcxMpAYBojCaQuKPmFBTiU4Qb+fNzawM69CkYm9xaoskfL8YLy3vVMpnHasZAJ3/mbIxEm0A8OJoYhE4EzKmmd3t2699MKlpx6VLz55dmMNmWnaoIUrekNCvyydN9YWB7t4/zpubv30//6PZq++s3lnd7Wqwnh656f1G7kRTwNJpYCTat0OMg1C2SsdnLc2ERAUph0XAS2TAueKYnc8mb/65rWsF+ep+OY38MiVamWExGBF02B3L93drre348G4bufnnnkM66v49a8/vbZ5+Ma77e4+ZpN2fnDt1nvieWXQD6trq2cun7n0hL/0BM6dRa9sw6IWw2Cy4xn/xMbAujnIGY6gTPd92/3CfS3xTEuv7w4Ftqg+L4pKmZCYJQvTckJcVKOABSIPADOETLNJBCNUydJuG28cTjdX+uVomJvMqonYS1enEANyXp6bdVWlDnS2UKH97IZ2zVLqUE7amdSTqYG9o1EhY09ZExHgQyKf2w5l012Hj0AYUIdcOwL4dtC8hXzQh/+FHX9zLPvwMeKDQONfOH5+G+fjVCdtsUFNgIk5yt2OiAHORJlolgGDBzcJ6uBNCQ1D1zf82srQIVAOFl1SE2J0FDtLQPFRZJSH8TAeLI7vWf3go3WYheUzZtnIfJF7fREHAF3uZ0rtckk2ApauTcqZtesn8BEO2k4UfpTApgYQHb0uf8w76+jxgXBGio+ccz6ZMCKw/EecOY5XiURkw8Ekxb127tppf+KHVRgUvieSHZAolF1XYZG0cNI7N+/kWatlhLqR7w1cYXUbZ7UM+l2NSohhTMQwCZkSoXaamCNr4gUuUkydUoeNWcyx2gEtlQurdUIxlFSl1GxHSqdPX/jaczh/BYO1hKGAHJCAJtoMlOFhREoM5UyUF+W7KDhCBhmxKKQjGjzgByD6H5nr7hsASh9e0FlKlnLHvu/OInNKlp2RpqUCJXF2iI4bXxCs6rO/cr7KdNqXNhjOX1999eUfnglYqaqiCE4YqVVSqC3awlAjWaSXxAaLnDNDTKXDZqFLGJCWm+WlcI0aK8hcTKul33CU7t6Z/uRH/bUNnL9AipGHAKnEdO7bZtrG7IU2ykGrHfC2Y0Us7qNMmNXzaYuRQxE8WwVIuXbqwpVHXn/jB/X7b5VrZ936UNOk5wYu0Nh0dRjmGUitppqJgsMsoW47EC4M0VAbEGFAxUy8cvHMqXP63ivzrXf9wVWcPt2nswhUYuw4qRKAQCxAjkhNkorhPCwHSyHXaGdKULd4905BiRMTDC2giAENrMHkEFtb5XgWjD37jNaBxRSZDO6IOG+UG219GSjwPNZQX1aDumn35s2Frz6PM6dRlYhRmRI4WXbskLMYORASAFaQgjLs9Pra4XgWZ3M3GqwWwxVPA859VrRjDkBsce3999969XD37vmN1VPnrpRnzqF/Gq5KMDjnRtX6F7UY9ndOrVdpQjlRWOmdebo69wStnEtuRSU24KlhPIv1PGbnk0spwzgcYSfFQAs2yQLSx4uxvQDAHw/+blro+nqmjAV9ZznmsRxz9z6zvEG61zp65uM8frqx3It1C9PJHMyWefsCCbj4SUFmZATNLC2jlpxEQ1aCMboCCYwNUMxr7I7L2ayKjZqCoMyRMrij7nSX/fgVl6hJOjoBdMvhB64Dm3BeiC1k6gxwuoUQsA9ZcZYwYZz8cD4wzdHRaTzAnuLn/ubiLdzz0vck7d7sSuk1xhTT5GB+60+/kybz81s7+K1vbpxeJbgxYEAEqLF+4U+tr+3GQwPISQghEiWNDPHeU8zdUFRSMhjpvShDPvHqx2/95Ii1ToqZc0f56phVnaixEcXFRAGwgA3BWb9nVZnIBExkMDbqbCqhx9LqWKrNnVSaekilfRi/YGQ2M/IZsuxidcZFGUkoaGzTvGFXhNV1rGygrMCOgjTAfoMDojqUJF7b6AhsRlBjbcFGyioPCidc3Dgfnv98Im/3P34cWiKLgYXE+gPdXaqmRA4MjaTZAaVg4LzP8Aani1mawMv5+TN883aExa4F2a3DRxesaSI7cZ4nEXuTdlzHBpKlgImou4fnwQuRGRytktYtkWxkXX3mY35qWEyJHXuFM7nc9VAXSUhyyAJwVsjJhanbtd2feNP9a5+BaAWegan4BrkYVf7sKbe20u7fXvUFwfUYuZSWSMi1dZy3jeu7jmYjph0nhgwMBpDNGoE6wGXlPIx6iuTwu/9htNrD2rPDXqmoAqiYgBLgsSqQaoA0RzPD+2/ffvEHhy+/2vzwR4PDOXJSx3vvXj0sgsJSStPxhA0luwtlb1j0C5KUmjklRybL4UcwMRQ5AXpn71btaadXOIrlwR6uXMLqaskB84R5jdl+PNid7u1iNi1T9GTy7BdOPfflb1w+fffm19urd92d/TN7qYrF7lR5NPIba7w5wuZ6cfFMeeU8zmygJyqcCQZdkhq6dexEb+8jtkpdruwAo06lyQBSgiz34t2Y6UqjXXMA1IHEHqyaSQbRI5yZLjaWYFYod8gHjsJEMM1erTI4RxCQLVtTJwbLvfFJTGDLNmPXfrz/FY5aYXx0JU90xwxG3HlNQZwHFFWxceZ0vPqazXPQ6Cz1IUMrZqhl0pTOy3F1hTtCU6a0JIhlMXWZxVThKpLmzvjV7/zk8MyF585fKDdKWMLhIaiAkOvYvLnF3Zu7r7+2/bOX8lvvj996Y63Nq4N+KdzEOqem051zOXt2hQtSeZfMG7V1k5u28uEouz4KMV0h5LqZH4y3DifT3YNz125ufulLOH8WwxVM5/Otrf2btw5v3JrcvdvuH+xp89Y3nnny17925qvfwm9/c/S1ZzGZoG2AdH4QunQcSnAlqhX01xFKs0iEk13rk+3HTzwW/fGPEIuxj1RNYSPKIO+CaDluZjfu7ojIlfVSo8DICLkjaAuQoJqFRElBDFICOgWzX11Vir9wMHO/3x+0uZ622bIXBmjWNiIey/o+n/hUeUkK67KBjntLf6Uv0QMFMzeNksWe2ax2cQBhyZrAOHv27Llzm0X5HnLK2qYUQwhA6v4OwGc66XkYn7k4atnmnHu9an19NQQAEPEAJ7O2BY4rRMvB+YE6eDfzL1b5XzU0zl9KkHmmmFRjmrZNy3XThHkRSubKi4eJ9F1YeKC1TVuMDyc7kz71JEkdGy+Fk2peT0RdSCKKAg7GZCTKoq51Oi6w65G6PJ5AgM/sFVUCMgQQNWekgFM4c+QHba5bkDI3mg+D33jqsUt/+2/h9CbKikEOUOBgjtls0uiii9+NkM4/9mTSeDLf+KQk2j7BYCAny6adP3MyZDI1adUsSIOYydZWB3jmidXRcHV9vXni0o+a2wfj/XHd9BOvejcIBVLKsenUY5Q4sqpHIypKGaryYHN1zhZINsrBra2dV//9d54broa/9jvoD4SKwqPPWB+WKfUOJ2MDnAs5IR8vBwxopz6gOY8n9WpZeu4Q7Zl6w+rilY1LV16/euPy6rtrm5d6iEDrEGbt9Mzaxk4b28mkiZQV7MAZMYE9dAHIJsAYonAgh6pfXLrs3ly5sb892trCldnI1w6Fsya1sckzstKLSAGpYOYigOC8gZ0nJUzrIqHneFEvoGMOCGFBP4YBe/v1zVv1fD4IwXs/nS8IwLKEJVnH9mBYjq4qSufj4RTiSdyM2wOHr/zut3H5DEqvrogiLVKKuReqpOaNeVHbVgWMKMNQz0rSlZX+xdOjdUYAJNbQBIto5tPrV9949cWDva2zZzYvPvUUzl9B6iEEkLQ5q1FJRTE8W1y29dJBa1gClRhexNo5c1ULChwS0MxSPU25BVg4E5KJPypAsxgTlMHHGXtHWcrdhlpApnlBcjIz2AJ9Qp/XxGBROFZ0G0khIjXH7LquczftTGbTu1tt26qqiBCRqqoqdwzUz5tfzYcFGaFRbVI/DAf93tbB+I0//tO7u/sXrt/c/B///vqZU2trK1Ng3OS5JgxDUTrcZIpRQME7Zpo3LYHKQlJjogvhBmbNHQGNHngjz4ZMR82YBWA5A63lFp46kWtTlKFYGbphT7WBaleMoqUKES38yO8XEf3VIms/jM9adKB4PQEqJYPTrAzL8EHaGCdt60Yra2fPYnXUgXKdcxNgf9zOm0hSdhMRy0NQFwBoTsIsSwKYE6lCUZbhvl+zE1DOz26wgZcCd8u1W5Vg4HmMvvJwODzM2/sHk7pNWJjj/rJyaD3Ch1GH3/8A9+RBy3hi6CuIoMaijCDu4tny9Nr2G+9UmfoaG1gj0MKRSA7slMom8dKSquMCZkLbOTzBMoEEJGQEVTWif/enf/zNpy6e+/KVQS/AGrSK2qAUnENWxBr7u3j9zf0ffv+17393+5XXnuJyLfQouASbx7ZpZkmzAad6w8qFyocAtjrmeoaYRK3zIiUzLB6JsgmsUqSdvdsvvbq3Nx68fX3tsSdGFy/60Qg3b+fJ4dbh7tbW1vjuVpxMfKtg+83/1X+KR86NvvzN0fOE3QNsH2IG+N7Z6RxVgZU+1kZYWUEg0zzOMbhFGiPoNHG0k5Q9Upv4+PGhv0607M9/IomQnWz8KYgFlDsy/bKYQAZHcEJgEFnuVIS7fWJ3EsuCAn9ka+NjnUrXr+HFHnVxxOMGANnxPEJLEZLFDziq/rMiM1iRMlicQAmD3plHrsx/9HKTGsmJm4ZiroLvuzJrzJqUO8eChWccG1OnV09GyGzERE49zAcNq6589/bB/vu3cTjDcGX61pvza7dPDVaQACeQhOnB1vX3rr7y8vZLr+arN8+1vG5uqJznddK02gvrK0OUfn9/l7NBkyZFBsBepChKfJjzHsHybDIgO1f4w5ynV69d3dm78dOXZDjMipSS1m2ezng247rxTV15emv75v72zvNTvfCtb+LCBZw7AwEW7rwKzVDLKhkB3jPDkhD0U6z4L3ZNXRUeAhNYxzaiexA9dlz9p+7WWWw+DWxQdiFbVvZcVDHFrfEslJNRVZ72JF4sI2ZlhWNmQVYFEUMVyoalOQUfCVn/1YuUUq8s1lZWJ2mvjoqUIQRV3FPg+LAxtiRnfLAg+LmJD2k3snNNTGSxIZrUaCuUziVLBN7YWL185cL6xmsHOznlOUjLssw2XR5McQQmfRgP49OJblty9D26BoDG0Whw9txmUQAAswBsSk2blWQJzD85MpmIj1KKBft0Uc36Jb6ZX+HIKbJZCMF7D7UIHMzSYY495ypHZVlWXrwCyNZMUj1xymu99cKVaTLh7LJyUqr6o6yQDDJ2Sj67zgqgCDzzC2VPI+58iQF09VW2znmBjzhWZGBzVbnSsO23aErx5y9c+PpX8O1voVdigW3HdKb7uwfNpG49K3dgZQWgqjmDCR9h6furF8Y5GQBNllSjEjNl09aUgmvBEeTIhgXj/CZ8KK6c/tZIb/3sJ+/86Kd7t7eimatCT9hihubOHFg5J9FOW5rV3AMmr5ZVWx2FMGvy9suvvrey+uTaBoRx9qxEcWW5GiCnRsI8G8/aeWTnOpzziWwZBhXx03ncOSC/UjCzKJOBQ+/SN37r5r/6Zy+9/upvXnrMn38k1E1N4XRRMqrYG42zGBetmoA6rXPtsLNmZqDMJB7mMgLHCc6c7124eHN/a3fn7vruNmG1X45g2RkZLFlCyok9CWWgBXwIUGZfklFzMC2i9QqKdIQX1IXvKwCYQNEk3Lxz6/1r7XReFaUIKSwx2OAMPkOBJMiEzEikJCzkSl9Ec/uzZp+0d+Xc6jd/DZsjFGRloSx1bi0ZBwomkmhJAyWPhYCgy+3mqdXTo94A8MguzT0nIGOyd+fqe++8/XrTzC8/8cxjTz+N1ZWF6x3M2GXyUUlFgxYBQ15/HJgDGSYIa3C9KWgcU/CujpjViVS89+yKRD7RgrzR6R93ELOOf6kwA5HB6Iha1CmrKoOJOgW01KHkPiu33ScXbKYAwVg7JwxVAEIMNU8SjhkShvF46+bt1EYzEydYNCwNRMxs+cGI5X8lgwwluel0bm29dmpUDld0b3/nJz/duXHzN0C9Z75Iz31psLnuhHcCzzwlh+HKIB4czmKGz977Vpk7Br8SL6wpmTssoEBtgVR9sLPCseMxgM4tY57jLBY9T4DAIqqq2twIq6O0dZezLWpVR1AEs6PqP9kCZ/uw+v8w/uLRabBmXlQbxOAzqzFYvC/qWufQ/ub62uULGA1BrqtM1C12Dg7amKUnyY6Lbkf691iosX/+Qq3Tq4OqwELwVRmqQnhJlPzUWby/zCDtrG75BDcUnbKFOBXMM/Zns/G8SSQmPmb7pRVROnIwky68Ww1CLHQM8vwF1ktSYG4oKOQlC+v0Bm+u3c7zM/0VnzRzzJpTE9WS89XAl7Q3JTUwEqOVjmyMTJy4I9GCGEI4IgdcvXXtmdkYscb27ebGvuzOXe1Q9nBqiMl+vnV1+/U3p6++OX7n/bC1dWGcVntUElmjDM1qnn3RG7gi1NMZ5ZQmbdO0aJMzGpRVUfTGzbzT+jaDgUmVmZziyuaZiWJv7/Bw/83d92/f+enrvVOnB/1y//o7mmbzup7PZjZpXVRWhxDe///8wdnfeL7o9fHoRZxfwWlDK3AOoaMCGcARlICZaA0bgmVhl7rkXjx4ob5bRo9sIY6fP4JwdT8SUdeP/Is2A+6ZwswMyIKQkTUnQJ2Dc9Kxl23Jj+5qDUsuzD2dBKZfZPibdsVepiOKwUknUju6HEdo5fvPn41UYQSXkQ1s3pNFDKqzTzzy7mq/nbR9lcDE84Y0QYQ0q7NWkJgzZ1IVY5dBUEfIbGxKbFAxckBBKFeGw81R//xgAxF4550f/w//fOtnLz82WuvXqSBKrPM4mxzuznd2w85+bzzrz7Tnqz58ilEsx3met/Ukt9VwmHMmNacQYjZzxMH7OtfHV2T5ubBp28yKIqz3epXRXh3379yZ37ybiaHwIpW4PstAqASCd7X3sjvd+/7Lb8wdrDj/20M9d/ogY561nU4rR312XhxE4Iquqc1MckSoOEECePDP8ecFY9GbZCIGCS28ttB9zKRLexPIh1VOM3ERXKrrRk18aUVqY7o7qautw5Vzo5JhjByRNBF5xyRCZArSzpq824AfvdpnPPS+kkV36ZqmKQZ+NPDDeX9yMGma2nwhUMAvh5MuG10AYEspfu5s+jpO90Kp4PMUy/d+X4h3KaUERLPxrJn3i2EFJZ+tLQMeefTilUfPvjbZaeNECjjvczzxodDR4vu52/E/jF9mdJj9owaA5ry+unLp4tlQQE2JOAEKqmNjqIyOOLmKjhd6Aq7SlVqOGwC/Wljwv5wgU9IsDHJiEIVLWdvcau6gAxQzaVf/oxwoM8GRMHnnSvhsiC0osfNFlZqmE6te6KIoYKCEtRpV1shIvBB/6F4pdM5K4EykQpmQGOqsrtOwP5yTHVjrzm2e+dpz/Pyz6AUwZ3KdJsl0Ot+dTAEqBsPcIbeJslFSywrhZTa5MDfDsWP8r+DcryBQNmRFUhPVpEiG2CqCMMsUqhZLycXmEKd6cvHvXnzsfDMaXf/+CztXb9p4tkEyYg8oG2fSzDkxt2TKkGyD5B5gK28EklS3FYfzvsr7ewc/eeFgY2OFM878rsvkY0bRXxXw2mAnyt54nmWh/MN28nVYinLWzHYOYiHMQ1/AE1mBhDOXHnn2Kz/84Y9/8v3vfv2vF9VgTebTUJxpkUf9EXMvgWPKibOAysANswGWzTIYji0YsRnNE6qVtfLipfjOq3e27q5v30KxjqaBZhTDqixAHjG27bxO0ng277kImMOVlZBrxtMi5mBIyEQOC+4msNjem1PCZNpcvbZ19Qa1qRj4TjSyFTjlnsLnBQAzBW0dGEBUzhgU/Unmm9PxZGXl8W89j0fPo8fqNEuhYNWazFkEZ3YLPzIGjImEwYxHzqyv9koPTA/vpjTrDXugjMP9V37854d7+0p4/OkvXXrqWVQ9sEttI1UBCQ04EVpGAhOPfBlQe3AEWhipHzboTxEaweRQY5tm86Tw3pVgrwZS5mXK1NnfHcH5GdAuf1p4snFXCiFlNpgAtjA7ZRh17nyfp1CYERhkhg7R3+1mhSi4jqmNBUx3Mt+7ffuzn59/isHGq+Wqq2UynuzVt6rB4JLzo5h2btz+/7P3X02WXVl6IPittfY+4ipXoRUCMiESSFnFqsoSFE0OaWVDPdNjNOsezozNj5i3nn8yzZd5mTZrsq2LxqJVk9WsykqmqEwkUiMTGoHQrq44Yq+15mGf6+6BBJAIIJEFEZ+FXfOIcL9+7hFbrPWJ1/+nf3v2tWubBvzWl6vN8WYdrwMLYGuz8G7SHx5q1xFJwWLJ+yYFp2x7S25Oknt7yubQ+6y8G5BNhAHACYnhjsZs0bdVrABKbmFU8fnTxfZmunnd1ZiHDCD3bIsN3Ls1O6K2PrgdHuADw9d22krrKqQBgBsLlyJx6Suty62HrxZXL2NcA54gChwsuoPDlYJBoqpgPhq3T96l2ZrsswNykCuDGMZuMXBdxbqsogzuEsARAe7TAHIwJQy2Ntmxjo04MXPFjeHuwvYWbeeBytKJ+zbxR7zlH8qhJw9yXThmkIgMisRc7LnfY3Fg0cKqwHARBGBzjPPbq81RNxpN1cdkZeoPu0XbN0toIWXlg8A1PwpKbIwkpjnPDcyOoEwOUoTA1WQ03pyAsXrppZ/92V8tf/zKmbnujGe2Ve128907t1dv3Rpd399o7GqsZrPzy+Wy875Nfa+JGBC2VlNo+8VSiIVlTBJCYHNu0qrpuAwAwxMo744BUyafSIyukrzs2tVB1988aOSNNjj5HkuaBNnxUDmPKI65cq5f/MvnOxQXLlwYb5zChXOHgib1Td/W9aRFpzBFD3CARJSjODoWyh7XwPMkdt/tsJNG5XSyII4hIwJ8JCv4IE+a5be7d5YnmHuuDBi5QxNcY0CIgMDZFKRHTlbuaz+po3dx0K9yg31n3FvC8Ow/fuLoyI/XAdnLhfIW+ugzZLacE5EYPMFjDKSGyXj70cvf36pfm+/tkJypY6WdmxFzb10XpAnWChtxUC7UJNtOZqk4W+cMCR1F93IeqlvLbvrw1cuXrwC0/NnPXv/6X9387nelmp6LZTTvSXskszQCzZw3inrmNlZGSpEQi2iRhZw4jsuqVxNHQYKkadV2XaMgEcnJ7CcNlI0AQec9tysD1aBQBJZSOPZdF8ElUclUuLH1SElafrae/PTWQfPSG3b9FnUqEsAgCWfKOgKFDYLbxrwxB2wW5KNbcx/vdsjYnQeLX5JcMyEwbK3wyAXo9RU/5oDwkfVqGsKpC4ljL23RpzfvHp6b1GEUywgV0uTiFkhEyFQHvv9Q3h6E2J/omuyxrd7bZlknTW6GEDGdjA/aPjWt9YihUNh7tIKHNnLuAawF+59Z8MDcZwAise96D5Jcd5fLvbbYrokg2afjykOnnnzqoZd/fmtxuD8dTdwdHtZvYx/HOtoDfOpwlBaVN9JZAbC1PTl/YVsEyXoRSm4G7pPl29PZjJwHpjkjS/iPzPcGC76jyfYBUEXuki5V22QGOIvHWkJt2qtYz2ycLTadRxGTqt6cHb5xqwTq8cQWq57RC7smFcojrRKMENnEBLAyeWHW5SxcPmZ/5Aa5MpwpCfWCTkDETY+Q+JBIdyannnv23Nd+G49cQRVhbCG4o22wapMS06jEqNKVgQVsnpKZqaqTOJiPXbtPgtdxjx8XkHD2UDGwOQBxh7utDpu4OaoFADdStJbGJGMhlDP81lcenW1u7Jx94z9/Y/+nv6CmExHhwEjGMIJxctIcrmUUftUh3IPkDiC0Wsfosbxx49Zb3/6WVdj68jPYmIyCHxo719MAmdZk8XbXOmeGyvFyyAGDqGHRpN1FW1cxFBy5MndO3dkv/NbFW3d/8ZMXLu3Mzn3lK0Uxha0KDqNYUShWCX2n0LZgl1h0cHO4O5mQBwITw1isHCG25dlLYfvUndt30s1rYbSFw/72i2+OT12qLz6BM+dRFwUTkFaJLUZHAQpFNWbmdrFAUpgReRZs5kU6AwqQKxw4WNx+7c39Gzd3VAOxJnWmxEMWVC615LZWzyBCJLiCKLDEhhKd2bnwu1/FtJ6TETuBeyiMIgL1JsY5OxqAgImJhTh4DFQhCToOaVyX4K5//dWf/OD7r/zipfOXLj3z3Benjz4BKptV37nX41Mr9L2lww7zntSLqgIXEK6Yt6toYFXXFVcN6iXQEG7vz61Dl1wpOBEUvQ1Eq7c9Fvlq6sAeEPZBuEPrbybPyzTOS24j+2Abtk88PEfHwQxmFgwCFuIoLFkdoAYHmm5+Z3cnRupNVY9SKAHktsEDEDC/e1hKkHq8aBbdYn8ymVRBRknfeuFHh4rNukZR4CvPjbbGEVjBI2hjUjUp7adOzYJIMuraLkg5vGkuWOQNhTPI73f5ehRUww7PjzzQa1/0OWxBekcoS5zZCTuz3g3ueYLLW5lc1BB6BxrOZ/JpeYBfJ2yoIbASQqYhGzlxEO4dKzPe3jrzuUdw5TLKsiNTUAvsL5pF21GcJqc2aQgFvH8wBAEmBPEEc7jWRZjWVVXAdVC95RrLEbnwk4/sYzS4uRvIGUqciC1ib4Xb+4t5l3oJJGWCO3/EQ1ZeQpANrGk/Kv2D3IQ8DIGP6tm56H5vWQfU0PU8Yg2C4JhW4yce2vnSU688/2KX7FSI4yijInqrpm3rFsWEOPd9NS90iQFnz4cGzpJjZ3LA+ezlq1unzwC8unZ99/kX5t/+key3Oq5fbe76OBbjeubhjPJmT5NVD9ZRSQSOUnhRIYq595ratn/ozHntk/eJ1NiApKnvvO85RGcjyjutPLMAbou7dw1hTGHE0VnMxXrvtFvSisiCl6VTrVZ2Nu4pNcDdXb2+2908HM87eHCSfly2XcEQgAuIoXckcUTiEoFhcjKmiD5soZHuXXCuRbjrTTqTMyG9c6Dau15ewnvRvNwBZwJgbolhRUAIDAFgDnJ4tmOBu9ux1oSPvHkGLed9wd2Rl/qDcONk+f/Im4MwVK55OA8AHbMXjbKUF+45OzkgKEZ1cfn8+T/86lt/+fXVW7eF4qyDKcYl+sDLmJYRTQBghQbvWdyiZpZkSsyJuBFRxETlYSivpf6Zhx8qH30E5otrb9X7B1d6u8LdaQqUUgtNcGaKhNpRK2pHWi3RGTGTlz1cCpnW4+tvXDP1IsTpeFxygFpkCSHoO0lcjWF10VpKfQNwkGpUlCFEhjgiwUjVNbWpNe1NO1baAj/Uu5XlxdkWihE6jCPGguVtL48ZXFoGTwITkmwv9VE6bGYrfs79MUBAAmcY5UEBlhUA73EERtT15sTuskoWmVGOU+oP0+KlazfDudNntgsLZD0NxnPuRy1pgsGZYYNqz9/OoP/kwgm2JiGUMWpnBp5U2NmYJT9YtG1vZOC3kXlzQ2WNIWuL1m6eZPRpOT33gWN+x3rAUffOtOayhe7Ol/vLutmsAlByacD5C/jcU1f+7D9+4/btvYmXXdNDjszJHJTW99g7mAs9wAN8eBy1zE9+bZZmG6NTpwFCSomEkpID6p79GZ0S7qlDvX01cKQAeAAABJQxZtsKc+oBUBxUthx66npD06MgrcTAhnH55O9+5XtvvHm7b7arul/0Ew5UxlXfIsi64q7slu0XqpRmXUeqZa6ZOnrJi+f8fXBQL9RF6gStgEjCaLbX2t0yjB995OG//TX8zlcx3TTTFOvOsVzhcH/VdkZFrUU8VDMeKCgOVod6JlBQXnetr/0QSpZjYD4+MAI4d67gtuZPO1g5Enmrq1JEEEExjjs3tTaS1JubeOaZU9Vse7r91unvHP7057dv3x57DJ6ZJCpmnO0XlcTvQ7PuhL632WRqyyY1qzNl5am9/dpLN57nrT+/gi89x597qvb+sA8hxo0RiMLdGwsBm3Ne29owXXOvyqFUw7xLu6sUYhgRElWeeFxvPPncc6v9W2+8+IOdiuNjz4IjqCxjZQSNcBMyDtTClahwcnW4MzQQr/OORhMAcu7CzpVH3rx16+DGm9uL9pXv/OTnP74+nl2aPfLUlac+P33qKi6cLSaTrRDu5MU1cagqkdg1LVIHUxIDzIiJQEMAgAUFnLC/PHjzZrt7UKAW9zZ1LlBGsHU67sAvRi8gRVVW1NFqseo3iri9xQ8/hGeeQiWdmxAioMmiBRFB72LstuY5MUkkF0gg0xZdWwQva4G1/euvvPjC82+++vIjD1+9+vhT44cfA8o+yYGLxVpRHK6Wh81yf4FVL5BJXY3bETZKUBpNBMJoLc2N5vD9zhdN3/aGROaZHs2e3LKvUi7rI29DDJ6p7GZkTkOK6bstYY0sb3GczD5rKwI7rkK4D8REIgpCBWdLJBcHFOj79vCwjAVrr0kBMDMzw9zM5IEnHcDOzd6inM5Gk5FU3FubrBH1Ouk52OqVl17733y77yfk9NVnpxvjDgaEyQiJJ+3e4aEmDsKBUmNOMM+6ntyPZKf3yGD7FThSWmeeFoHNU6O9Ag5RAwJjZ8M3Jprdw+HDYEJk7j6QbYH3DEp9gAe4XxwtpYIxkBNyoKwwWvXpwJW3NyaPP4xL51DGjkMCFoq9ZdMpZFS2oL7v66rWvn8H4t1nD5FA7qRJkOpYTmuJAu1MGGuD5aEH8OmwFGZkETVbXngSshi3c9xdrO4sVktDCqFX60EUC9P3rGT9OmF5yUFHBRwQgxgDecgdH0SgEgOYEIMWaLEazcabzz75uf3DH7x1Y3HrMC5XnCQGjJgb10Q6Lz2zli07IxEDkLz2A+DMzBAxAkgSyzNf/d36wsPoaXn9Tri1d7ZNDzm2QE27SjUE5QbzFvEoGRZtn1Jbcx9cQqAiCBEIZB6d9m/dSSlZ15OjkliVZV3X48nkoGnY2ciIhwj5bMvUp1ZIA6EQKkiYQCJdCK932rtqQqstGvclcdcaFRtBztSTrckmigkSlRECbBRFAARCgHjpVlqf4M7eU4yDlJrgWQ4KYHCzv4/LMKwwT/z1JB3PPctqaajp+f01AN75NzrYjeFk6mRM7jBYgmlgBEHOd859+4FNnLeJfnxcjHWHB2730f5bs/iP5vtf/sl8Ro6UL/fIBPk4QZudmRhGLuRwMCMytjef/e//ReL25te/e3jY0WoFs8Dem2fCnbIBbJqblgwYEalIF3gZQstFI1VL1WGsfPvc5heexqMPYXG3OzjYdD8z3XisHLeHh+4+EqIQKAg70CV0vRoBIY4iJlMw0mq+N1+YNA9femi1WqWuD8Rk7kmdWURyA+DoPKwfKkYoNMFFAoUghao281XXNJuzDXJzTQ4lVg4iMirBvlxsTafV5R1cOoWCdP/ggIrJZjXKQm4GBAhCESEMXGW5t5z060Xu6ABgGAPBPcAHv0jGmpWfHRWyEoDfMVWiTX0gduLGVEFFLCBBkd64/db2bDzbLiTC+qiELD3n3LnNbzn42xg7f8AV7scEZEdm0ABO1O+4LIpF1/cdFSPanPByFfu2Mevd41HY+1F1x2jdHF43XgYWz2d42X0ioM+MBPAc0pGcui4ddNoABVCCVFGPcO7CLBRt2++Zn+q6rqjK/C4Y6NX6gEP9AL9JZA1AWfF4AgBqxgjJ2AF18twvJHNKBohbZhE4IdtFZv+9j24i+ITCXYmoioWxgIpEUENvCA52X3W+ihSlqwJAQMHl3/vd/q/+cvfN6x0a65dUjDaqSNYSTGEqUMLa/c67ZAFaWEqMnmGDC9CwUzViB5zEh+YNnFg2ZvsH8zsSd65e5S9/CWd2EMpbi74O3CYcLrqDw1XvjnHVEy9Wq0kcw9lJgOTHIQ/ZUvF4MvSPa13SRczNmF2QHNGGXvVmLburdLC/GwrZ3JwFQSDupejhfepnscQjj/F46+LG1stEL39rdwtcmZVqUTUaxBDNYHKfpC3uzKtR3c2Xq/39ybnqTFXuL26v3nz92//hf31mVtePP1pQXfaNe4wCK1CYerY/oaBZ4pntcJJVMXDgVWp258uimGkFMdT1xqq5W1986Etf+tI3//R/+cF3/uuXptuot0B9CMiFckTAWFJSVY7IQZvq4utQTSc4wgI8Lrd2Lj1844UXFrt38cor3/63f1K2p5a4tvezt/DW7WfaLwPP4sKFYjwqhSUATkEKZk7awXtAycwlIrvMgsgRHaIKNyxWun9Ay64eTdigqmBSOsrFHZgWA4nOrCwn3tjBYqnTrWLndLp0Aae3IWLqBYQAbzSAixCTJYCdXAEi9+ASiARBrBBBUmgH6OLlX/z4+b9eHOxeuHDhmb/736AcgYrF4aopN8rxpAWuN75a9YsmzRt0Lmzo3buODgR1wMoRCzQaDvpuv2/vLlYH89Xp6SknUsvPHRkgAgnoumEnZ5TIzUjZATJnPd6hUSIPOCJYEAhwSoA6JScY/Ro2bJ88rI3m3MndbZ1WyNkuwV0McIO6dW0Zhdoh3oay+z88xwL/zX6IjwPIcXp7x8yWfZuk74OR9QVZVYTTo8lbt/auPf/8nOzqhTOjc6e2yosq0q/60azeqLBXlQeLuVMkEWfvGbKu1DjBiJTh9EGKV7Qm0OT9hRKMoWZJs8yQDQRmjKt+VPYghWejCiKCOzncsq3BO4TSf9Yssx7g14uj6qSt/yoOgFr1FfoDsunmCBfOYFwiFsYxAY1i2ZpCOJbao082DdD+6C0/PQzC+wXDhYktufWBEQMXEQHoUuKChwLokczxyMTikwtycsv2dQAbUab/d4yl4qDr56nvOfaOtk+JYzUqddV+9Ic13M6UhYUwcRdACGs3D3P/QJE5BNQF3BEpwVYAx6p69Orptnv8lWv041/4z15Jqyaoi1MA9a594LXgg4/8JOCixDmUyoJ4CErcw3fL4ku/+zVcfgSHtw7vHNj+csPkTF2hrp6dPXSH+z3v03LZLLiySqpxjAG+JDEQpaS9JgM4SCGht74uq2I8YZCredJl27g7IzDn7RIbqYNBUNhoMoEZ9+5921lXGDMEwTcnozZ6zyD3SKhCHGuFUJ+CbF04i3NnMRkjpX7Vq9TjmmkO0cG9hBjCawFxAggQQ/a9JCgcoJgn2Q9wKd5zqTiQyeg+Kab+S6X5kymsg1WpuQNmDGeC/MP/1//w/R9fW1BYEVE18d6FAmkulptKXvkyXIIKAcp+H917YjjAVHSHsdk7W+GZi6fOBJCnIWth/X1Hfj8gJhBnZ1swGM5wAhEbrGDJqlLKTZK6xCicv3Su2d374be/5/vzc5tbRZCua3qoCwuH4FKq1IknVpYhWgx9FV8+3Hv+xvV0/sxX/tk/efyf//Orv/c7n/9X/+fJM4+hZnSLeOvm7vMvFK+8cb4aWdMhy8rUvVfr3A2MaGCTqMyt2kq1FUFZSihS06BXdsDc3YWZiI6r/+t2SL66TpQcgDAFgZARKRUcyqJyh8ONSYVUuBdq2BtKXvndMr0aOtmejp58lM+dprpAQMnrfiApROcx7ZI20BLywW7Q93mBzREDrFuBoFLuQl45xEt3Dq2eOjEjMSWCOzhxdIJAeYibo0EzkKPniMHERGAhQH3QfGxNxsv54bKx0biuKupWyfp+PCo9pWErSuaDqCTzHI9vpU8eCEZD64SG+4XIyQlJjUQAalskpRgLd180TSgrdSRNcGcmyZbBbgwmEDth6BsPDL+jDTzRILEhDImjnsW669cjrIuHA96zeuiEd9YHvlsM9f1eKnmXrvc7vr8D7gTPzj7Gw8ZUQLLq+ul0QkQppbrgtlm0ne9slCVwuL+s67i1VV27dvizn77UdrazfbZPyGEkg0Zvfb99Ym+1B/gYYHhS3uF5SSlNJpPFYjGdTufzeYzR3UPUf/kv/t4TT+4UBfrUlbFMiK9dXyKM2xzIKa2xMoydRSvkh5FABGbOk1F+3jPPnbLFEAYDEMrD8v3c1EdUgbf/+zs/7y7DL7rnf/3d8bbn/cSg9C7Hcz8PJMGZoGa9emfUI+jg3g9LzqTBtQrYqIuSAVeQgrqt0xsH/erm7ZvsWgvXRGMJknp2h6tB1TWxKXsKiimWIz+oMK98WaAv2YrARej6LtfIDK6a1BLghvDza7fl3MW//d/9q3P/6v+CnY0loS1mqayIcfNue+vWgXGUUd04LeBFPdY2RRaCq/YEKmIIwq4qNMwea2EerUf6d154vuv5//WNcL/85kqWGEYGA9nAwhqSshTkVHEMDuqVnANTYJ73XRWnRSyo6RAiHr669cjVhy9f+N6PX7hx906zWm1NJluxCvurOG+noW4N6cSc9W7TUIYxUVm0TVe6j4qC2ka9C3XsxF+89sa1/bsXz56NFy8X4LKoAqFLGG3U41HVtv3+/i6zbGyMmfnu3b2qqpKquRGRmjZdJ6GalkQIVSi4m4cinB8VL//sp3tv3Tj39OdB5fJgxfWYCPOD+eaoGAe+eft6LCumEBBZ2ZRVwQwKcKJVmpeMErrl6c3n/3o8v1vd3j/Xjbf7auxy7Wcvvvy97zy6tYnHnsByVU+nzeqgjB2Wd6/9+HtOfPbLf4TeZDxVgJQCkUSQgMlgiru7+OmL/+X/8//93HRrhwtOxiEcNgsvORpNOhIlgFPweem9+OZssrizW/USR7Ob7htfevax/+6/xUMXIGXgip3QWXARY09Oxl3fx7JA5A6JS4oFE6Pt9kpJB9dfL0n7u7f+y5/92a0b137nb/3O1T/4OwgFEqcWWm9QOVkCNxrcOmwPFge9kUnlMnKq1KVTND3mi3R33tzab+7Ml3uNLntLEkI5cimNgwq7SGIYuTo6NSIiViBxztUmdZiThlIANTXrWtPEsMgUgkynaJtmsdzjoONxLOrCKbmm05NRyEpsZhZiJnNX1YENfy8dCgD0XYe+X8MjRzAze6eH+11/guXkY3L0ne/2g66IMTJj2dvSDBLZSZvVlHhrWsYSDh2RUZ/w3R+99o1vTlaLQpOsTeI9x8PyoDc/eWLo6ER9ZtZY7Mw9zL0JtgxpGVMbNDso1bHolqszZ86uuvSt55/fnm2Mn3tu1PaT2aR19IRQSQpx9/Bw2XWjyUQ9l0hIGflPYhiDXNdZewOcjs+yg9zd1pfazVhIyGW9P3OBCkyIyMvI01G1AdQM6VvvmwvT6Zt/+p+2zWNRrNpmVNX7e3tbm5vkcFvTJzH8NicMV/jT4ifyAL9hDLQJEDuJUzASJ3E42ej0zndffrE/u/M7/+2/5N/+KqpySdyHMgE/fPnOW7uHXowWJhaK8XSsDrgxIfsYOxhECjYw38/g44Phxf38yH0Obv7uzYm3jdUY1uVk/s44+bN5ZyxAhFLX1EU8u7O9sxHEoJ1FhhxXJOzIsdw+6U8ueV2Gru86VYpFKMok0hA6xo9+cX2hliR2LD2RSfAgqsOHPvmxj0ryR1/TejdFRO9WvX3negVRYiFY8ESwbHbiiOLuh3c/d2bj82cmp4WCt2TgouwN4X7C3PJOD5GaYC2sBxwoS6HtrdmTz6Yf/vTl7/2g6HRW1QWzw9vUd8JhXLHEZtlaZ3UxGhdjR1CWw5Surxo/u/303/vbO//0H575+3/08D/8B/jCl1FUWCyWr74xf+Fno92DUy5YLOZpufC+IYeHyguxGExcLUVXcWNACMwkbASDE7PlrZmpujnlrSNHFxk+iBtlw1UzUIKqO+BgkmxIwuZE7mwmCaJDDj2boXHTSf3a/q2t0zP+/OMoQ3Cti8iWs0BoKLv7uhfj6zY45TxkVyABDgpgvo8r4ORDWQ8n5mAjWjklohsdvvHT139662AVp105dfO3SwbeE+wUjJwoyRAxh3ypnFKfpAwanDilxf6UfZPsi09eChFZIPB28ooDTvw2X/UPVlu1E1S0dzQgyF3c/En5aIns9zRiCZB1xS2rrZ1AEjAaY2tncvnKzsNXg7+13/bataRa1xV1fduou5GBNLh5K3hruYgPnZmd3b4SeOPpp+ovPoPHHiXj9tREq1AVwjqK47qMMSqjS+xQGlyuzAc3JCUkIgjy15nZp1kk5chMoKPPvjZ2H+r+ttY6WPZRdQEgxrm9JINdu+WANSVzYiVWNidzdiu7W93itbuv77/2k2euvTTb2kgyBpfEAgE4gVMf0ZJ3AIH0N9LQJgeRUe7AkwuRGRIfX3knc7LjAIx1X4vciMjW2g8jMEzBBAM4UVhCe+fQpt0lihliFdHxYtWURDSc2KwzPqpmf+K798cuWCfgPpiuMXnJJIJUl52m3bZlKUsJBqhaMgOziOQ4D6OhP3kfPgifYgzk/dxQJBCUmIkTFb3bSmmp2BAURQEgFDhzbjzbiLu7jZnl5xSUBu8pRw5PWc8PD/AAv04w89EaPRePVLUseWt7kul1zOzgrtcuaRIYw9mMEygNN+fanPoBfhU4DwiU559cMw8El867ZbJ5jyioKFBV4pFL0xE/VgYLfOMvvn147WYK9eXJhvYmbkEcDGbq4Kq9kt9p5s7mEoiIWdhUzVS5JGEKgYWJiZwIvZCW1aknL5/58leKZ57BdIq6trJeZdfaFntNl8ASSnBh2jmROYEkb8hOxiwxiRHY71UArL/4WN0R2anCCMro5dhgnYHCyVwMTsmFzIy0IKbSgA7sIVQgsODyBbB+tfkXr//1d9769ndeurtb1NNz22dwsLL5IY9q/Kq6//HBrC0+8/HkRYk4SrVzVX144/bz//5PvxRG1Ve+hr7XearqOkWQYHtcpr7uzbVLRGE6HTNL1ps6szo6xbyzuuaaEFGEMMLsVHHlkcuPvHnjxq03/vK/XPrDPx4VYbk8LEbTcxuTw+X+qj28eObcfp+yK4FxUAPxsP9mgKkgFFLORuPNUVVNfe51aF7Z24jjPqVRlLu7u1//N//j5+fL2f/t/4Hd1bQK8IjxdDSq9vd3/e5bdGkDSEA80hwDgAFqaNPBa9cmLpWRt72EsOp6Zr5HxkmWRQ/iQJeiFG6yMO/Ho3D2DDZmCBEgAbuaK1GCGdwpwetx1ZkaaTGOkQhI6k30hMV8du7UL775X7/+v//5Y1ev/J2/83fCxhaSw4BQ8GQDPFoCdzrcOvS9eVNIDTL3whCOqPoOgAOIQckpKpkO+yhCkE6Rkql27hpFRCQyRQHUXHvTBFOCBmaCN4sFMwopqklZxmIUqyJABNMai81qvqz2FvsH+7db7caz6enZLGfh+pDdst43fbqll8M+OS/jh53LkdHZSXzS60UfPSyfQCXrxZuQe9QA7M7h3Y3tLReSw8NplDf+/C9Onz+L/8PfR0pBuAczUAZUpViP3npn8ZxcnV3/j+p2dD+MxfWWjR3wIcQ+txNgUAclUABDIEHLIoxLqotuvhSOzpTInSgn02B99fPWzk5u8x/gAT4Qcuov0ZDMeWxMQtz1yeuKtmb9bBRGBarKi8qAuaNNpFQolwZWEIBk9+Zb0mdXBECahKgULtjFc5SjMQHrImHGJ5v4fwJt3xVFAcMqKVhlxNrizqF2zC1JT5RvEqXfXAklj9WSM1fICcawABfyQSf8QTMInYBgiWHIyexBYQ3iqADkwC6cqR+63L11a2/V1uwIlMyJpGtNEpELgVar/nCZFupNEWw2Ka6c33z2afzul/D045iUqDdABWKN0UzGMyvqlbKaiwR4IgPAytwxrwIG5UW2C18fnt3bMdGBq4qsd4gAFOTER8JMN2c2MoAZ1gkCzAliMAcZl30kY4O1wQzWM1jMyFpavXV3z1/+0VPXX8Xm4xwj0KamC2F0XP3HUUvnmEP1azGvOw4SeNsFOnq+PsQjNhDNczQqjoTgWTts7E7uAmd4AEIkROIAZ3d2e1fXISce1NQf5OYjIoWrWfLhryekRMD6jAx7WKy5AevN2LDHyMSa4d94bWgQMd156HOfj7+918sP7Rev9KvuVDVbrpqauJIooSirUc0VvPDIt3ab85euXHruibNntoqrl8Nzn8e5S+y0jLGFJbIZTcP2dphu9CwpWc+cctaFsxPBg4GdyJhs/Sx69gklhKEgeK/Ucf3Xty11GIBx4Zz7TnnTSznVHux5C2pMYmsjd0lkVpUrXx6sDnH3ZrO/t61dwWXfG8UKbICCrZfcuOLfcM2Xh7ITkTvDT0YEDwb9WJvHnfCPoyFv4tihBTTIVZJgqSwI1mp5MC+Lyeka7tIsV6EocPJXIL/FJ37azqa6R1j7z67/lyg6UUAZwCiIZffazVBGkZDgampqoShFJLly9oKg42fajl4+kxgSKfI8ziH7mfUsPTkpzZMfNDgzRl0HAEWFRx8/d/Hy9p07t/pe4REAwENYOmH9Lw/wAL9+MPPgTW+WyZJd121v1xcunpEAAFywg1dt2/bJBEY5r9KdkjNgETn24z1CgT7zcECdQMLs7CzmR1H1IYJ675MtGt8PCCwaC4njhOXkwvnT/3Bre3vn5cn2jb/49vL1WzcOFzNQAS5BNQlIXHJTwQ97JQIgxAxnS47knGxzvGG9NV236rsl3MtAoerK8SO//7XtP/wDPP00qpGXox68BBrg+u3DZtWDiyJEJTYXKDxQFlKSc3bnVHWzwYHBiNdeJev1x8esEElD5hSQ3aUZkCyuRKYEiZMjuKl3KfWaenjFLYMEoRxpUGFD2MK4Or0127lyqRyNr339G2/cnY+8nIWao9H6Q7+fIiz5YCXs4MSeFy0OFMrbGvigf/U//xU6/t2dS7j8sCznUriXIxBoXMDGdxbNankIqUdl2SZl5pyPlFxdbdH0gWM9YwKBRhDH6csPPfXFWwff+M73vrvz0OP1I8+MjLtlKsbTEthfdTtbdYVFgieSxDCBMQQu7gBKEgaj2IqzU2U9rWy33Jm0s7Zo++s33qzr6pFZ8aOXXvre//zv/vDiw/id38fZKZIhpdlkfGv/+s27b5x95EmDOfTYldEAVyTHwfK1H/5kSqFS2HIVprOuacM4mCkblJDymMMmblGBVTeKJUzmZrKzNXvkKna2O/MogQzUw5KTEimUzBguQIREEaijV11U8FDCFovrP3/lr7/17bKon3nuK+HKY+gVxcQatTjpeXRguLnwm4fNfqudEYcSsKyJALIelC23KIiAAJjD2A1mIE6WmUMQEIgZJq5kcBhSj5RgHcFjoCKEwDSuRlG4LqtxWYwKKoC47jFUJTZKbM82bt7123v73jbNAWEruruZEdFacPXphTNO0k7h2XzS1pv53BcwMsmJyQ86AO8JJzi5MpTtRGi8kKHpm50zk9X+ipvmwnj7rR/88Cf/kzz5yEN48rGijuqioRjHMK3LhK5JrXBlxAzL29VMUDvK7n6fMICzXiCrstZO0EpweErJ+yQhiDMk8qjGbFpsTVc370SGCSncA3emvabwm96MPsCnH3m+XhdhyImNLPtc7bcNbUzHVy7w6S2MalQFIxqwP8cqIZEYB6PgYDWk3grJblRry+LPZGuKYJ76MtK4DGUgcsCdYYEZauv2CmztS/wpSANu+m5cTsi5T405lYyl4frefsuSiBJYfc3lB/BBM1TuA2QD7ZxsqHgeZbBnktKHuC+V0Mtg887gAmYIPWABPNs49dWvjBbp7te/ffdnL04ddSxZLWj05EUoR5vbxHGZ0jwZAp965KHioQvh4UuTzz+KLz6NM5sdW+Ax7wVIxMasOn3Gphtz4rliIxSOBOSKHSXmJqJnh7vwUN6yEzXStxXZdf3XzKWmExtaJxhEwZmMwg4XqIEZ5Ch7GnWx7Nlh7NpJcjJj9JwWaXnQznn/+hMHN8UvgmJr3Fc1xYExzQbx4QscWWrTcJyyrt7fV8HxiIWyPvrjr/MNlhxqpjkF4MNgXf2/57e7AuY5nxUWiYQQIiEQmJxyW8gHmd7Qf/ggMRO/BBrCvszsZBTuu4sb1iPxoDRae7usnwjQmmmC0LdtUU7p0c9dXLim8PreYbdquJ7aso2x4lAk58Mm7eqcEQ/rYvzscxu//Vsbv/NlnJ5hOsHOFmJsQEpFDzd0s6rCzqlw+vRyPN5VDYGHZBgCDQVncrASrX17zcAgYx9aWW/7TEd38y+3dMQR9DhaesjVzh8/NwABMYavfzVpSbRVzk4hzKg8zQViXYXIqwZR8sZHGQwO4BGIwPIR18TdjzaOlG2ymCDECcA6rgR0NK4x/CgOCgBAhoF6udYKrFmBABzUsYRQLlJ/e76qYqhCtSGgUCllDdD6MAbFy6e22nXk2JN3n0KoIwxSsai7JSPyCObADmTGTY77NQzhfn7cdPl0nqL7AjPbMLUEAzoPi173FmlZhFGEA0J47PGLjz9x5Sc/vtN1nUi1/lEDJXh4jzd/gAf4kMgNgGySkBUAKaWdU2cvXgjESJYCBwdWTdcncxuM8jwXWR5E7L1f8EDWFWLPkZ8QEiIUAk3em867FJfGXClHCXynu7tRyIXRhvzW33psduGxR57e/cb3Dn7+i+svv1qqBXPuNCQXocAxMGbFFtiVocTqIIaKGmHpxbJv9xbdft/ZqJxubG8/dLG6eGH7j/4AX3gWG1MIdeAGuH3QIFbzZa9OUWIi6Q3qwu7iea+QXZ4I7qqqyqEIv3wTfAzT3/M5z9tIJ+g68ykQTBEAyutYJgObJe1h7Kk3qspYkMfQ9UrexyLi1A7/3u88s7Ozs7Xz8p/+px+8+uZFqs5Opr0uiQbD8fdzPMWwQGUlMw557RcU5TxdGtdpubr19e++cfrfXfrH/xgXzoP7yvtEkQNoWvVq7d6i6TXAwew5dIcJkD7ZsusEjlkFoPMydCsuJnTp0bO3b18/OPjmf/2LP5pOcOGhYp6w8kk9LsO5vtfSgjAbSw/0QEFu1BE0QticOIBrFBvmrIS4Nak3lPaMfUlduy07T5/e+cXu3T/7H//N3zvzEMaPQFrsHo6KWEasmgN44zQaPjytV09qSIa9vTd/9tJFKcveLFmAJ+1GxbjTpTgSAwEGJAY5CoUkq6qiF3SE+tK5+tFHsLk1V5vJsHw2gyncHUJgW/ZtPSkZCWi13StSCsIwf/nHP/zz//0/nT938R/9H/8Zppt2sOLRBnjMk2rlfHdlNw5XNw/beVIqRvV43CcDjJwp3yYwgI+9zp1Ag2ohGpTR9YmCVEFCIeTQ1FrXIPXqKUAjoRCqilAWoYoxhDAZjYRQEIqB3dIT1KECbjUxcy3j2enNU5Px3b3DpunETzgwrCPcP61tgCyLZ4cbPDt5CeXqv66FAQ4YQ2jYVz6Ymt4TppyMkdPaxRgc8n6yHE0t6XK5rCScmU39cH/+058c/Lv/ZXb6/0pbs3pcMywRd6OiTX3btkIxN7IBHFUa/P5J9zbc9mv3Z0CJlRxw7c0b5RjIgBCoLDGbTk+fmv/k55XAhFoYhJOpugnJJ71W+AAfN4iDDQbuBQCUwMQG65n3m6Y+t739+NXi3A6qIiE4oMDuYTfv1bh0io4AsDtU9Yjd/RlXpbB7FeO4qqoAccA05Bn0l83fPgUjuRNL7NYBvy5hv8Htg/agaTopeyYF5/IbiN6eYfJRHM6Jr4eSIIzIGRaIGXlZY0Qwsg9Q6nJYBwNQAgXYwAlI4BapKiN96QujYuLz5sb1696u4nQWy0oXjXXaOSxi1fe322YRg07HT/7zf4xHLuLCaZzawKmN2+hv6mps6XwoCgE4VOfPxAunluNyPk8bwkAQs0JhDoYZeYqAee1u754Ec1TgG7K+CcoOI+UhQW04a9naYV2dN0ZWqwQe1h/BjA3CMIDg4kDqN0b1uCqROqyWhx1ZrMrRxhyeQATkzgQDImBkyrwdLXiAnGr1geTUfs/XJ9eGqsi0Pz8iLn1IZNXdoKwguJIzuQl5YA6CkNPV8r3lUICO8iVOFKxzCDC/23V6L6wjobIVplnmoREfDShHbZB1EXzo6B69wZE0O68oKe8LAZgTdx6KUOLUGTzSy+tv7U9Hu13TJbty9mwAd+oHi9WtdrkijhtVv7PxzD/6B5u//RyeeRx1gdQ5iSZTChwyuTckIGxv1w89ND939u6tOxuiUY8XQLk75GQnJdMCJzNxEwfITran3vmUHJ9Gy89xvtbsdvKRNkI2ixJnNhgQepksJBSblthvp/jGAfZ7TIuCAAxHSeBCJZCMKMApvnub5deCoU9EmdgPAQQk2Wr4qGEMt/XMasQEyzuiTGQbTtL6fjhpmmREPRVUFuDmsF/d3D8cCZcbxWwcvDE/cRMZHfcaPtkFbjphunWPTgJZf2+mpExKbAjA5mS66NKy78AoitICN2Zd14WiQH5cHE6swFHb7LOHt82VBogT1JEMBErCpFh0drDoVlVAzN/DFy5Nn3rmkb/6y9f27yThk+2To9CpT23D6QH+ZpFppCJy1ABw98uXL29uZSu5nhEa96br80rIhgRgO9Yvf4a3Me8TTsj0VIawaEgO7xzCxOIBZAp0hsPOvbUkVLLUxcUeh3eabgclHn4Mk52thx/beuOtg//wJ7ZoFofz/vCwn6+obblLhRktluJQIRdGESkWHAvicMBlMyqWo4mP6/rCqVOfe+zi00/g4Sv4/BewsWFd20mtwHypB7uLalo6R2JRiQZ0CjMPzMGhoGw7yxxc+16TWngbT+hjO0Ll2rGTGyyH0yTmzDA1tUjM8Kx3GTx53ctQNE2z0iaiogJKohx7p7I0qWp84blzZcVV9ZM/+/MXX33rTlpcKGOR+l9xHGuII6gBnJh7CSYGCBuKhKiIe+nZ2fZLh4c/+J///Uhk+1/+U5w7jcRFgEgMgXQ27pLqomvbVahqcyMjZgaJk/bqfaeLPZQ1Comd1VW7CpPT55/4/Crpd77xFy989y+frQTjU+ngdijqGEYHB4tZIclDQ0iCRHCkmlvyRL1EE0BgERb25qtpuzy9Ua3qu2m52r6yaX3avfWqTDbPb5z//utv/PWf/OmXx3+MqwLiEQu0a5sDpJUXPRAHe0YfRDHo1a7fOrh163OhDKtGJDIRgDIKOiLkhhaU4LzObe4slLQk0MZ459FHcPkiYmj71ANE2fmTnAFnF4KQSU8AQ90XE3EQ4fpbN17+xfe+883zZ8/94d/5u9jaQQdUW6g37yz6asx3O1zfb24dNvOkHmMRA3PIkXwMG4LZYCDOoVAGBjGvaVx550ZC5sbJyQ1u0Xp2Z9ZAKEVGRRxXsS6LMkpgZnDJWC9rVbAkW5F3cEUoKva2NUhbxVlZxa3T2+ZYtUiMowZAXuh+WhsAABhCDvNBAaAOwMFkDuV1G4Acg4Xpx3Yo+ljACMrqdNSJZAcHQ1SalcV8fwnnIki7v7tRxoL0B//5z37vj76Gh69QOFvF6MTG0sTQEZknd3IYERTEYL/XnPY+juqENxrypMkQIk/qbc9lCRDEQAHj8daFs7fJUiANFGBUhARXv5/gwAd4gPcHdkSFr4OpjWCM5EiMw9RNzj9y9nOP0dlTKKUDA2gbHByu2h7O7MymlNMI3TPB0+6tzd2PufenAuyoijAqy1HBgeFpsGcgJz/2Evm40Ug+OJwQimrRrBKHYjLpHTfvLm/uzXtI755yG5Zz79pwdJ98tDg5RTpwTP8XcqKhJPSBVxQOF6A0ogSAITwXdKC9pOd3tvEU8QsPHXxzundz1Xgq3c7Otrple5DSsmv24PNJMbl6efa5R/E7X8TFsxjXCDhAmAMuXGMTsQM6hFRe2Jo+crH5wXbb322cCFQmAFD3aL07OsqWKsf2J287BY5BdoZ1WdgJvSCxr12QeGCHG4AhzIayL8jaLAmkEFN25wTS6FaqwRlRkpS26FY3dyerVM+mK48GdphDAE8nKDEECyAZ2unGw2xI60O472twXPEeCr/DBTVzVbXBQJL8/gUf72EclJ9hdwUZEZgRGSEyhEkG953BgGeYrdeGNh+qlJDfLZu8DG6AJ4Ir3vWdbe0LT3L0nUdtgZy7IFCCV+NEEiJhNu4vnO4untl9qU6LVXuwFwyt+RzebIwnVy6effqp8eOPbf3RH+LKBUwrCBBE1cW4EmmACHTgFh6m0+mjj+xdvbpczMf9MpplD6L1BWE4sgu4kpPn0r8FcwBZbnmEkyKptw2cuZvSi61lmUOEMx/95EDb4ExxkhwVsGuzyXjctG/99Pob3/rRpSuP4eknMCsQvaOcrivBQtAQ8ruGk2XkjwyOgWeX4zeGJs7bb1//5UyUrADwPLsY1smqWRikEEiRyN2NtDtsulu7+xPenGxFJyYwHd9H2TYA/Mm3p6N7WkQDcgaAEAxkZp6EHJ50e1Jj0fe9muogE3P0mhgFhmYVzMG/JvOyTyDeoUbvgLurI2UPSJLk0mg3b9pVU2AWHEnRF2H8xOeuPnT18ndvXjt+fI9ygB8UWB/gI0M2kg4hHNWSmPnhhx4ihqpxAIC2bVNKwnUapgs7Flo9wPuBUyIQCTHEmalnV3cXEjIlGDPcpSFCj76xSnFhJhGbRempT8E77AimEzz92LPPPoLDg3TrzuGNm6vrd9q7ez7vuOsObt4i5qIIVBXVeFaOR9VoGmPc219My1Kmk7gzq8+fHl8+h0sXcHoHo7ESH/TMIgY0i8566huVUCiigztDchAJDOgBkBsgmWLhaqqqdOxT8rGGOAp1kPXELpYIyoBzYqihhwYgMIjIiJwY5qOKQwpd287n0LoqCoS6EBTAaLl/Z5R6PP7ImY1/Vl84/9f/8c9e/+73t4NUpicZ2e8BclQJAJYRDu6JARRAUJpwPLy2v0XjJ+vNWy+/+N3/9U/+6Mws/O5v4dwVHlEIgUGzEZRmkHZv1RkoORw+UEYAA6nq3u07UtfbZ0cymSybMA0Wz1266u31az9/7aUfbo/jxS/9bsAU80NM6zqO4W0wIoEzegY8GVpxRU/gMZTRCVZ6/dZeaXunL54ePXb+1cNfFKmfFUXTLcLcpptnThejr//Jfzh79eLF7acwmY5iaBfz5WK/T0sURx8eAOAOM2i68frr0mkZ2Nt2VBaulkNt86pSiZMMA01UFAZ2ti61RPWZU5uPP4xTO06MIrbDYESeLXGEESERdRBHr1iWKYGB5Xzx05/++Nv/9fSZU1/7B/9Ads7bwYI3zjPXd5Yax/Wbc+ytbK/xjmNRl1QEd2ua1qkEsB7xjJEANyIQ55AeApNDzIKbEQqRTlPqmr7vI1kZZVKHUShHJZVCdSFVjOVa6k1gV4hnXnsLauFLWAe0dvOAi7KsthFqWC+9VVx4hCpc+deW4vtJADvUYAbjQY1kgLH5mihxpOt/UP7/VXBjA8COMnFUgrMYi4M59E03GU1W2l978/Xxme3Z2a1Xd2+99M1vbMM2JxPEoow+lrgRy77S+SopuSMbPvDazuf+D4gNa9U+OQA2MgMKibAWnVHrEIW4BZYybl841wkssBIa0yqIG0geLEge4NcPAoKtC4WAg5WMiZWsIz93/szssavY2WqGHhhWC5sv297gEp1EfSjynSynvi3i9R3NND61IBtV5agqypg3Ey40OEueGLzXLfZPBYhDr25gY6wa3D04PFg2Xo/USZ2MyTA477DnXjZ9pNsrJxD86C5kmGcqLTsR8YmK8JFz5n1kugAABEaJ0QHGCChqLKjAdKYcZWvKj1yOD1++udw/WM6xfzgvWu91GaSb1uHCmUvPPvXYH/zO+EtfxKlNTMYQ2dPUG4sVmyGOIYVwag9RxHh649QTV7urF2x3udqbl4HFPZgZEjs0k0gg4lH8Hr6aAeKDhWBufhx9bYQu+zevv5mcB394HLVmjttUTt7F5IQmWhsUlIJaoQgWRnHUrOz1F99887s//dzTXwqnL0+d5m03KiuFZq9sP543bW0CZMA7ktE/BHzgeQNQ1awAyJ48H+yd3/F2YM851ZrXw0wkRMwIQgiDV6y9S4Pr6Hb/oFvKdTydwtXfaTD95XLn+nUgmOcz7if+AyCHghviBojopxtV/OKTj3UHs61JuHH7te++EA0eIm9vnXr06unnnj777FPx4Udw7kqqRipZviyRGSlE49RZHDGB1IHpdOvRR28/evXum6/2d5YTV3ETD+QMN6eUrawAYzdyy3d28OTgjoOfWGjdEwZwos2Vfz6xr6KlNS+GHSDL9zQfvULFKFeEQ+J0dxHCTt1isXfw+o9f2XjptelDF3F6PKe0BDyb/3CoFQP95jdlvTiMkrkWQevuRf7gR+04X3/K9SXPKoEjv9Djt1t3epxp1WvlVMRKzfbmizuBZ9X2VMiPbxz+1NS8Bp3ZOq4WGHQAqn0IgRhExG4Edzd2TGr0Fps+pk5T6hKCASLHV93ARDzEiX9KZu0PAr53bHN3MyR3IVdmJTbzpuu7rnMEQ9elVQjjK1cuXrly6TvfeOPd3vU3cuwP8JlDdvGKMWJduBSRK1euAICrkDjQNI0bhaLs1je2kfGJTuoD0f2vhBtl+gMRMYxcmVKgYMkEIBGDG3ihtFppvfJpF0/XVI6JYkwSOxaMREJdXjkFpOC6tT/fujvHwRyHPbRDpL5AiCUVEeUYRQGpwDJ++U0uStQ1qgp1iTpaXaQyJMSFdTSuuoTdm8tm2VehPJyvLJSZUZsAEITgij5B1gVcEvaeTGFmeZvg9+5c/ePXGiJHzH37YOacBpFv/j8yJ3XvyZ2c1h7Wy04LkbqoLWnXJEbgCnl72hRla91WDHj0oem0enQar29P2q9/By2ylVZ+xQlq9tsgDlEAECEARoMOTwzc80YfcGMx3qwfrmev37j1zT/997O7N574p//SRThEQyCSaQ2TEoflYdNn6iu5r11hXN28SwftYT0bVVN0sTq0bsZ1eerUV77yxR99+y9//uPvRglnnvgaSLxFjEAnYBBBCYnAUNNE6OEBICjQQ5f99du7lew/c/UcLm+Fm3euvfj6YYezmyFQnM8Py1DavH3hv37z7MY8/K2LoSwCPPVN6hoZqWfL0aOltRnMb75xbVSU6LRbrHDqtDZLZoaZGEDoskE5II7KEQwVhUXTtUXYOXsGDz+EulylJKHoMPggEVEQkggqQENIVVdCgyneeH33Jz9ZvvrKxdHk8d//fZw5h1XqVCouFsp3V/14hLf2ulXyJsElcBAiqPbaM4pyvVUGIxF6kDFYiQFjj8NldUSDAdZpdI8ksaS6kEkRJnUYBdQFIiESAkxyNckdxuizB0sPXaC9qctbaXW37eYv/+KVcjQ9ffqhnQuPYXJRrIaGFLgsoAR3UdWPW+TGR4H8sB7f4g5a1/p1kJRYdnN18gc9gPdG9uFlWLRADnJmC2JEzq5ec1UUZd97KKW31aqRMtD3v/4XT2xubV66iKqkFIuKN6LYaNwsdgWmNFSNmLxnwz2pafeHo4kjv4GIwAi9Qg3mkORlAAvOnHImY0oMUuMQPTkFySSkBwuSB/g1Itf+HBBDWodDZoWKCk/PnMali6iL1lVJWUOzaNou9R6IxIndlXKqpPBxaW+NTzyR8ANhNBpVBRHBDOTKAoJrr8LHxgyfooeYm7bjokAoVx3256tl1yc4DAoyePb/x1D4M/hvoqB27GqxLnSzQ0CMgah9vFq7/1uUYAGGPjcAAEMsgADiyS7aU1HKZ5/+wh///bcunLr7xhvLt67vXt8b72xUO9uTy2c2nnni4m99cfzc57Gz0TiBooLhNEU1bY0PvRgDzIvu0MblVsGnHr2wfOgC/+yN9tbdMcfgBpgjsXvLqoIEFhe+N4Gb10Th/DAOVGIHAGUkzpahmdVBTJn5m20eBxbImgYHJT+o+jbYKpqyRdPSUBqoY0BPhfjmWwe3nn/p4d9+q7j8NIpyogmWSckAmzEsE8HIBkbJ2v/nZCH6g+BdflA922TmAvcHG4DySdC3/ZojPoq7U070JRJGCAQiT6iSB6CCJ3jPUCcZiteGnO2k5EpZcqF4vzC4CtyJExcdxR4hu8ODFGYgcWI45xXj2nKQjsQXQG6zrL84AiEP3QlqsKQ+m85QV1t//Mdbjz6Om3ce+dtvoesggXa2cOUSrlzE9hSx7Hk0V+uaRtzGLJElu5O6WYGqBJICRY1z57vLF/e2t6vDgzohAhEIOZ6W1jFIw/bQoLliCyMkgZKzDx44b+vO5duU1/Y45Mb3GivR8cNwVP89/tjKdpiWVUmbUk0Wczo8tIM5LIHRIxg4gAqsuf+8FrF8xFjPmkMfz4CBsQbk6yQGZ/CaM52lKHykjz6uzGatA44aJeQwRqeJPI3LAtqvlsu9eXMwbscblXkwYB0hboycBm7rWMF3+OTrGNgTU/1H3NH9ADgWggzWZobMCIYySRjuPAI8EoMxCpgWRd+3bd8lSy5FCIGBtSQCgK3dke7tsgAATnYahxN38kH7JM/2DGjmpSF7T2WNTjZUUbIIS8RM2X3CaQnaJdkDKkTrVmWwM5t89nRhsp/CJhAIECsICWB1H5JtHuABPhiGp3sdik4GpGGQskQUhSuomRlxKkKzsxM8AdYRCoU0CT0LMeVJXdyhDCrIBWCl90zwGbRpvO7GHqnyPtJ9Dx+1dtfl6F/5+hHDlZ2F4OQMIh/8+FQdzBwCA8lIzVpLarYIISypdZQRBFCsKJREuLm6UwQZhTDZPEWbO0hAygYtpmszPAHBXTpF5/zVL8AJFCBIjCXQAwocakckU+a54Y3bd0Icx1E939/nmk3IGGAWATlUof1KitrJfL1YzMKR/PVJXa190OvqJxS4v/L1g72/AUOERT5mMoA5DhGi7qrutN4N7B/OT002RmP0bej7vu2tV/SWHP2p2YTrUdMcxL6V06cu/v7vndvZ+fPv/0gJRe+FeZFUVMUNgB7bB4KcxCHGaykmGC5GvF4pkKOfL+LmDvb25qv9h584X5XpBy/86OW3rn3+b30NsQQgzi5lMZluFLAxvEVw6hXu3rEmT4k0gMN4uryzP29QTqGORjEuCimnk8c/98jq8D//x/+w951v/fGVp8PZS9TNoSVgsBiAAMjaU1Hdw5G1o5KutLu7tNjA0M7vnH384uJwvvvi7bMbm8HGq/1lNem/ePr0zR/94Idy7Qvn/i6o2ixHtWtcHYTNlqwCCs/LbgLQwZbzu2+Ng9Oi1bZDKFKaSyBVBbmROVGOmA7GhSKoIYRFavYiZqdmOLuJAm1qYygsh2Qpw3kY5wQOJCwqX5TUIy1e//HzL/zl1y9ubX/hD/4QDz2KxjE5XVG8dnt/vHNqc6f85k9uoxy3hg5u6gxlA5GHyJQbNhjWOuscSLNsOkm9OItzcMur4vliP1TlxriajWVaog6IQHBEOFsrrmSaHSuRb0stYIr+EIub89uv3r3+4sHNX7QHN6H9/mJ1J0wvPPLFq5//Gp1/GjEIipKgDEI2JMr18LeLL4ckMRg+kCfO+3kSj57H+ytj+XoWcAb0+PVoIfq2VyBTbtdbRRcmcgRDAILlrDxmEHzYjZxsS7/3iDEUmz5LZTgaVvaZ+wXRtf+Do7W+rOreNJTh0qULB+3ycP+wHo13v/dDPPUc9vaxMbW6pLKoSDYr3k2uZIm4Z8vuxXz/XOYhWD5vdwlOxkChUKcIAbgBrbIxhTnBQMDWxmEVTouIQ1SLACcnZqjTmumpwzhr4vZZ5iQ9wIeEExIDnhUzMJgylhEHJe+jSFub2NwGypSoi+zAgfvKKZGwkLqDnAmBEYY25np16gRCDtD+RNP/8wiaXQGO4NlicbAE8FykEjcxlJYmgSpBcPSmcBUXhqsZ+JMResfrWe+kqQzd+1/IPAeCsS27tp7OTHj/sNufzx0iIawMicl9OHnkWdj2weeiXxkfcGItmotja/OZNQ2USNZ1qmGZlkvk99XQJSAip7GvA8EYBARgBb19cLcMxfTihek/+SfTzz+rr7y09+Z1WXab2zs4t4Pzp3DlIjanKMKN+QHKuoxEoEKKyoHAWClWCRNbpc571ljH02dwdudgY3IQpAxxnFCYwhQwIYibrrct7Ix7anKmPJjHrMNo7Wg7k8PMyNcONYMry/rsDTZ3DJgRmQzlVjGIZXoLhAzdcjLe2ezs1s3buy+/fvb6TZy9hFGJpMjGYA52MCNXh4gGIxbAjrftHwR58ccOXpOelcAEV1CP0FFMXBBY0OuQR/B+YTRYAQMGs1w595yVSj0BMHGPiUZAEl+VgPzr//f/8PKt/vnbaMaXPEwAKmweOSVCYsr9LrHEcOWQmCzHDL7vQ5KglJYwJ/dJkEfP7Tw25Qm88IZgykXHITE5s6AHGShkvhCDJXcDnJBrGTyYcUIynYCIqASPIONQiDORgCJOn8VDD9NTT9Fzz9Fzn8fjT+DceYxGoMLBJKFgHoVYxaKQSMQIjEJiGYkgQGRhYozGmG3Mtk5f+/5P5rcP9+ZtjGVVFKnv3Jui4pYaldSLJlEnMmb30LO0AcpGIHEUhmiISsEgzpyD6p0J+QsSC1FDmWK1/lOmWKZYpFgoB5OoEozZmZ3YKYlOH9t5Y+91124ynd5dHM4jbT7zRLx8qUUMiNu9lB1JDxDmFZYB8tFG/xExLIEjKHCLsBJ6s69eeP22VrNEQTwJTOBMDEQBiZnA8m6A8lA2FGSx7lfwuudDTtQhhYCCiVSjoQ4lKy12F+NqOqtRl+gad03TUSgimuaQhYzNiDwrqSifdRoGYTIiByVGIiSC+fHA+jePfDqGP4M2YlC+hBDW5R2Fm7vCnYjb1uuKiihJzYGyHkkskipI8vRA7uIqbuxKucF4XO733Gu1I8OpYcg4MlDLR+XAPVl27+5Al5/Vdxgf3u1H7ndOlXcpar7r+5vBLdM7LN8P+dMwETQyCaknBUFi0ZPf7BblxuRcCDtxrLfvVvVo+9TsGy9869W96x7DtN5KC6+9qrjcn+9NZrVq+kwLKx7gw4FB5Ewes/OgcwKvQCnEslt5HTYtMVm/e+eVxx6b/Ov//u/ubAFYkVQN+Ppht7uyJNEIBBX3aCQW2Sp4YSxGcDZaN+zXbfT16OpOIHfk11w/u1/ewbtRgt71eRxGH37bKw1Wf2//93ezLXjXIYjoeCD7VX8ILtBAniMK1V2NkqFXQiiURLO9NYGIhAlCd9vFnb457FPyUAqPBROlOtEGjSZel1aRF0AEB4/SSXkHPEfoEDSXcI1ZhRDhBAiYOsaS0AIt0AHKskz85u7y+t39pUvL1HGoNqYJTkI8iMOM3IQtFqKsRs7ZSF+VMruZY8w6bRtOZV4GMLu75UC3t/15x+tOgMENDne995VpyEE6+XrcRXqfIE+EjjiBlEBGbC7mohYMYh7MxSmCgrM4xKgKlbm3vffuTuwwdQV8MqoJYNdAFCSAI00mfOH8I3/rK8sy/ujam9fu3K04zupRFQLYO9K5rpZIVAZhtpVK6xUFynUpdicK7sE9urFbjMzaoABqWXSr1LVThFr15ee/F+Z7s1Obcnq7qovVqlEvNkraLmSLAy2sOTjoKYVZNS/T7vJwTDNtuemMJNYlyAHrCxEYRqfOxNnGqzdv/OKNl7ZnMjlXg1awAIsxcAhICe3ioKRuVo1ABBOgQu+3v/FXhz/8Xv3Wq6PlwcbF01xFXery7sraui7P1LRBKxtZL/ObtNodzW9X21tj4du3bl549DFIJfWsb4VCcAa5ku7i1e9/6//3b061q62VbYUxr8y4sDK03hEnE1MhcSk1jHoZJWGErix+dHibv/D4E//qn+C5J1C4FUVBNPGOl0tZUskhVvACK0KCFrY74RXuvP7in/zbX/z4hYeeeOyp/+aP+ImnQBOUpyB14opGo9tLvHanWbqriAZCZESGcA5lE2DUc5mcU5+8N0ADIRaIsRqPCKZt520TU1vDx1GqQnbObJzZKc5s8naJkSACpa0qNMFW7C15ByRog9SgW6E9vPvqD976+Xd/8t2/fOPnL8xvvnbwyg/71398prt1WW+d7W5u9Xvd3Tfu3L4xGo/D6XM9qIyxFpQR2nvXtQaAxZiSZVmBwR2uosam+UG8LzuFQQ6Pt7+6mb7Tc4p3oXBkmtkv/zEl9/W68JdG4196dXWlICD0qq0q3EvFqPNN452yqGsUCIUZL9v++V+89o3vbPVdlRKt1/pHY/HxiPO2P58lEEiMxZnyxp08iatYYrcCHaXO2z71XdeSeUmhtLBD9Y1XXl92izNPXOWHzlqIhMCOQiN11vfJmDxSB1NP7ia0XtSv4UPD24ZbYv061Jc4AmLkRu5kBGP3aBQSAgREFjCaVdUoMnr0SyDdefW1N7/9w8dGWzM1O1zMtjb29/crLskpBxsrk7MGU8n1m8+AUOYBPgoYQcvYpr5MXitEPU7qvbF8v9ktv/z05/+f/3ecvugdS3W6h7yyaH+2u7frRV/UCTB3EQfc+mwq7nCHsw16QzicHHQ/vlnDg3M/t/P9FpX9PosVRGCnQikYgrE4GVFiasXn3iVSCZCupeXyVIyP7GzMBKIJagJEAtxh4KFve7RsJhqs8T9e4KGnQ5mgoCw5G5KcI3HqXHsnCAWxwH1gD9z0XT2tW8Nr12+/dWe/5+jFqFUyKYyCuas71ODG5gQEhJND1pHT35p0c+JociEks8mHlv+wSMZ6/3KsuiTA4URgFnjhiR0ENg+Gggw23/3yoxee2MQEWrMzB9UQhO7rKhARg8Qlm7+gACJBwIQKtFVO6lASCaTAqdP82OOjL325+q2v4tln8OgjOHsO9QRcOkJdTCoZFeAIKdaaBFSMioy1Hs/A3LWpmm1vX31C2vSjn73UNv3mbLvg0De9C3uUFRlCAYsEAYg9k8FpffkoMSm7MkBGMCIbSnpwGf5q2RJ7+DPkgDg72D0YR5VxF6u+KDVGjVGFsthVXCq53eyugi2DHzAuP/k0Lp1H36MOCIQgEIIIOO/8iCB5FwgiIgETSJCDId/3BSAovAeh57JnypxUQkekTnEB+t6ufevV3Rt90RU1WU+BBvnk+77ASuykwTvygRZmZERtGZKT9WFmMnXUPl9+9dL0K1e3QgAIpqiAGgAQGErojGiw33cEc4d19//EE0ysJU9OlEg6kpayxtpAiuwlul56Rsp2tsAg6DhC5u2+w28nR3G8vmUnxrpP6WX1zofkmYG0/rb123ZdWxQFzPquQ4whlpuPP3Gqni5+8OPF+Pk7L73Ua9+xjSsOiUw7zvwFsLsQQM4OcYKTYt2ay32n3P3LfjxObGuRS6ZlOwjOTvcK0AgOucezlszAiX0/LbrQnwIFWNGprFrtWgCUO3s90AMECBqgA0r4b7J1a0MFRgahA8B5qshp1zmH6phodIR3ndUGZuCg6OFElCv3u/N2FEsaDzds2/YSUAZRSkdeQxjYUvkLW5MIjYbSd3J87Nra795csxOvRyoBYzO2ogyY1MVS+2XXOoeCJBmceGj+DQ+QrbPF3+ExfkemGH/85vj7Ba89x9brsmEKXv/7Mb/DQR3HRvSOYglsJgQFVGczPP70medfv7a0eqZbhIKMYQpS0PuNl3yAB3hHkGddvsABSgCcsqzEmMUtiov6MgimIxShAQnDHJyAHiHvXYiUh5zN4GAlUQpKACG8o+fegPXgSsePxm9E8vMr60o4MSN8tDoAcRN3drG8fyABkYKOpgYbRHlZRQRUZWfpwM3bttfiUELtKEx3NoRz55ZhTApRSAICCsk+8kDMPXAf/Miyq3vH6IG0VgC8fmNhoF5dQ8UCdWrc0bZDw+NIIZgVh1nYlZkyx3oPhlG2phycCskJ5GR4r5vhHXCkzcuzw/t5vS9DUgP7Me0HdOLH34nZNNwYeUmc/RIVTIC49X0CEQcWii6R3GCGwvHwldHv/fb5pId//YP9l173/YMzUbYmo27RbIxqKkqAu2VnpDEUGiUlNYISjjwBnKD5GjGAwYlo1KNQRMOdl9+cj767qke1GZ56erMaNZYO9rFVxTICoxJW3eZuqd1oVEzPn1vtcjGu1dL1vWVvcWsjIo5XuqjiFrlMty5evPzInbde//kL355RU199Bi5wYpuVwHbEaHJK0p1F25dBAhuQgKYwLXsaN1XdVGh7xKKsYqxHKZWrjqLSCFRr59qlRde8eROvbfS0rNMKB3s43QM95eSqTBbxDs1BsGWwTrwmF0dwgpFmFvCRLD0YgoGNjdAC/XhE2zObVlxKL5zv1XbV1aHCtHKgI5CjILDvz7jF9Zevf+9bB7feOnPu7PnHn5AzlxEn2tWEykCLHrcXdmuxOmhTAjmRg43gR5RMArsJ+gACexRpidWgnTvZarnklCqzSV1slcVWWY5CIYJqjFVCN2/MunGkaSkcDNbb7h0uBFUBB5YHd65fv3bt2t7uXdbV5qS+eGHn1MZDI+/2X0ot7Z7BQXfj9UIUxYSU5t0e0j501TkXVoMgBjZldyPDuspzxMrn41czug9LgWPqxvt+Hj/QaP5+x+f8aBA5Ae4KDIJmMYi7KAIAhzjDmEgGX9MPckifHQz2DoNvKswIyEv3NfK+EU5BUamnw1W6ebO9+VaZrqKIhDIQag4tJYGSmQ+KDeP7L7U7oARihpu4EywaAw4XhzRsS+GVUAUvABCjKprpBCGKeqXUmMEHB1sadvpspMibFzd7L5XiAzzAe0EJPRnEg7q4k/t+3+5XNB/HC08+js0tUGFgB5aOvdQfAK1wWi9qcGJ7SCD3tauwIy/KjYyc77dG/3EDu2UZFvmxM4gxSAJg6srk4yJsxDByBLN38mn7xDykR4PMQB73wbJHFUzEHIlgjmTo3NRN6nrZYX/ZrbqkJMlFXcCc+d/ZC/7krP0BcDTdv5sa7+R8TSc1g1kXu24YEB1ZXedK+H1fFHJInj3kyMrIAYTjQhg788mr/Y5RRuQI91SGfBB3kbVJQwgFjagowIStjemXnn1i7+DlP/nf3lK6fbCHZrU5qaqiJAJzyMSIaA4m1uE8KEMZxqaMbEkZ7MTWYP2bh9N2JIMgHPlmrwuteWfNZBBKiQHyxGakzh0iiJP2S0sN0EHQE6IMurf3WPk4YZBOfAC4gQfPUicIMvfZAFNwT9JSSKxGYPRkrijvb8VE2RLNHKYmeW+o7G4dKAICBPhYUbJrAIIMBgQGDAyQew/3w26/DTnRWAB2J7P8fH7kVYb7jcmOMRKRiIhI13XMXBQFLp29/I/+6O7lrf6F090bb9zc3a339mdt3CCPHaq8I/RhpMgfKSoBHHRQXSmBBu+qHFVvuQFADuIcasGJ9WiIGSoxfo+Jc97rZoshP1xNU5iUdavCXWttj17hOa2E/8a4M+thQgBhCEP9SCNz8v657zGLfUgJtvXQ0AmJ49Z8n2XMMp6UIIQmtYV7jIVaN7SRfK22ORo4hkNlgI2Ms4vuJxxMDvNY0GwSl6mc788TVOqxGo7KPU5sbiAZnrxP/If+CGF9mh82e16dKRBjhKXp5sZv//ZX/9f/9KPDg1Vni5Jrd6gbUTYa+MSsjR7gEwIGzN2Zxd0JMEtFEba2N4qiAFSzq3jesbjjHQxebG2h8wDvC+4OgzN5JjYNC/+hyGXHVWkLFlyp024vdQfah0hBSFhPhc3CUcBKo9KsIASn6DRKHtYdaWMzdzUzgoI6cE/UgVq1zqhT7Y0P9w5dAgUhFqJIRHBXJz5RKOETUyoRuduRRCtz0NTN8jp5zfa8X2Laxxxv24w50KVcIxOKmapjzs7ktLV5+kvPnZ7Nbu5sX/uz/3L4wo/DalUTFY0XvWvTrswMoFHZhtgbSQuxwb48pxGIQWio3mbH4cHa0VAnFPPVne+/eLjqr3R2JlZ4/PEqhEQpxhgiuATGs3S4aBeHMbGMZBlciyI12i8OV1JXm1s1uLdYg9AX57aunHqCf7jfv/7Dn72+wBNxB5tAcHikvg4RYwHzTr+8i0BAD5kDh05LdlA/QTfp5n1R+3g8nkxH/VJX7cJTMSpqiFcmh/3q+utvpk3GmZHUjr1diADsLFkdXUDg3B8sJbkYAwwWhxuv6yCD+VDePpoTg0wZLbSaTSanT/N4Co7GESgUceFjjAIDvQJJR6Rjn6O9g7uvvfzX33zppz8ZTzYfe/arG09+FfUW2kBSG2jVY++wvb2/3F/1fSgkFurZfy/viIfBjdwQ3YI7xHK5tCM1M9NRURRk0wobteyM4rSiiiCwZdNuV7VMCoEAnc53rWuZlDdHuHPnzZ+9+uabbx4cHBBJNRpNN2aPPfz5yWyKskRq/Pqru4t2sbd0Wo64LMqgoZo3tN+mWaJKJEcOgKBD5Fp2ECY/brxlZfqwm/3UVD/VLbkZwZnyPsVs8FEabhsiIuJPycf9COFD9xG4t3nzjsQgdhvFKqwWt9+8du2llx967kk5O1YYERc1UcueSOEKJyJhFrxTce994e3eoXZkFjWQYNe1qViOJ7O+rJK7EROJuxLnDewv97oe3BAP8KFglpjd2eHUw+d9s0yx2Jg884UvYjxBckhhwMHcDuZN1/VrnutnCAOhwQfi6cA6VytLJnduenJMR+NxVX8KxudjfgB46C86QLCkBbMEJEJydzVnN6AYFXcP2hu7+4dtslAoOJm5RLxTef03sIJ+Ny9NZuaTNed3qst/FLivOmpeGJN5ZAELkFDF6vOPP7G9pdoXN28f/MAaX2jgKYiUIrMSNJgrZN1pc0DZEq/DwPIK3FEoAehw1KAYGEc4sR3I6420XlYpwUo7srCjbPaoYIf2VpQliOaaOlgTqIpYJRf+mwmqybLswaAjm9m4vmP35cP9muEN2Y3dOLtaD/rxo5PomUx4/AA4gY5rDPdJIvPBn1bhyczMMyf+Q3+UX4F3u3Hf7ZyaGTMDKIoCgKqqKmk/+8JTG1fPnf3KM7s/+unt73139eOfyY3dqk2Fc9mbuMG5EySiNpgRB2WGkTMPVrMAoDQ0AJSPCrDGDiU00Xoe7mDxtecjcjwA8p7nyIpOHGitVAEiJbfkBXNkgZ8gcQ5uWPlL+yWu/a8f652hg4whzIgsHflgSLW2M/sA4FzosuMnPuVzFbjrVjS3WDAX9bggUDQzpxOZ4IPg+lgNsO7aZdNtWLYx/ST39wlWBuksQeOoxGxcH6yavk1syk5Gw8BoBAavy1jvP8DjswhVP1yu9uDpdB2rMbSvJ/Tcs8+cP7292Dvo+lVFxVAeJPJP8s3zAB8bvAPjxp1E5CiztKqLs2dPF1UeStlBts5dJAA57eIB7h9ExA43zzUqEUnuIDY6Wo8er7vJIF0OApOebcVu7C4AbHe5G8wr07FhYl6pF07j5GeogiExNHhP3pO37D25S+jdO0WbtGu1a5N21jhVk3FDZGZquewvJLHgkNJR3MhaLEgDSQ1H9X0mIjJ4b1qDse4Cnci//ZtY2370yFraVtXgTkUnIGdiL6WE9XF7E+XnzsRiKuH1QubP//il6zc+d/psaPt+vlBVHpexGq/Il8vlTIosLda156sSxKGEYLntBgBsIAL1OBtGN/dXd3/08kuQzunSosHTT01GU2hKHliwsQkrxnbLdpfzZTv3yWQVeo+eCl657a28mtJGrLTtpC9QnQ4Xx1+4u2zevHHnpTffpL+8+Pu/i+2EInrqNc2KGgEoR9umc0dDvADvOy1hTt3IV5N2vym2Uqjqzc3Z3sFhu1iwplmsVFMQEvj87i5fk52Ny9WoWh7sj4gANiEwtAOY0OPgxm7oBwtyAMYEJicYmEwA5HaUkRlbL9wzVrD61M7WxQvY2ARFoADKDrAqLAAF+jTf5BWjQ7uLO9euf/0vbr35hpTVlWe+uPHMV1GeRl8iBS5lmXCw8v1lt+xcKXIouag1GcBH68m8qMmpxMlczdUEGqJzDlC9vE0FoWaMCkwiInVmc0q6XY3Q7t65eTOKzzZnUgdQ0+3u/8W//7eAiUhdjy9eubxz6szOzo6MJyAgFuh7dEmpwmim1UanXoqvWFfK+z0vraBihGocMcrbGzUo3JlzqZ/uZaJkWtWnImSSQWbuySy5ZV2tco59OPnxMp/pE+ym/ZuB07BDf5/3BjmqsiqW88PrN2+9+tqZ/f3x2QsKM+dYQEJQalPe/zjIiUjs13MVKE8o7uROdrSfZ0ZVTbe2FvUoLc0BMOmawsV+HOf4AA/wa4HDWMiz0a37vG9biVsXzk+feApFjd65Lh3YXzSLZb/qzOLf9BH/ZpGlNwML2E1zWY/MTQOEnVStJJ5U5bgEfWoi7XIbgMAwEJMBUBFhBhTuRoFCEGO0hjvz1c39RY/ARW0mrdqx9TyGOh4PAfa/mQ4JISsGsgzMjWFRSIbKt2EdVPZxAzkXoTLr3cnIG5ilfrQ1xdbGU//6/4TX39j9xvlb333e3rqxe+O2NGmDo+ZoUMnm/MBa+qa8LvAbZC02BdgQLBOdIHRiO3PU2VIeyPVO6BlNcGWFk7gXBjZi42CWEuKoIPcEK4syxYDAvYuB5KPbJb37GztcAXXXI5tugn7IBgABxFjXEDyLrB15fcFEAgQGJGcqr+9vd/hgFM5HPwDiD0YqNANzbmiwmauqIRy9D62jEAajkr85enLbtmaWdQC5BwAgiXXVZrmzMbp6cXT1yqlL52/unN77q+/e/MlLY0Q2gzrImDkFtAEOVAnBGM75jszdJ2MoWa7+YxiU3d2Us0XL+iDWHz9vcnISiDiyASPcBFYgigK99b1JCNPZrJzU8DXlk49r3Qz7zQxX+QaDO+UmGyMIk9u6cGIfuO5A6+A7cnOCEvWZI+MIzrupk8VhrKScFmUp6EU1sa9lYMPBYX0MWRE2kDozFeujzUf4jaAsQlot+9ZiLGc1tia1+qoxlTym0pAvOtgmDHb/D9bg7wp36tq0h6ZFXVeSFr0D589On37y8ZvXvu+LFcqxJSdyZvkkB0Q9wMcEdqTGBLBu4Zq7BxFPCpCZjqry3PlTZZklfmxAcqjBcsIJP3imPyDWDHoHETOzgylky4VcaTS6h29OyYQCYnCxxNZ61/W9sx52bQGMzdUpizPIJSWXgsFgRhJP4k3QltAxcyHqsNbYEchh6JMHU3Ne51vR+mZgpyNdqh0L2taa4mFtB2Qjl+SWVBVxnTOVDTr8Y7lluG+s1b5rkd96hqcQ+077ZD0pG5tZCMECFVyQNiEUeOShelw/sTn+eRmv/eU37pDtlHFSbFYpLUjbpm1YVdMQujS4Kg2ErBzUlRce0cA2GDwWjjGHQsZll2795OWXVsvl/u4TXYOvfBnmybgPdTEa74wx4unu3cntfvlG6pbaCKgejSzZzSK4rmgAAIAASURBVFsHsZtNdqgMBTBDu4LUeOixLzy397MX/vqnP/zh9rmqfvwxjGIRtvuOrJ1KAAD1qO6BFsABsGRzbifSjA/3DibLjuJoY3Pc77W7+4s+uXOvbRPYxiFIk9J8Ubtz4OZwf2Tupk6CTNIH0GL/2q2ip5hcHE7kTCY+rCa94GE9ZoAZexLthFZCo7OnT125gtkWEBQlg5LCBQugA+pyOcECehev/hgv/vTWD7872T575dkvnfvCb2N8Oi2LsCoxQaO42+DuwWJ/pYmiVJWF6Fh7HzszmJAdchWEZbc0gCywF5UUZeCRoCKcmyA6IqEMiEjAymlJ1M5ff2My29w5P4Mb7tx65aWfv/nGa7v7d0f1ZHN769zFC+cvXKLtHTBnZlTanwcAHjDdDvXozOJw/63Xr127e7aqKbU9RUw3p+eu1NtnQTFly2hDcsvCkrUo5+QS/1MFZ0rknWtyU87W0KYE52zZO/jZgHJslX6kfm6fAui9O5KTo/0vQxwgnjD5Yr7avYtVA0t9aiCTEGBCiVzJHSASGSgDvzbKkxPM3ZyS54vKAKMczbZ3dutxv9h3ghOZGdGJ9QkdF3oeNAMe4EOB3CyxRGVL7L3wqnUajy5/7kmcPgMEMyJGAubLftl7b8Sf/C3/+8cJARaIsp+/5eeOklHfs5uoV5FrkUiADyG0n2TY28a3IVZXIAx3pNQZUQiRIxJwc+G3l/1BQqwqLkfWWd+rq1EU+5sZnt5GlzWGEyywhHV627pE+8tO2r9+3C+RGs5snNQ9ondakTeRZxTCk5fxyLmty2e2nrh6+J0X3vz6t9qX31Au3TuQ2YmJL2vgcrE0V/PIWSy7qbM76TqX4+ScaGRDz8BhkmOuvRd0YsZgY1GwISoXKRQG6p1RkPejst7a2SmrkYPBvylhxUlkPjjYAFU3BcAEcXLTD2eY6EMJdu0WQOCBEs3IKVoYMgAYIBo6Bflo3uUd7290cALMncScBaTmKUe2wTML+5hbB/zNLg3H47GZ9X1PRDEObWLh2MNbpMiRz58vN7cub2z1d+Y/+8GLZ4tx1WtpCSAldIxlBLuN+hAVRkjESlAy4yF1HVhfDgzXRMxKwNexynlXSQD7kRogZ1ivLbacOVRt33GyQ6JiZ2vnygXs7GRGO2CDPsYBtwADILgPj9EPgdxAMoYIITANMgh8WOeBTLXDuptiDGWowcuI3va6pjqY13Hr1IhCQNd6cbxotsy0Ih92j+sKytqYyMXXtrefXAg5wz211sVY8sa46oywal0TEJDbL0eSKAD+gCn8rmDnwCEp9harg7Q1KdASQTEq8LXf+uJPnn/15mIF6o2MidcE7U/2cukBPh7I4+QJ1Z27BEmdkbB5qqri7NkzIQKAE+c6ijopKACDjR/p0ZT/AO8TuTaRGfRExDzQS/KZNABDnZ3ZzcEwZ5EIIjdNXVJzMoVOyrIgm0SesMxYphJGFMbuUtRwZaEimHEWWnqAM0qAUMBH7o36WL3RleOlgwMvIksULozZXHpz00GeuL62BnJyy5z/wYbBPfM63LzX5EPDG0z3KADu1xrxkwIK0E7U1IzM0LXK7L2Fs6OqS/2ya2ZliSsXMPraVViYVD/4k/94hauLo/GISl4uu8WiKMLWdKNfdsBg+sQ0RECbA4x+HVFQODAYnbO2/caoirFAs3zz5y+/ZX3Benb/Zv17v1fXo1KiamIOsUS1QbQcHzSNp04kViJJ/XC+vJ1kGiZxhhALXnZILaab1eefvaDN3vf3fvrTH16VbnNSY4fGJH1XmhYsIJTmAiSgJU+sLn2ktmj2muawqbecpuPZVnt4e1+7JnmTtIVZVcmYBclKh8D3Dw6RNHU9qrX9pwCN7r95K3aQXDtkMqaUqSoO9kFzbTBnN0tJ0IawCnTm9HZx8SImsx7BIDHX+gQAatgWANzFmz/sf/Ct6z/9+eZ4c+fRJ0dPfwXTc6sUDle2Awhw4xC3mtX+slspURkoxgSkNLBI6F5yjAF930NQURgVcVrwVomNAqMIahEIRUBwgBqgAfWwdrI9Rtc2P3/thz984cUXX3SyR594/Gu/9wdbn3tyYEs5kFxdk6uaj7bOAEBKcEVZVqcuVKcurRb7S+q0X9SznTMXH66vfqk8dc4RVm0KMRqghryoZxIikOYQjrwjOtrhf7JXnhjWljAnNXSuiYSFDOQEkiFCjuAggylc3fQT/5k/SuTbwtckMAD8K6rkhrYZSShYOaWKGcSuycUcnAVnSsQsOamBzPUDW1kfgwxM4GyTntzMoQNJkFHVk82tOB53t/YMzMzD7AMg3wlH+ND2wg/wAAQjQQ9z8lRI66E8tfPYs8+hHsE4kTAw73Cw7DsPLvhwFbVPHgYVI4P9RD8AXjBRr2JpFMK0LEsCKYjufUI/abiH0Um6ptMaG4dcYTRVVRSRBAasetw8WBz0lLgiqQhBKRm5+ZGB5vFomeOg7vmnjxjszjCHsVs4VgAAAJx+E+X/DwACiHOuqXCMBTr4LrzV9lxRhsev4NTOdGNzc29+Y3/VtJ1oF8zFB60Gcmjy0LVix/EtS87sx9HTvC6QAnmhyWsrVORLlM2gopspxLhQFMpBIXnVwpRMFJhu7Fy88FAcT5EQfjPCCj8ZCLE2JocnoFdNOcuP2MCG9KGP517i/rDPzc4nHrICIMA4b3Y8ZxI44HAG8QlPGRDMP8Do4ORGlFM13H85A4DuWQj/TXqUM3OM0U+AHDVXaTH//7P3X92SJEmaIPaJiKqambNLg0ck58V5VZOZZjPT0zsMe3axeMKZRzwAfwHYn7KDHTwMDnDmLHYXi52ZPdNDuqu7q4tXcp4ZPOJSZ2amqiJ4MPMbNzIjsjKyKrMisuI7eSw9/Pr1a25uqioq8sn3zWM9rhz8AE8+Uz7+ZL29vdeQy3kMIuSF19rr0sPlrsmxo5l3JSnO1PUQdc7At3y8jMAZYpAjhVA7tsk3Pj7au/9nRu3dbhMdYjMYugunJ089gc21mFr1lQHKyn1YpQVUjqSAPjV07P9OZpignQeAY/T6P70xd7f83HPs2WuKQfteCgb6soolsor9IsZrs5kT8n5jzUONHbPYsdptP9h62Z+VWtEqufPLI+z7GgxNbesFCkrt0mg4cNgYFGbWzpbatdYQ51V+cdUR+BB3RZCgaPcXi5uLtBVcFMcZLPjO177yP5/49zuXDg2NkmMpGWKfizb+h/gN406SeGYmIrEvymcf3ObWBEBXElUgd7Q76yZX2IcqmQ9vzY+PfrnnTrKbsAr3P3wRM7EDxMDRJGNkwkLCbrMYMWkhKJ2UjoNwYAjQQA2msNxbsnTMCyIkAnswC7mh48LZCC1hH7YUiRlxJfEEyN2z9krg1ctAfZJHk2nuFjzqu97M7CiM+5yhK29nQwJlduwlJRy2mjTXMU1c5VDCoyYti4DTJ93vf/uxCydvoNl9/a29izdOqKwzV+SqJKPk91KbVzSNzD0dqesG6GJpJmQ6tlEgUtUi0jZIzM1u7Nz4/l+9/86rv1cIPfscn32Uddm0lffOC0aMRwbVzFzbWFPHtjXHVUx08XrywQ083HAk2Yoi4fTJiT736CC+/Tf//vJ7b6ex33aGCbwzNKeQwR5ZS2SBcqcDRtmotTSN7bSuRhlVWWwMi7Es5vMWNVHMKVU2GrCLbaKmQS1pdoi2VteiBIBetb2Js6u7IcInQxd3CSmr9ZKJjoyIO4kXzaxmaJwuvMjWJk6eQFE2imwIK9GkyjDixQAHuPTG7s9/dPj+W9Hs6a9/C09+DZsXllrNtRiui7SY17h6MNuHtuKyiDlvQDIkBbt+fjMoWWcIpWI6LKrCy8gP1gq/7jF0mBAYsKTEEZyRIvJU64PD6c12Np9f27363sUbN2+ubWz+8R//8YmnnkYZsGwwr+FLVANQZ4lHCTlFnWYO4uo2c9bxoODTjz77O3+Cr399/u5rs+necG1z9Ogz2LxgfrAEJ1gnopBM1Uy5V73vS3VmfPvu5oENPI+BKWfLptoXGLXr3+97kAGBwgyaKSXkBzi79Nmg2y/xBzSjPvCa43P4fM6Fq8pyEAopSpiSsQi3QKs5miZiT8TkRFVT5HBvWoF3Wy6ISImzqhrlnv9FLAJDOVmTokpK2UGYOrssmH4OKl4Pcb+BiCCIlJNYCj5RGJ04Eb78JbgAFpVCCTuHOFjUaTjg4D+/Ooh3hRIYmo8RjBhaOcl1HUzXRoONalAwSOHoQU7/r6DU7csVxL1DLGUDzHIvmcpMgnmD64fz3XmsKVjha5AmTWB2bMQr3fPfAI5v5ci6TJo5NmFIV1Bf8dRX5mL3C4wQU/ZOBFCDU4BLhdaI+2pJ2jPii/UxnnrCPfHY7KW3mqtXTxkHjaJHCTnN1GuX4zaj4865E0bZKFNPdOu1kvqL0CX5zNRUSQnqFWUGdybASk5ZVBSa2aL4GrwkjLa2z517DNUEjVWe5dO+nnde1Lnji6jClJTYiNWoK/Pc41d8lPzknhcIVnDuBYA6SrYxmUPmzgS4E5ni3qnqVoPesZzhJ0VvuMoAE7EirXKznfb6bV/vr/dWvlf/hLquO+PfbrOtqqrqFMjiUHJqZ3UeTQKcW5zYpMcu3HjvhssRQNA2EQygVTqwV7BamdYCIENnY31Lnp6gBFGEDD6yrl55lxuhy/L0z3BfuG4c5mVxpW2JQJNqdGYL505gUCy0VVSAZmImgBSmXm+3Dvy0sfpoYnAwMetcJlbjtAPB7kmuWtmUQEd78q43P4MoWxmKBNqfTovZYmNtPQRiEW/C6ORigd4qTrsr3FPYuk4C8Mpu5cFe8tpYF4U3ltjE3Cz8cDAMaJI7OMxgRLB2Gwrq2kMe7A/7GcCRN80HTbvXtEs4OPEGVjz5GLYmpZOo3Fg2cMnGpnZ/ivE9xIMB0lsb4w8xOoio8/c1y865qio6hksnAaS9toId2bz0Ae9D3Au6REYvI7NK7BJg1NetV6/rA6KMnI0kE5sWZoFlGAZVwHrluGvd7BkWXdNaanTZr+oGgTmzkNXMcoIjx+yEg1AgZhBI8Mi54X6DvYO0v1i2UU0KF5wUWDYAwL1iIlaujIyOWwBgtQJnBqPnaxOhm6I+b/eF8fHtWVcPywZjMYdsqA2zumkil45PrhUD7zPSNM6GxHzhAk5vf+uxR1/+F//iB/+v/2HvYP6F0fYJKf3+Mu5MC+/SygfMVtZNSZC4rwHEFS/BCBlwa8O6ruNyWRbukdFwzvru+xffefuVH4+q5//hP6xGE5RjiYllgx3GFaowaIGd/fr67EDVDUfrKfPNgwO/u35qG2sDMMYJC0Hi06fOl/T+z3+yv3fQvvuaTPxGFeAJaQQbcgY0IA+gJUxIM1vLFq3WvFDEhMph5GTAyaWkyyCCJku2oJRipjqiXiTv0bbONaQ5sfT3VJvTwXyYTZRhrEKZkbm3pyIT7jpTAaNklBOoETRebDjCaA0sUXvtytIQMig3BR1gdn3+xlsX33jTWts4/zi+8E1sPWG8tr+waigEWIG3L97YU6uLAVeB2GejVpEMJhAGuviZEiwzJbZMplujtcrLWsC4wITgMhCXSAsqAEpAQow43N+9ef3ilcsHu3u7l688euHCH/3xN0bnL2AwADMgmKzBBUBqtTpra2YizAV7t1jMNgalH5SwFmQoCVsKf3Z4/vHhtcsIJU6eB1WzxFHhCqeAGTJZZhB9oPu2j2K587vrhuR9SuS7B6yqm53ZbJeeVhLQLc3iDM2sypo/bxPRrxudbtKRTfQdX4BjxN79dhGHEy6DKwuURdcTxkAyRCARZepd4qBGZjD5VRJbXeyBfiPVyYmSGXL/jIDBxQAhpNWEceyPKd/yAe62gfw5rEg/xGcFsl5RKhpASMG1UtD6BOcuwHlw0SmHHyz0sM5p7MBO473zEB9k6Eo7oQOhs5bUUnybUyAaezf25BUwZQf9XF2c3gkABlUzzgoCExxHwqxtbx7Mpom1KJW4jTnFROLgvCNKXSL6lkYEdUSTT/XydJxZ6au/vXGOQcXUmfGH1TTusy/LCEtLIAkAZ3DUEFwWaZC2/ck5Dq/Wi/MuSFVNx6NrhXcpbYu4zGJKvWkzmDUaxDiTgtAJdXRS6iDNnLpY1IzJmM06yafOLSEzlNRIQcowUfhMomwghUvErSMjS4w62Dy4m6Sbmxs4uYVqhKTeCf36JPLujn5J/EAspOgo9mZgW6XN72hG/ctgt9pMu7KfraThradEs2lP1/6//Lf/7dt79Yu7OudRns4nJydpsa+a1VWABxEMThMZGZx9+Kx/6al0fzdh7ANNd9aw+M4TmyeIgzVQKPlOkkUAQQIBcPgMs9ZHcM6J3IrXiYiZyQQNEDkUQcoQBZlw4tSp57797Yny/s7O9Mbu5mS8Nh4vp7O4WGxVI99kAFEsSSfxbwQ4Q6Hm2xyiVeQK9p4FYAGXFAS9m0ACq3PwRS6KMFmrmQ81N1Voi3B5PtvJ0Z0/c2OtfJ81bmw8+Qe/9/x/9U/wlRcwLtUPWhBAgUgMsL7ZS9BFg5/eHU2Z4ARYzsmRshzA7QOvXVscJkoE7j4WNIMjl5ngTHklRHD8eMeCDcE8GwPGMIYSKcGIDGibBoB3UjhX18uDg0ORwckTwiqxadSsGgyC+Ni2OWcfnKlZpwZHMGLrkj30YLsAE0yYzBRG4pyIUyOAQuCcuW7aNmVxjp1rmpjUfOEZesRyve2t7pTIJsCxMBMz0zHc/YyMcOds091+614vvtzj5ECr++rDt9ydTobKUJCmZjGHphMn1wpBWqRJxQIE2Xr9zbfev3RlOF6PMS/m9fraVhsfSio9xCcF2Up10BsIpCAFRRB5Gcyn9Wiw0Sxny2bvd37vi3/0J19Z35CMzFIsFdf368NlTuQVktGJfB5VoGlVd++4FKshcOyoneeSdh0G/dHM7ja8PnL83mG8210gd3ufOz9vTHemQNiHxnWHuxX+7za/wbokBkMcmLr8nZE4YTW1nGHJkTkyMWXkICRmDAvOxlU4sVaeWuPtMbuEEihhXlNIMVjrCR65gBZqhVpICNFCo2GRimUqlzmYeHGOmE3JYmYyZiVAUVXMXBwezmLKoajUem0SAkAdSdQYZmRKzCzSmUCYEUOYu8WtCM57QKE5EUh4VRO4F3yEBuidv997ntHvGk/e8f17vSZglTpVYoA4JoNwMuvILYdzm9atHwyuH+4sUlIJwbtKSseOuk3gqDrx7NMnt7Zu7OzcvHQ1JFp3A47Imge+CBlpuuCkk2JQhJBjOnIFwJESK5CEZsitgxNmJGqW1iwCbFQWF997/9Lli5gvNzdP8IlTEEakBKtKamNLzIPROIJuHhwuUx6urx0u57WKHzITMnjaTk2ommw+MjpRz2dvX3n5YHFtEOKwLODWQGNEIvXMwOF8+tJrez9/dbgz36p4mvcbrYN3YTLAIJSW2mU93d1fLyfDcjg7nEKISuIKk7ObN+bztc0LbvOcTE4uIsdlHHnByy9d/c//aX0+G2UInBo3hAwlRDEeu/FsugAnX3FM8zY3CGEWfHjksaf/7E/xxOMYjLLzOeUBibRtOrhSVhH1fvM3/+nFv/zPqdXzX/722e/8Ec4+X9NkP5aQQgACZs1CK7oWUy0hwhqzFpaJO7mRogAzLDe5XSDXhaeNtcHprdEjYz5RYCLwTcvLHc434Q/g9pFvgBeY7u6+9LO//ovvv/SLV3NNmxun//Af/bMzTz0dTpxCOYYvIRV8pTw4bK2RSqnIXKgUc/K7dd6dLW/uHiTni+BBEsGxjSGUcCWkxGAN1RrcUMM4+WHmIMB0XjcxZsCIDZzVUu7tsVZhkZGtYnRA72k8ElRV7zQyPmIQ3cP79wSdj3tKRjCmNqe2iclMQ4ATtsxtqmJ+7OxAgcV0ryoF8+Xun//ljZ/9YgNadKLwx06vU4m5l/P8fMLQ+7bRqqxLq8c5pY2Njb29vVAWRVVO5/PBeJQMw83Nn1+7XL3w9Nf+6/8dzp9PYCpHkXwCdmftQYy+qiR4a5Sb5IQzdxTBW1e7M4fR3MndUXcaRETExNz9VKxr5u5Okowo9VoCBk0F6bB0BTGTUswSU3jz0s5Lr7m2Hg2LebvMlksIW+9nkwSAOTMiGB74AthD/KZgBBNMZ/P1zW0MB2/s7Q6ffuob/81/hSeeRKj2FlGqMI148Z3da3WdhkMtS416xwLAHecf63tBP/b5oBeTvKePcE/4CAmj4zt0ZmZmYiY29swsCks5aVYQApE1S5fSRlmdmgzHBZANloTxazIJ/42B0EvjG3UzlLIZGxFxCEFJaiMNnAJuzNq3b97Uar1hbxBjJueUO5K5rmK9Lt5eiSd12nadmt+xPwncvsVaPe4m06PnjvwYcJT1wrHfBYxI4aAquWFTZiLjnAlxuV3KVx4fnRKMEcViWjZcjaLB3U/TZyZk4dzp/xgYwkqBKLBbxMVYBiM3yFlDwsbZ888/98Kzjzxm71+cvXdxa7LujXdv3FyfjMuymB0cOu8YBBCByah7rGRRWgSVIOYoQiMRCs9VyI6SYxNWB+W+sswgqhF8hWJ4kPVKXd9kNNvr9tjpl5v93a3hk3/vD778X/4TPPEEQsCgJIdbwf2ngJ7XTaQctF/ZlTUqIVG1C/z/fvLO6zsLm5yYG0AGlnuskROMBCaWAcscQNSzMmINkuHmyeb6vnO8jvl3z5dfObPuBCgEYh0rulcIt1taIUd8bf2kLLIuonHGqndKRt8aFKb30b18BAIc4CQX0gI0YNpGgGz+yR/G3YP3rt68MVta04RWtzlsIswQM2tm7WhTMO7o/4ud/VNrmzQaISpymwAVag1LMoiYc5msgbWGRtu2gVFepLREKkNVrU+a9WE5HBXPPPm9v/PtC/u7anL2qafw7BNYGyaiBgp47tgZR2xAO7JX/oyuFBmEQAyhzoKYCamzLP9VtFKMPtw9yuILY8qgSAqS2myvidem4XQA+TLFtGhyIcwusCbVlSIrtBOPvWui64HC6rr0ylFdUzyMwRhVvk0hLpqcWhJXFiGqphT9fTjE7itkI7jsw9yw12JQoPCOADGcXB+cPb3x6hvvzuuD4NZDCG2bHuqYPsSnhKNeNKIcCvbd0DXuRMkVnEHatfMdS5L33noPh/nHAxGZsa46xqSr/SMul9F7KQsvhJTaFBvTxKD5bLE2Gm9urK1PMHDwAGWkjEHVSWJn1DVSQlK0AjJcfB/LBWYL7B/kvWl7OG3ndYzRD4fD0yfdo4/i3ElMRuQFZJHcaLhOHhnAEIvJaH8ZLcVM7sOVz65T+Iix0q32vPJ7V1gi+NVPuyySdf89wPcGK9GxDbyii5NJzbQTHe8DHyFlboQPy5AIOltqLDh454J0RC5TjCYnvv2NLya6vvZXey++g516wxFnoG0GoRptbWNRL3cPWkEYD3K2TOg0WTs6Utdp2EjXp6uU4VXL1F1dnWoze/vSteqHVRifbQznHkU5Lp0AMipDWWIJ1FwtNE+XOk9zkM6Wsxt7pWwWaySDMGFdIitOP3Ni58Y7s9dv3rh4+b1XtsfbtHEWqGCbAgYmwISpMibimlAU5HOraRnRtijZVU4GggKNtp48g51ZzERZARqKtNeuuVM3cLoZOAfPyIa65pxEwcZHfGR0nZ2qZurFZYqaM2BwEokWWavJOtY2UE0yUdTIplBC2i/XgCuv4hc/v/rKy0Or1h9/fOPpr+KR5w8waWhMBbxBMmKKjc1bZxSYiZSoEzZSy2RsZvv7hwPHA8eDkR/7MCzDZOjXgIMryxODqhgBLsJH5BmWO8gz1PMbr7714ktvHs715Omn/u7vfuvE2acwmmBS9YPETFVa9tl8JtYQGmCWcbBI02XbxLZNSpbjPEZMW5ONURgQh3KtsewsCvvsCjCTLyLKBEqAAgkkoGzUuYirdSn1Y5KnxrrqSX2gBZePg8DMDCYzU1Uzdc6xwQiuu9ptY03jYL9V9NtPDO7b5DvZWBDQGdSxd0ZYtI0JSRnmpu/WMzl3+tQXn8fZMygrdR4csmHZoFWDiHLn/qvOjOi2W/GToxO5ZVKDGhlYrScXEhPEwxcqkhXZzKg32iHcUvh9kNegh7iPQBDvi2h22CatBqOzZ7G9BefBLntpgMMGjRlcoS7k376w2FRzVJAYDMLMSmZQFbNh8MPgnAEJjATW/BsU4P51wVY68mA6llF03s+bOsK7gV8Kru7p9dmcBsPElFfU/q5rFqQr1qCBjqtJf0ZX5ujv9Ps9KEOZWPonFXZXXs5vHCsbm15zu0sbl4o1FAIPKFyJcUC1Bl/BufHf/rB9/5KGUlyuBiNhj6SBhRWR0KkIGiESqxAADmi1mbcLuCJUQ2O/TFbnZe6uWlewJiMCE7Hx3nxvJCFM1tLWhi+DbIwHF06XZ7e+tvEHM28nn3kKLzyD4TrIKyNnOPdZXKWjL+82u2dADRmknQIV6BPmlvobaCXgT/mIPWYZ4C5PaIWwdBJAo9KTzcgUwrkzIeY7Zeqt6we4J6wCDuv8tbjPX3zonY9EcO6v+YcBBxCSQw00AOB5MAqbggg6fTKNRnWdGG6DK2pq2l14zo1DZ/xrhI43IYbN4Tq5Cm3O88UMyUZlHJRzspuLGsGHquLCR6J5aqdtO8upATAZFePhqUcfXX/i0TCoJmsba08/iW9+6fx0hpgwWcNkAtAsa8sUmBnMgEGJVu0e/Wf4FHFL2pGs00lwDC9ESGT8SYtGt6B0q2JPfTmeydT7kjVHyyAicYucbi6WsovJyWFwHpA6ZlWtvCOi1NYicms43Vf32K8GPZYXYuuqaKrGk1LMqjbpQR0hbVENSHm+XPjgf4Nne/8jJXXiEcppjjfmzXpRDD3EgIgL57aff/7xv/7pL27s7G+trxXVsF7W7rNZMR7i8wpSdEJktwYyw5SYmMksZ03iaDisysoDAJECyZB11czXRVof1FVTts9JdunTBOkqqLFeH7ST8SHSxlEZKENTjgtJbXBShmIw3BwMy+EQgZGBBLDkQDE2daU5aEZWNAmHB7ixi5u7b/yP/6acLtrDeZzO0sE818vc5Ah1G+Nw+sToyccGT1+onnp08MhZf+6039gCkqlLDCmQNkoz26sbYhB5XSm4KnpNh/4zrKKmWzUA61XIbbVPuG83DPcMO3KWBdAJpBIAQmJiwLpYkkVIuGYsxqN5btKilVrHBU1KBx8giMvah7F79kvnN89sbZx4tfj3l3/y6v7e7KnJZtyfHs6mlbJnV4UyQJsmuVJSpzJEK41HRWbNzJl7xZtkcIqQMYh4crx5cRav/fjFH1/ff/vVNx/79vfOffvbOHO6WczSYABUALbGKMeja4e4ubMvjuNyMb0xm+Tx9uakkgomWNSoxutPf/0JvfjTl26+9dqrA1RPP72J9RIUwBMQwa2xDImdSQ0OFYVljPW0nsyXNPEYh3KtqnfLOI2ZVSAggc5TVJCNgj945y1af6R67It+VI0KxnyJxRwp3vJeYmQCAy7DZwCxDK5mamNDQuLD0mge7dTps9g+ixBaGFnyHGER9XVI1Fd++Mr3/yrW6ZHnvrDxxe/gsS/MceIGCgHGQEFQRY51gzoxZwXId2UcIqau39NsHDAKsjEq1gd+JKiAAFTA1okKdcT0ADIDH2B+rb7+xv7O1R/+8IdFGK5tnn/2yy+cefTL2HwMNOkKp8oM7xQSgRpogQaYLTGPOFw0h4tlE1sFi4gXL4PJPKvuz2Iabk2KicBIWhJCadyPrwQsNMdMzAxC6tTwj0WZjA9unD5gAfcAo2tcJxIWIlIzy8qGIgQCGCg6/ffDw7iYO/vcTEOfFo7sAcluZf8BmFld1y54ZZo3S3ZiXqaLfJlx6mtfOv9738Ojj2BQZTcgltjiYNa0ubPOoNypC/erwL3tyLhXSb0tllDCylOGlZAMyTrNWyZyFCopSvLB4nLlqwP0C9bxG57vU87fQzwoMALIF1WT8n6q3elTZ597FmfPw0tNlL00CXuHWMZEhVcv0UwI8svf93MCApAVsMTZhEkYxpSzafLA+mCwWVbeVNssziCkqp+2Z+SnD+ZOPaabsoyVQAR2Mp8vzLmqxKLFuzs71xcLt76ZIit1zU92lK7s27KPZ//7tCp/dtNVTw4ggpJZcCS8qqF2vc6f2ZncG3pvzf5fhk4erkogQyKLMZsTKhzOnoLRcmN9z4eY4noR3GRi4mO79BzUWFbRvPX9zqtAX2MLmCAX0rI7QHvQRnWyojoZm3USNzDGuRN88lzxyKOTs2cn29v+7Iny0TPhzAZd2Fw0czcZtzxUFEslAizpmD99G4A7oVsdlbirpveE3o6Cfy/n8yG+d8e/IGYH45wNImQgy6Oy6AoANhmWbJlhcC6lBDNyK4+Fo/frR9Q9BhCEfrNGnVcb4yhlbAzTLsS5FVzcb4wYMniC2hK5BimEwBGCooDmg8LteqpTPchyEjZgB00kZr18ExOBQEwgojAZ43DZNHX0Lo0Gi0r2Je8JbX3zyzKejNbXBpOxelmmfFjXs7bdqxfl+vrm6ZOPPPP0+uNPwDs4jxObEINzIEYojd0yZRI34ALgjv/WC//rr4fq8UuhCvCt/EJnKxG80CJ2DsA4Mpf+RO9vhEx97NhXAhQAB+dzNrNs5ClQG+v9HDHTrao6VXFRcFJqNHlACNm6fWTX19JTJD+ime7BwW2jB6sB5hUkPK5cHQfLdn8Zly54os4K6Lcn/rl3GGs2CMMXC22vTaenx8UZDyisxalT8qUvPX36P2y9f/29RDr2Yba/fFgAeIhPCcxsZjlHF3htfTQYdCQ7ykDK6FTjiAREZtbZA/S1hIdj/GODiLWXkWR02X8YWAdB2GJeLnOqYXkU3PqkGg8HW4UAWEat69qxlZ5HIhUbecLBDDd27OrV+ftXbrz2+nsvv7Z459LW7mK9Vk5aJvVGDsbM2bn5tZv7N6+/8drL878aFU9euPCtrzz/ve/wc8+hHIorjHwZys0BZnM/W7ZEWSHWSYcDuPtiar3nG1LOqqoQ6+oZ9576uT/RE+zpqDO2C5aVYaDMMM0ODuKImRKMizImjotm1tp+jIMs60MCB19MTBJ54JSvvvvdJ8m/Ohjv/uwXr968dmbAFYX2YLmWzQ9GAnAzF+t5KsdFcrlTpVcFkBjROmMhdcqFynkOLun7b7z/3rXd5fWbw9Su/97vFqdPeLXDZn+RzY82hsCFCSq/vlwulyY2r9vpvA2hGpbQoqvkYOvck1//u8u0//IP/+0rP/n5oNk499wImwMIw0YoihAGYJ9J1XLFZdNYM2un0+nkVIlhUa1VzaRsD1tVNRJmmEpKCcAg+JuX3sfoteqpd/H0uvgKaZmXU6TctdJnQqLeD88rvEJz9IOysZxSGzwrS4wUyZ965Cmsb4Nc0ugkD2BoD7F/EW++dfH1Xyzq+ZnzT298+dt44gsaNvcggOuiuhRBUZFVwargtu7V41kUTEQAsdnZ05sDh5HDAChhjJaw9FFhDpIgNRYHevOt995/9Z13Xrl+89ojjzx29sKTjzz+PNYuQAdoMgpDUdWaswiADETgMGJ/brM27U3nymLgzMEVAV1vEGw4GbSL+Wy5bNNhE4eL0aDyEIYXRKVsMEOMbV3Xajk4KbzvVDfNyO5oIw6sHCw+D+MRnfCYgcUJcdZkZsw8KMvOnU+IYYq9/fpw6mH3bd7i/gGvpppeBcgAwHufUoIXhSVYCG6R2puxdk89fep3vomvfxlrk8SiLhhQJ8zmTTJCwcaUs8LUmFauQh8fx1P2hiOSLIBeckTMclakjOzg4RNlX1TFYCwh5CUrzJju2Pbx8EZ4iF8dquaKYl63s5TXT51ee+YZbG6CpQapx+ECu4eHrSpXZWLEpJ+DPf89QYwMBu2DRyJTS5ZT6cv1ajAuYa1qjuIETnPMAvfgTtFsTCt/HdKu3axL7nOrCufVu4Vhp8ZuXU/NRuI0GkjZugJA18gEIyP7wAz1md04hN75DT2d15SgXrgrAAAKUup5EfcXmZWgAbqSKgX4FhGZlRGNVZHRqJYVwTHG1dVheNtZsVyeYdrwXYAZy7K01DJ6E+DOGLXb3sa6cSGgCgtyN1JeupTWxnrq5Ld+7/cjkaqaJsqZcousGRbLcnTi9PqFR3H6PLa2sDXB9hjeGui8CoAjuAbZoBUXLJ/yt0y2Utc59r31uXGowZSykYJBXYj4yc/HblXyGGCwWLKUEsQxEptOBpUAjqDj4YAsE5Qcp5Rc3wHwawJ1pQwGElbNOauRdb/PxsowaBTV3oshC6grTNH29vD8WTp/6tqNq7qYRXGnBm4gPumCWInBZEpMMCImorRczJdzKoryzPZi6C7WB7sl2akTf+ef/zcYr2FjHeM1FB5ZUddo46Jp/HDoqwG2t+E9CFjUKAZNPVfnnS+YQwax+CE7ALqSb+xTAMxdN9OnfYn6WikRiNiUCF5Qes9oeGVIfax36t6+8SPVXXR+Uscsv51Cs5qyBQIHJTSW54aLu7vF9vaJCjDKS6mT+k6ZCLjVGta9O/Ul4l/xCvwGYcfcjI/aMJgUBotWFbI+9LOFrxd1u5yZL5zcT8vFfQqOSdW5lGR3Ue8vlnmtgoJyBuTpJy889fRjL755PVsyumen8Yd4iA/hOMnkll2PqhK57kFRhPX1SVmhzQ1LoYAqomZb6f+sFnu+F3/1h1hJe5KYam/4BQiDFQpoaii3pWBYhPXxYDSoBk4CkHIcaNwIXDmBtpjOMD1s33lr9t771196Ze+Nt5vLV+P+fjqYFtPlheHmCOYdey89R8UsUToxHt5olnkxXR7uzvZuXt3ZCe9fKZ567JF/9k/8yZMeaBIPfBh6YkuMYB+kT/bkpqMPAgDUR5hKSDkn0wzhFf2fiD4n09VRayNFBggJBmhmckxmlgFxAiemqmVE0FAwGm132kaT1QgjuFCVzkOt5tjQ1onx7/7O45NJcWbjx//qXy6NLqyPTkxGeW+ZDw6FuRwOokVRJAYTyCAKMZBiaJpWBkUL78TUqYry4dW98cbG05O1TZ8uNc3ylddfbxr/s59+9f/0f+b1jXVims+n80W5cWIQwtkK86JaOGvEKObFbDkyJ85BqrY9DM5jfOGLX/4T25+/+9JPL772mk/Fya+WGC4RHoGD8wVLkZnVwOolpcVyuZguRsslrw+LtcFoa7J7ZTd3GQCIGXI2GBybzPanb77Gr7106vQFjLahTWznai2gSpqot/dkg8/sM+rciBRI2ZDZhwyKxmG0UT7yNAbrAGfLAwCYYXo5XnvztR/957hsNp944txXv4Nnv4jB5jx5TTopEQ15UddRAxOJ9zrymjYdGXljInYQYXIsEOBMCQECckD01oi2TlvEGrFGu8DOjTffevXtt99cpvrkmfPffv67j33jO4CHBaAAD8EVJBgjQ9qOs284XGB/Wu/NF4s2F+UALJ1ysplpyhpjMp03ISsyqG1Tm6bzReu9Z+bJpGoiYkymbYoLy03lRaTM1tu6dIUp0wff5PfuYHQG3AozBpH29P/gpSqEANMkBDRNvbOz3N93fX36Ie6Kbsckq/3OUTIuhLBoG2JqNUvwGmR/MasLeeJ3v73x7W/gzCl4PwUbfExY1nnZxOyCsahCu50oW9e99CuDe6mFbuk0itlUoR3Xk9iXZTEccSh6DVoi5tX+68NNAA/vh4f4FUBKZtRk46I6eeERXHgU4uqUW08tMF2k/dk8E+C41Zwf4L3+JwEZHDMZGVsCErIZvIFMh0UoPYIgwxrLBhibkv5G6M+/VjB13dSEXurZkBkpZT8cKOPGFNcODqMLCDLN2qetbJXJWh2P3yl6bMqSI1GTTwd2zEKROj4vlE2Dc57R6Qnio30Yf3MQW+n+wDIr2JExd7N+ISCI+gGLiho4E7nK+y89G9969fC9S20bF62N20Zi+8jaJM4SQUV7/+o+uwVYpKKsyJXzNl6v23xy7cyXvnTmCy9M/uk/AwtMoYoYkVtkBWWkJSZrWDuJagQOcAKHFjpDPY3KPgeomgWUBe7VH+3XhZUCFaB9/alT8u13i7/6mwNg5oycUiLnKCbSPB4OCeYINhoGqBFZcL5pa9ylYbzLLtyzSzKtbFZXLtZ2tH+7JeF6rCxwf93ZmmEElJAAACQKp0JmqPj0F5597uDv7J/Z8FeuYH//ytXr6frV8+OKkckYfKu90SDsnQyHqXA7Ft9ezq4PefvrLzz2+7+Db34VgxGKYtVvwSBGzIMQQIxoIMCF3MSFSpEJ1YQYCpfBButcJYSBDFtR7o1BgGhng/EpzlZKvTnhEQRwgA9dm4kyqd5q2f8kp6LcSxyQKRuToZdPjZkSjJngzKnCJUNrtjtdbJTLqqoqB3iOKZGpF+n1HYBj7thY3YQPcFygq1qdmh6vAVA2Vqk8xqPBIqVZikYcvH/g1/dPEwQ44jpGDUJFMWsO92fzdljBAMswOXmq+MKXn/3rn729c7Vp0Xpf3LZiP8RDfAL0KkC3IWeV3h09F0Wxvj4BEFNTSJGBqNDeW1JAt4KEX8Vq5bcT1PkorLJ0RBCYMSG3BVk1KsaDcjIoBt45ZLJ6sZiPfKhCQEpYtLh0Zf7zn++/8eaL//4/Ym8v79x0i+WE6ExVjofj4WQ97x6CTJmTaoal1KakrWZPy1CExzfWTjNmGYtLN3evf//mD3/8yHe/hVObEC+xER/GpRRCqmqsRNov7QDu8l0fzUZRczY9Wp0/Hx0AtmrfO/ZpdNUSkASOoKbkSLyQY2gyOshCEtQbdNfiMjbTpY4gA+WTG0WgsrW6sBxOntz67ne2zm2Ph+n1f/Nvf/zzN58pNx8fjm0Ol7KvSiwjHU/Pdd2hipCRGbVD47gRVRKvXCQqfOEWWZqDdWFXyHzW7rz48psvvmqxuvCd725/8+tr25tr1taLabTSFUPHqCZVLWgOl23CPOvEAQIdl4t6MQgDbD73pa/HTa2uvvWL11/823JzI5w4LAdDYMDMcN7YK4K0wuqQeLloDufT9YnnQTHeWJ8WM0SnpkJiJEmhmjnTppPXLr678/MfV08+P3l6DFayzFAj7YhXeXWpnUJUNXddCZkZ3vvDus0q69snceIsSDRlCkRom/3LeO+l6++9unfjxolzj5z80hfx7LMYT5RLZN4IzgNNPa+bOQC4sXdllQdkOlpLxiARYhYhCByBCQEQWLDo0IISEGENdN6+/aOdS++9+e77+9PlaOPUl7/wtUef/zK2zyI7EEMK4yJDFJyQD5ZNDoN5a7O6nS3aRdIEkC8HhVeFwnI2jZFhTOadBHaH06l4V5aVp4o0Nykv65iNZtm3KeacGC1rDJSHhS8Kb9kyjDuxU7O7NmN9XpoAGLCsOVm3+1dNzFKKK33X35EBQhMPdnYX+4eVPsh0m08fRw1GvfiP9WYAvQmHd8oUY3ajqoXOYnPmC88/+rvfwTNPIPjrqY1uDGA+i/UymjLAppRMDeaFSS3fo0MpgA8n6G9JVBOIyNRUNWpXKUQGoSi5qtg5BZsZiMDdrX5sLBgD0Put4/8hHjAwDDkhmUy2T55+4imsr4OlJk6EZcb+bD5vajcYGVGdWhTFb12ErOaEVZChqhmmzFyW5bCqBEACk3nhjKwKCNTswa4BHBe+Nl51AKBVKzyaFtf29m8uaq0q8sWybUviLr/UKaZ22c1js9IHvSc/5bPnY8fuUZcJ1uBEbvtB3yhwX4EMlBVQc0jELdQIxBwMrgF35LTOmRrIZCjCo3/8+zNb7r74Wn7/kl3fXVy/IYt5ch2rlZkA60htnQQIB1dJ9m1DLYTX1zafe+HZP/yT4fe+g81NOO57DlRhCjNwwoDBgBbQAtnlOi5yipzKSZFQevgCRbLkyVcG1c9S4+mYnk7ntqUwI8XKxrpP3n4Cyb5bQoJHTxMJYJq0KLyk2sxGQyaYY2gZ0HXBeJEmrTwAfl2zQN8N0g8rU/pAyvg+h3TsLgOUkejoC0Pb8PkzT/z938PXn8L1q+1bb77y/e9f+v6lE86GUQnKYLOuXsJKQOGLojzI7Xvz/Z3twdY3vvjCP/rDze99F0UF7oJltoxsOedkSmVZQGlRL81sOHAELr33zmVGBjKQ1TjDKVE0i5lKRwwiGPdFsywQg3wC44Z7ga0SDIB28jIMOCb+dShRWHfqDOmS9tbT7hhQNagxkZllRQvLRIkokuwczr33J9bcyANwllt2Yqm9PfXf8yUfaLkMBSvYwNI1N5gCYKgaO6acjYQmg1DnUTubNZqFvD7U3fxIOMdxmXUovqyaxf7hfNE0Cd513NqiwHPPPXPu/M+uXHx7mZaDcqKaftOn/BCfQ+ScRboueypKPx6PAbRtGwoAMDNdGeb0RIEPJ3hJH+j2ps8IfdcEK8GtVCbBGFbFIPD6sBiVLgCCRIhmaVxJkRMO5rh8M7381o0f/2z/py/F9y+dvbYz0jwEAleEZLM6HhzOkXhjtHRGptQ1sSoDDmo3b94YyWSt9ONQbjVYLOrl3rQ5nO29/PLGU+cxdohJqvG4wiD4NmaFZ9NjFDZaBXu30CXHu5dkVVW91Z/3eUbHeej5D2SRUDiGMFWtFjNjIDk03jXDwZLiLkXXLtdJmjltV74MA00R5DCe4KknHzv5X5YD+1GMl9+5MYh8Zn1UJmhT24qIpAZedQD4DMkKRiZeOjSCxIjKajizNvazOh8sOMbxqFxbrwacLOPNf/1vdl+9+pV3bmz/zjfx+Jly4IrYzJGp8B4lhmUm5AaL4MgBBBd80wBzGvg1bH/53PO5XE5feeNHb7/xg0mz//jaJsLZTBHkIAVzmVs4JwyJsZ0t5lVTFm6CteDKkrJTi9IbhyCmHCLG40n7xuvvvvziyW+9M3n0CbAR6dH90tfGrGt66EQ7Va1VTc6J8z5Olxnlye3TGI5BziwKU8yza++9lV7/+eGlt06ePnXm6edGzz2Hre0pfARX7CpVzKZlbgqXojgLwsQVUIFDEboB2G2CrB+OIIVoC2thDZoDTPdmezfi9MrP/vr/w4jjjbNf/vrvTL7wXRQnYcODq4vx9qnIaAxNm1trjZM4o6p85/LVJkkbrVUDOfIhhJIdHxwsAJBlBjzBC4Jw9lxbIOeImdnEnIoiUVLMW4tKROy5ADKxkRMRaXMCrHMB4GOB1vGxqkfaVZ9ycP7ZwLJaP9sQ1MRxURTOAwpNEc4Qm8XhwXJ6WGr6nE9FvzL6DNCq3bmrODLQtq2rilYQ61QE39YLOH7ud76HZ57ExtpNTVPiAsXSbO/gEDmISC8hmJSERITMLH2iYPVDBIVeZGNFotL+hu9YfAxSFIVzAatqwVH5uZfEekiaeYhfE0R8YxDvt85cwGOPoyzRtnkwzEAbMV3Mk5ovgsKWbV2V5W/6fD9raExCnr2QmaoSrCiKNR8GFbRBbDU4cs5FXcRszj3oBoFMqwSoGR+5+wIQ75oWe9Nmbz6fJ7XhMAsnZjXzfR595V9rOGraO953a8S/wUlLpJOnMepKqvfnMmqK1EnZcxIsOo80oCB4wUBxJOKtUdWRel89eu7cn/z+o194Nr/5nrzx7sFPfrHz45/OcxZiga50kHrpOTKM/WjatE3StbNnzn/tK6d//3fxzW/i9PlMugwSmYnIwdg0GCnFRFmhjphTloY48VgLJeEYhlFBDALqvqAiERh+ypvmu9xCXQuK2cqKTj9J9v9Db8pYNY30oj4pywAACBgUYKgjSAk4TYyoAhgldoEc9FZyN5OIcbd51XstgpkBCnIZkskllkhIQCaWo/r/UdXuPuuXJUPMrRA7MDq9zy54ZwYTRkOMzuLEBh5/JJw/U7GFern31iVnDQCvFAxsJEpKdG1+YGuTm6XsheHka89/4c/+/uY3vmShoMHYUACWknYkdUdCJDGqiGfxzAwPBqNlAFmR1aJmAEFcEAAEle66fWCG+rTnK151qoIAcp3UjgcKIrYMcpGcEozZ4AhZzIz0w00tv+Q7NzrSaO7iSzXOpp0FmxGrdkUTU/EUwkHbyHQ6GG0MSpBBySnDiOWWJhL32vkPeIKMoWyspNRJxRnEFIBAWcIiRTNXlrxmxayZ5zYRkpkw9a3bd7zw/RxN1h+o13T7OMcjF52e4PZxjveI2y1mPgqfbLUWRk6t2Mhx2Vp52NCButYhOEETJfhHT26cXR9TqmtdjAfrqV2JrthKlbrf2uttJ/uBnz7EQ/RjjWBMSGxOWQEmdQA0d8XbBrz0jquSQci55+OaGdT68GjFGVy9IfcmO8aGWxmEj8BR693HvDWPjayjXzpqpfolx+N/62PMJ1D6UJ777lA2NVuZd608Y4xwlHRbrZLdj47lOZUUzCwwghrieDIYFjJy8AB0ISl6JkdAG7F/gBdfe/f7P7z0Vz9cvvHe+HC5rXR+MAopwzJSjYTWsgdL8LVZqznnbGYEY2bPYKbR+lpgH5eLdDjPdeZMmxxiqPZeenPj29+EHzZNKqEOPPBcJ1XLmY4Y6N33qUffRHfF2KjbAnUf2I5N8aumYT52aT8VHF3hLsnz0cd7xsrvmNDr/pOBwUpQQKhQS9nMGxzgLVNOlWVSboTIeR5ITTRv0qyO7HzamTVVeWFzUFZBVa1diiE27el//I//4Zknv/8v/99v/+BlV1anUExv3CjLIAZk7c+ckBlJwOCOb+EVRWJhkDEbDuazdV/6jYlrGsCQbFvImXtkcvrVn77216+8/vRLv3jmH/8xvvE8bY9Gkg/aOYexQwgVQ1iEMxCTFliEApQdagKtY/vZrQvvj/auXbn8nhZOz7/FwzSINyurBYG4amMDEQ9JUdOyjTEWZcbIW6VaZ0ni2iogpdxmNFFzGI14Nq0vXtbL1zBfwiyQmuSOnFtk6GoaaUVFNOZcmLmowbnArlE7rHj75BpKBquojjRjf3dx8fXdK69Mpzce/fJ3xo+9gBMXWgwihEAuqy4WXC/hqaxC4YqWnBlEwB6JAQIr3Mp0zCgCteQldIm4xGKGvd0rF9958713rt94b2t9dP7Rs4899RXafATJW0oIfu3suUVGbUgEBGFU89Rcv35td39f/Aaxg3OBJJmlnA8P93O2qhowk2PPZGJqKbZNvWx0uLk1b/J8uZhnDcxBPFjgnBmYvCM4TpLJcq3mcmLTnkO2mrXu0mC6inzudbzcO4P1nn7hg6d6vNv7ljTB7SM3Aw2pkalm1lyaDYSEkRIyIkzRRp0vbNlKNrj7aYN3n6FjOAHorPFaYUDZGNCmTpPhwJhzzsayRM6DEl/9Mja2jMq2njlfBmDR0GwRHTsryk4TDJ39p4hqVmY9is9x7Nb46KZ+Y0DJqOviz6uK4EqkSPt+IevsfhUEVG5Zgh0iGYOcoYsTupQGd0ylj/GXH+K3DWRmhNwJGBuJwWk/AWZCYs6sMGaoz2BAnTSgZeXl7BbOnkRZNq3RIAjQZBwknTuqihBTS8tYjkzuUTe9k7H6mNEtPvH9/DH3yx/O8Nz+5z4YUhHarEHBys6yi6kQGQgmlSsddNE2OYYQnHPUCFl24h/owpyS5mMy7qIOUCUoMXkc1rgxX0xjiiymZlkDmE2pn5qYOlZVFyT3Safb0N0MdvszuFU6+ODzneTah+c6O3Y8DjYVNZgacSIHYjIDTMwCme85qx1jVXG007t/YAzqT6iTfecV9dt7sPSGwOiGNpNBDiwNzp8pz1/AU0/hsTcazvuX3rP5cq2QUSSfIQYx7Tw7jVxbhJ2YdoM/8fhjp//g9/C738PWetPMZWPdVmyuBsTENQHAEg1p9q2WyQ8lUCAQ2AIaIObebKFue4/VnIBP09PRCNTL8PU2P/3TnIFM6JLkii6d+wk6RE0piylAnX0CzEAtTIlE4WBdj0RixBIQsCsh+3vp2XOnLl7aq8s1jCa6TNlXIS6AJqIwokSFIQuiICv5e7jpTAdFudg/8GsncpsW5t66tr8bz99IOiyYSWA9/9oMpAHI+DXaD/wawEFWRWPivkwDgKAQLhyyR3aYTDA6dX79wumnv/r9/+v/rZ211TJtkttwAwDattfTgs6d/Nl0Z//k+tN/+kdf/rM/dU89gdGIigFQdiR0d5sBBbsAAOWwOHYqMIIDnFAh/W1qADnciqoZ7hiLBMCnyjAi2LCklJbiA4gBVwAl8MiJ6kdvR7OwREgiRswGzi0RgZFXLEXq6SGdmFH3hsfevItUMxtTBtiQmFcTTKe+zgpYzgoECQBIsxZhVi+bw30ppawmayPkmg8X9dD5nCIpmIjFMUlOKaVU+Ae66K2Mls3Eel5fZxOpgKZceOccR8agoK31imaz6fKQZADyRASjvlOKiUik/06Uuu2+aXf/ZLUuB2dMAjp63DUZfeAIQEGk1G3cjx+pbyr68PHeagD9invspj4+bI6HL/39f6f55O7a/ZpyszauIgJahOLMQVy+spsHlZwbuVKBWp/Y8P/8n/3Z2y9e+g9/9fojTzzR3pjBzJTNOqoiiECsZgmU+xM0AQTmAIDSwxrAQxyB+174DMoMVgOsAJDaxfr28OaNy7PlxSee+d6JUwMAa6NNWPYkqZ4v51Mp1olRR+0a/DppXpARkMFkTABDcadka8cIsFvLg/Vtg9a3HfTPmpGZmTm+1Sl1+7tRr/L38Y59Af1DswfM7jCfkEE7eeE7nP/RmXcnCiBbzi4bZ5dJlAGmTgkBFLNmgpEys2OCgZKqpqaNg7JyYrlpGbY+GQ4qD/KqMZASINCq6ydtExZL/Mf/lP/zX/78b354cP162dq22npVbFbD2cGBU3UKhpIQUAgQCLkGMR0PK1dCbQKwGhgkhbAhgTjbm//bXz/+ze/RY0/JMEWgBh4/NZy/stN4JfFgRqeqCSRGJmIBQaErtnFvIElVGKbWWqRQOecktSnl5Jyzbgv8Idy5S4DUVO9w99y9qyB1XWgdderY0RF3Rl7Hj0Bv8/Vh3PEkDQZWNmVLbJlUyZCJMwRuMIvI5FxATuCklekiHshakWKbU4y1WS6KMCj8gCbbOfHe9LBdNM4NeA1l5gCHcqxnnkjN0n199L3Byfcf/0/v//lfXL98/cyotHoxDt57ibmdtfMGVgwrGkz2pg0bu4wio4oAVqkKJzscAZVKncKlJrQ6UaXZla+x38vx5l/+p7+89OLGd77w+N/7bvmNL64NhzUWLaKRq4pxN5wz2ay+PCnLUG1pQ5wKVI/j6T/4wtr6tX/3L26++9prB9eee+abEBnMLt+8drP40rPWTGfLmxWJJty8fNOvhWpr1C6vnfra+Yv/31dO0xNOzu9ffcOqDJ7xsMXe8FtPPXf11as/+r//q8erLfflF9DMXCnKKsqDxpG6lik67A0SkNfW1m9evHrm1Haa7u02O7w9uTYOZ144gzMF6BB1xttvXP/Zv9l/8y95bf/x77yw9Y3f0eoxxiSg2IDkHF0ExGG0Cc/d1MRtSkomvi1wJWtwvM3w3eaWEvgQOIQc4Mrb6d139t+78uYb7x9GDB997MmvfufZL32hXN9CNUGWlAP5CXjQAsmhVcxqzOpmVi+XqYmZyG9mBHSef13jD6FwAgdoa4oIMBBX5lUQt79sEzsXhl5BhmxQZSOYgAiZkJO5RF6GRKUq2BwjH7uxe9mqDyXujY6CmQ+NCyVAVe80ju6GO4c0/cR7DyEQrZzGV1y91fME6tYRBal1/PSWiAosQYsg1dqgSK0tZwOWU0NWw0KnKc0qNezuLi5fx3S+XpTc1sc7wI/sSe7+yX6LIIYiMYDacePQMhuBlb0hlIPFdGHihtWoyTq1vPnoo3j0HGqkRraxweB335vf2JttbZ/eaWMjvhUwoQAoQ5O2vbIAw/pvX/tFs8ucfPgm6UbgkexqNyioE0BjgiUrHFGmOJ/myorJiJHQLCGCLz22+fWnX3z7Z1jkx9fW0v4hkTdCJs28qnNQehgHP8RxkBlDI2kjbASn7CINIlzmxFh6zD3XHjAuMooEMuTCvXXj4uDZr574h7+P5x6DcyyDAOzN8f6l+dVs7fpaHVjJnWwL7Ey9q+541x3Nh7fNSISEnhLyMY/3DFupvty+LzbDB3bQXXbkA2wYPco1d/88RnMBQMbqygSRZA55nK2guMl5q4Q2bSjUqbSa0ZqjUsBoQPe4H7+vkBipwGwZy0wbpQuGeo5WjQdQj6s35u8dHi6dk1C0TZRow7Jqls3qA/e59b7Xk7kz+VNwF4yaZXQ2wwCOLni3+aBbsvxdO1T/vBn3KZnbcLTK91/mUWUdJrl2zmUqD2N0zMPALs11MTs7fqIESlDTOhEj76BN5f39VUFlhgsgBbMHxv3datQ5p9JRdQBM5LpesEzBDbPWGHj55gsnHjv92Mbo+//yXz0zGdO0GU1rbhpoJjZ4aj3+1zdePPf1rz/3D/5o+Hd/F889iU2PkKksyHRg3AV2rSABEQrQOkaOISWLobPLu8WAqgYAAEXXGGRA4T7d1jRiJAcS0740whBAjHhvmfezvHt1r9VRhkMVcHjdr43i8p6a9tQ4mgHZiwmxmkVQC8osg6yK0bBuG6pvPPbIiYMdfWaLHQGeOJCJJTMDCUjU0HGKPXyEGLlMJtZxcuROscJdwZoBMkM2YvEtuFbkwApnxx0L+8rbfTj7rNqI6Lb8dGIO5EykdehswehsWUbb/Oa3i3fey+9fnx8ux+a99xRK5uFbccmPn3vk21995Pd/xz3xOEZrmjnX5Av5iKKTfeh2/PBw/0B4T8BnKOLWce8ywICYEREcEAxsCVBjSeSNSVQLU7KcIbpK/fddCx9Fa+rbntCxwah3HcARa3Vlf3m03Wpy9MMB5bi7mF3eDe5kOfRQCQlG1M26XfgqnomFH2hjRDIw5Y4lRP3qZAAxgcU1OSczM/aOBsEtPTcNGo3ohzkzWJlWW75ViE+2Kh3p0Sa1u2pHcsvHHx8/rqIT/thHfLJRf8SbuyM+PmX4w28sYqoghWYkc6phL9KVObbWUACUGnbVqfHgwpnN0dgfzHeVIq+MW7taSud2frRXXnH/7T4r1j/E/QFjkDKSGhuBwQoBIBCzTFh6H0Nh4pQNXXcgAaS5I0GTKZkx9bToDmTMK7oK4ePWm25tHj7UhneUoLmtwNb9Fo7RXX7psf89vePsccfjvY4Z4468zARlZTbAKDO4Iz+SdME5G3kmYlFmRtI2sqbKu0DqIY608N6sKXNyBCTFlev7r75hr7x641//a3/lyjDGU9WgKFxT19rUy2UiVqy8BERBq22Zz2D7JSpzXcq4W0yHrdH+EtY/AzArCiYxpVU4IHq0qbjVR0V9BNXLR5CBoWbdggCj42vsxydwfMKQ7ON/v/ceqygowTJ1sQcB5pScdv2ZACkcgZnGgd1AlBsu84QE7JVck/J0MV8kzihG400HXNqbN0s8cXJYlUUTF9lvqB+5YpP82iPmyLmL/+EvXnv9jceHA9I8SApLhfOMnGOczg8bF8hQQV3kkCEGJY0MI6SuEgDOrJYBcKHwnLyZ5tQu2v0rzewn7WvNnn/xZ8//g79Xbp8sxxtNjLO6Zhn4MHTeBlIKmAhalBCGA8on3bo8v/va3js/WF57K73xQ1dvbUysXffzxX6bUwv1KVsToYiLlDTLwKOtqzXHM0KdKxrCYtscFkzQlslvKN28sde++a574gmILKb7YwBgl8llgnCSHMWiKFPOpUMWbl0IkhVtJeXpIWQfrsL1Pbz4w/2XXh4yNh95+uQL36Ctx8hOIZlmM0pOPEoH4HDvICRfliXE+QDfG4TivIMA0gCHCyym0H11eywHtrxy7bWf6dUbLsmp9dGZrTPj574yPP+Yn5wwPzC4pWVIwVwZsAQOl2gyFm1ctLnOnCwY+2yUza14adYf6djjXu6k7/KIBDserlj/qN+3rLgWDHTjlBRk/CHOzS+/xT/+eLln3Go9/ADu+na9zdsqFWRHUfqRlxdW6jSExqDisuXUthLTmGTduWAAqwtc+Qr7e/V778cbN0dKRbofN3j3FaR38kImbgVGLATO7AFWJiFnnIngfBZC2yIEYWcJYlgLwz1u62SLmHLhE/drgaxEP43oVl0KR1XWj7o/j1b8o5aBfutGfQcaQxkGy91Q6XcSgZuBS5WLy2xmDj1hyKjfPlgvK3RvdOyH+Nyj72oljczdRCTKUDhwFxRFYhD8Sk5kHhtaG/hz2zgxQSHJEI1NMT3EsrFGfOPYMUAYmAhJ84nS9PcW4d4b+PYHR0e943756I/cbdDascWCAYhjYSa1qCXRJLiRd04TLINUiRlEBpjr+kqV032ZhftYMEINQxDKlBKoBTI7hyi4soedum7ZIQRyntvM2SQqA50C+wffCgzDh8zZbqPc35n4f3ud/m6r9h2fZwNZJuVMkoWIOJs5wJEWDNdt/cgrsgBAIvAxHvlvHkaA9OcjdpvlS/+/Y2fabVJCJ39CvvFaOgsb65NvfPWrTfrRf/f/fCThQjUohiPP2mqca7MHnP29b0+++AK/8DjOb2KzykNXM2DmTDkDygQUUAgilIAAcUdMMbqjBc7ROX0mmUCio7/It06HQZIMLUTZr5ZrMjPYvXR5UOd1xQB3uisZCoowmMIgACuyUHQcPLEDHAMiLCJCBsv9jt7uMJvdUzP+rd9SBbMZTJWZs2mM4HL1sR9YHBWKiairHpdlibNnvvhnfzb7yU/f+f4P33vpjTd29oYirgzLyuGRc0987+tP/v0/wle+iOEYmbLmlMwXD/BFALDKwN+CAE7A1vexEBkZ8WcjdmrcxjwcVRTl4GBX4o1Jda6cMHlWBWni1e6MoMJg4pzzL3vT+xdGUDCo76I4olUq4IUsWm6TmjjvByHUZdlmbaatMQPEwkbE1LvVKXf+Ab/t8Tg7rzlGzTAhAkgXi8WNm9C1UZtVNDuHU6erLzz/1F//4p29natr5US18zknom7JY1N7kOe2h/jscfx2UYBFJOesqkVRDAYD524ViZNqMgURSLKRmRLRnSnTnwi9oO/RAvdRHTP3FxgQJQE7JZfZK/fVTGUIE2k2I4ODkcExCUmrMcY2EE1G4/EwVKGzG2WH5ACo4XCO967Mf/Kzt7//g72f/Wx45b1hsyx8IK8RbWxaR1yFok5LAEpdCvionere03Zq873dYUxcrKhGBhfEktpqg/GB4OzO1GCibKaqZpJv7+p48MHos/0AANLepanLzyqcgxOqqjAMEylKEnYsImLAMtr+Ms9b7M4b56EpLeqZtnFQGa0PvHcZcCA4YFPw3e9c2NgYr43f+cu/vP7224fzxbBJE5ZxqAZGsVnO5k05DplUCa0gM5z2udEiwykyIxOU0QgtHTggwGBozdis2J8tX5rvv3N1MQzj96abzz83+OpXivOPFsNxyzjMi2UzG49KBaglKDjBZQRXw7sL3/gu8eG7O1feuHbjaeHhqcHglFw5eGdSbrEz8cTGaNAepHSow/EAbrl+ai3vNWm2QwMm4eawWd8agxTOqiDtzsH7L7/67PPPI+Zmf8pSKpD6bvje8CAzH7LSoMrKDbyTilPadvzkySH0Jm7O089/8eqPf1AfHl740vMnn/k6zj6PuA6UIGPSzLYwbfIy5uzXy8yUAUFEBlLGbIHFNOxcwY2b04s3Dq/v5cXMpOVB4qodTXD1rZdI7dzjT5978hl/4Wk88TxkaPAZzsDmiCi0oEWLg0V7uKijcaPWmmU1JQaRSdFkn7te3tvS/nc7GpCdJm/sFGJ9Toqg2ndLKTQ7zY7gLIjhI2n6DwjoA7IWfdKWrCdCZeqluJRQZ0DYt6DDZWWYuGqtKB3DLBfOCRiz6cWfv7h4/9IZ4iJrZwz4EHfDbXXaY3o7jjkBDuxBMVvJjmLG9Wt48kvZoW1z6cSvQ2pfU0yUaRXMk4Ggckvp4tcjG0GEDFMQkfRU2eNBr4gvCxcCls0dkwkP8RB3ApEx9fbXDECByAiGzNpRMKXnQPSjY6+tq3Mnzz31JLa3IdLGzoYHN/Zmi6YGQMRdHMbMXnyTH4xQ9qPxSz/DkQuoIzgRypo1ueDG41FVFaotf4g/9zmwRyZTJC1dCIa2zppIAmeHpeLSjZsHsc4k4jzYJwKyqX6IP/ubBq24XAIC1KBsKiLOrarvXSRvanfJZz9IMEYkmPNO4BzIEPzmU1/YXDv3+n/8Sd6bXdmbXpnNUq7VmxZcV+Uf/bN/5B85z888jrOnMBo05BKEaJWZXpE35EHQGlyFVWxgMGKEqnbOPTCge/Brwuqt1MyIyAk5AQNOgCAITo4S2d2rO0WRX31SSKseGjWFcG5z04AnOIpC7Cjg/pDX0P0MXkmLMHPOmZmJCKEo//APy+3tAyp2OOy/fXFpNl5fc5vjp/7geye++RV85SuoSpiYklABodutwh5YEKEjlBAYcA7EAGk3MLv8FNGn7l2iBCNqsjqwsZ827bWb+4VsrhdQQJynRNbJv5kKhIke4PQ/gGPsg07NrNuWApw1E8DdapEggnEoYTKd7mYzIyVTJmfUWXgde8N+7wscbfl+a9BdxtT5sRsgYO/a1BxMFy1GwZQIIAzW8MUvPP3YX//0+z94ZeSHbJ46m/U+RceGTH33/fG3f/BTAw/xa8ZdGdbOccqtah4Mq8lk5D0DMLMMU8XRLqYzDWKG3TaRffJNfhcffODJByZ3bMzKDO2y/y5zR4oAsRG8sHR0+ZxFEyIpG4t54WEoN9ZC1aftc6DMKSJF7OzjpVdufv/Hl3/wk/mb7xT7uxe2Nsx7zbltmtRGS9lXlcgtsssqR7Yi0t4L2MCad69fHy7mrhhmmABmKIoCXYHh2B1jv4x0ZmbJNB81zDHpZ1KF/5TB2remHX9SyUyMDHCGAFQewTszH7zvRgYBBIwKGheuAaq5u75XLxYLX/pseOfmziLOLpw86cEMLHLrE3xR4vnn1seDrz739F/89//94ur15dUbsdEAX4n3xATOLUVBJiTRCBDgMnuFU4QMVWRGA0SHxkHBM01k6s1K46EVqU6L2WKG6ZXdf7v7xKvbr7x75ne+Q1/5cjhzYrOUvUZKVElNuAojYkVMaI2DK1GdWX/shenNm+m9d/eaNNgsyrPu5vzmYDB2YBF2GopoeR/1zTgsRmCSM8N0pT2c70g1Mc7tNCMHBK8cB6WrtNl9/W389EU0O0U0JihzZIaxgkk5ZMqMBeVQlss5GwpPZcjzU4XHiLG4dPDyT17/2x/Od6dPPfW1k1/7A5x7HrQGjKCMHCFqnomypWixnRSFQFHPsD/Tnb3Dq9f2L13LNy9d/8l/oP3deneR6zgI1draaLw1kBFjq6wvXvVbW+snLrhnv4Lt85BJRMhwGQI4I2qBWWM7B4v9w3mCJHAmTiAwE7ERKSSDM45ozL/sSOQNguxUnbGodvoMmZWMYEaWYUksO4NYFsgnclm9n9B5F3UWBaSGjh250u/CygCDIIpMaBREVCTQMlYk25vD9UFgwJAEimh26dqVn/4iXroxQRE0p77b6SHujH6bDgB96r/TsBNiNTjiZIY2eTadLuvX3yq/VTNp4jZRxSXCKCwzB0hGslVui6GEroMfGfIr5OPtKG1Iq6S/I0JnTWemR4xU8YNqVJYDmy5yNqHeivBzkGR8iE8P3JsmiqxSQV3LSOJeL4UNcuQ7CE3MhxrH58+ce+ZZbG0DlMVHYJ6xO5vXalJ4IdaULedfqTP8vsHxj3DH0XQUdh718ZOpaYJacDKqisIhLfNnqBLx2YEMkrMXo2xJE3vvKjQJ1+dpZzlv2FHhIE6NzMAkAiHcXxWhPg1LvXG6qoI0OCn8qqBLxMwwVVX5Ja3F9z2MEAWZWVzgoNCsJCXjzOTv/x//+fS1t9/50U/ef/31ZeMmpzbPPv3o+Qtni7/7u9jcwPYaJoMaUgMGDreEz7sYBcKQow74+w7aBVTHx6AI6haq4EL6fJwI8q8rZaQw67N5pgwrnHcO1InHB4/CC3cFNOs1rH6VJMJx5BwhrKbIWURysroB92YatMpXHss4PiBQ1W7b75xLKakqAAhLGOCrX39y7eTGl77aXLoSsq2tj93WOs6fwrmTGIxgFiN8qAjCrQIf3Ms+sFAzEFgA78AwhpH1btad6PxnwIsmKWZ1E5jL4Zja5Y2DQy9Und4gghCTE2SzbKZZoUTEt4sjPIjoLETEYESwrgSDGKMwF94po0mZshVMflTt7PpGJapCu7pjV/a739xkfmOI0AwkGBOcgydvxnUbpzUCNPjebfupZy48+/TZn/7kJdOoFpiMwNSxP01X/jfHLmy3r77P6AYPcV/gTm7YzrmUoqoOBoPJ2igEgLoeaEmaVdVYjEnN8nGK3a0FtMvj3PPa0gUfRx0AOHrwIKxRBLCyGIsyK4sSwAQGA0mZ2DmAhZJqUk1KnNdOrhth4OEIlIF66VLNZFjMcPV684sXL/3l3+z+zYt4/+qFhLVyML2xlzk554oQeBA0JlWdHU67r5CPSajyJ8l3GGveuXLlwnzqNyuDEtQyl2XAYmGkxqR6q8v7I1I5RJTNUs4pZxUBU9/X+SB8jx+BnmNgqsRmvU4JAYTswMIUhCrWirRgFXBnzIysQsoM55iYGTg5RN1IzgQnZrZY4tqyzXuHZybrawK4sEiKerrhSR49j1Nbzy0OD1969drf/GjvzYs0a8BYtzDwgqZJYguPBWPpoQSn6jMGEYXBKbNBiZMChihQIaTMWSulNeUAD3CjNjvMN198571LNy69+sbad35x5jvfGH/5i1trm0h+0ZhattKpgwZk40zOY1Cceur8l9O+G05ffyOX03A+jK2a7e6VWmquyXhE42bJ9Y2EdUMwbJd2YjnbPyiDM1JaOMQSRUi0qIKcKMp8Y2/vb348KtOGlNLpLUgvi8NAkaDEjoghluDhfeShk8GwRL2PV954+9WfHMyunn/q+XPf+Tae/CLKC22SUHlLaLJazoVDJb7yBHF4913d2V9cvjq/dHnx/pX9i1f2L19Ju++31386CdgYj7Y3Tp5cm/hhieBhfPDG1ebafio2rVjH+mkU68tUHCZQcArErDHZok6zZTNf5CaLsVdwBhmLEYHIQCDX3S0fswOAAWfJqYqyWL6VOlUQKbrbz9RZdgZniU3Y7EGOJ3X13/FaCBv1W1YAdFSBJCghZ2WDS/DJ1gu3HkJZgBicDRpxOJ2/8mb75nvV4XwwCKSJ5CEN4q44XtPtN0sKVpBBmKOZMFOO1qg4jQfz915+5Zndm7K17Z0mmIKkEl5mLwrLnaBnx+Jh0658ZYx74zz1kckROc/Qs1z6jRSYjCTnnFXNdRqYDOer4agcVOg0AIj0AV93HuKzgaiDwYkeKVJGAQAlzXyrANDlzhJzGlaTRy/g8cdQViDSUETDzhzznEyCiLBxTmYpR8WqRfvzgI9YZY5qANT1/aTEmoNzg7L0DjBoypBbUt7HBHUf7MmZgdIYMWoyY5OKNWCvtou7OzE4laDeq7JlwJwjJ+SA9jd91h8Am8HMmAVqlhOZOsdF2ScUqCsLqz0obdm/BM4hAQ2oBIhb9SVA3pV//A/K5y5Pnnh68713W0pb50+dfP4pPHIWyKhKlGEBTEEJ5CEEAQx2i3DJR3p09x3sQ/8gBbOgbS3lTE7QmXM6MuRP8CHuODNYZyqiCjUhCr4vKTkGvIMXxyBoXhVejxMRVup/n+h+U1V2oqbQxCRRc9u2jPCBM34QC5JdvwaAI32GDLlZLwZlOXj2mc3HnsTBFM0SwaEqQAmlV2CZLfgKIsiwB76HZwUi2C1BsiDouvKZCKREZCvn2E81A2HE4t2yaYxtNB4a2fRwefNwPh4NtgcFCETsSIBkZmqZiMD3kYbavYMNqjDutDUNfLRFzepEgkiEcc5mKt4RY60azFut2xhNTTOYielOe4Ku2/3BDgjuFQZqs2bG0bhkB8qcma7t7g8mxagIAMA4expffP6xvzq3tXsz2bGXd4oJ1pse6y3Xmw6/ZdfzIT4p1HnXxoVaqqrxZDIKvRm8GiEpUp+CYc2q/ex763eP7rpPQHnqw8pjTmgPkAQQeh8UsDH3pty9eHe3J+I+H6Ji6plIuBpACAXgWwzMOHgwsJiln7+48+KLF7//g8Ofvzy+fng2y1lXAVDiJTGyImXnPPmQUkopdVesy0Z3V/8TEF0JkJz3r1/DfA4DIzNEjctjOoFHLV8fkf233izHVE1VlYTpE6gR3Z8gAysxdz0vfQOlwbIwOUeFQym5pOStBkQyCiVQhuROdDMowyRS8cimHww2Lt/ca2Ku1jdyiu9cuTnfi+dOnNgcQ8uyEbSp2QhcFcXWP/2nW4+/OBxMLru/nb/27rVpo6AtLihHp+oY7KwTAmrFCgYbdU20hK4bgHOXS3VkBJeUo1oyMiCjJJTV0FvWg+n1X7x4/cblG2+99fT7F09+5Vs4+9yAA9hs0WRnJilSzMiDMA7Ds+NHS1naxcs3Z/P9E+dGw0nxxt9etjovFwellVWYaG1pR/PJLCcMQ8gpxJ021ocCmuSA2qMk9eZI17zTmR6++X6u8parcqq7j6MGD4jCZShh4AkxO6VCOKdm4KkaVbj07svv/mCRFheef/yZL3wLTz6BMGiTa4JzBPYopYBmtC1u3MDuTRzsv/xv/x3295sbN9sbN9vd/XQ4tcVS8s2nL4Stbdk68wjWTsIK7Le4vodFO13MDvf25XSaWrGJMlthPByUOFRMl3E6my/qWDe5iSau8NW4TQkkRNyFRF21jDR76/KhrKS/9AgkQRZTMUhvKIKVSPuHZZo/D2BT5dyrvRK0b8vuiCIEghmMev2NvnM7a1Ad+TAZFGUJYhCSR8ThDL94Ze8nL1a7s3WALD5ILd6/IRxv0mIFEXrTXQOysoEVaFMlrp3XO2+8e/PFl7cvPDZwMotz8iMfEFr1nbOvceSed6+kq9r0PeRAb29is5WjFbDqAOgCAyJKimRdtaLvAKgGo7KoMknMuTpKvK763R8cpt9DfHYgYzIWQJSF1AgKTdzvQ7tpx622UImxdFydP7Xx1FM4cwYis4zssAQu7k1rpiQCFs7EUDVWy21K5u5quPhA4GMGcd34YgPDLNVCOhyW46qEQhVAFx7f1k7wKZzsZw0yFEwp55ThQlCHecb1xez6cobJOkQMPqlSZoEInCndkX31m4ISBKSdlAaZkZoqg4KX0vfmqwJaGbg8+HOo9R8pR0SDepAL5gJ1z5+/UGxuP5m+A2coPUYBgpza1lMLroEGBlAAE6g3+D2G20QM7yus7rejJqcujqrbmE1FugKAdUKT97ReH/8bqwugvaaH9X+ULDPgHXdc1s4EGM6zkFHvAaB3UO0zuqNXxi+FWWYKUIMZC+ecY4xAMKDjcOmtflt9gKYh55yq5pw/0P6/UEuZnHAoGTxGW8AyKCfvW7LWlLwL4rtXfz7kEW9VMSwT2AFOQFAhcNcBYL0KkNKnTkHMJBwqhS6SOgh8uTS9snfgeUOFWURIjDOMRJUeaM/7bqwSjAjapYRYV5XP7rbUnJjgYEywnHPD68MBUZ1T0qRJM5QJ0jvW3gH8wFNG7wVKUM1KRMwK5IxEprDWcOnGje3BmY2RxEVbhRBKPPfM2eeeOf8XN9/rhNX6jQ11DVwMY9BREwBWxLr7cT16iPsQnbKcqpZlORhU3balI39n09x5ADBlmJmRQJNap4TegZTwa3Oi+PV6DHyKMFImMlJCpm4A9jadRgyGAqqZkYPjcQi+9KqoBBXgc2YomoSrF/HaKz//n/+n5v3323feHx4enPHuVBEQE+rl5sbo0GLTNLFuM0XvPTN7cX0LYJd8P3ap7ukL6FqYlzs7qBuoChKbU9PCcafLYcQ4xhI9aqA8sn7pnmSAiBSWzFInzrxyX3zQ4w2jfnPbpcJ4FUyTmjiUjiqPQOq0QVpAI6JDisgtKMELgmNXTNzIkUWUXGIxGO3Pl5p8VGQa7E2T5v15Wl/bgPNl8uUUkaBlwXjhiyf9aHvr7JW/+tHeS69fub63mC8fIQ+LTsGqBOv8nI0AmBIpIWSI8kC5SEiMJGoEZ+yghlRrcqBM4MzkaKtwwbu9vcPFD37yzjuXrvz5D1/40/+Df+JJnN2kSh2y81Kxb+EA17QYlMPB2bx27r1ZO1XdZddMzq/ZTpxOk9NYShWb3B7kOFPZUviWTxC28vTytNJQ0gQxIC6lBGsbIg2lDIto82lV0tLQeQCYgA0e8ApOKpmXy6bMmbyPaRqqUTkpZ++9fXVvuvnkI4+/8A08+jwGI8CWAeyR50vOLeoGN3bx9jt7r7w6fe3NfP3q8u23fFv7unaxHkB94Gq9oPHm+a8MaM1QDVHPl5evLt7fy1eXzRLNeD2lEIbbxdoZFGt1EhCYsWhwc9pMp3VWAAIR5ZDASh4s/Zrca/6rIBV5LpbJ2Eh/6VEZRgJwl4SF9e5qSjCQwRjJ4BSxZ790WfMHOmS6LRQ8al7srkP3glXTNgGAN4sxiuloMKjWSi3RAgFZoNjZjT96cf6zV7eTbQ6qFjG6rpnkQZ+EPi102f+uWMXWq+OyQRRKqikziA3O4Nm3Mc2v3nzt3/759nNfxLnTTjOtjda8cMWIerhMBFPSxJwZDDX9hDcmmZId2x10+3TmrsfQiI1YoVnVALAABOdDWYWymoMUMJIP7bQUsE+gkvcQn3cQKYtCiDJnoF9PyQCY2K02mVZ44Wn9iScmjz2G0Rjs541SgUPFezdvRjfMIp1IG4OYGGL5c0G4/Igh8wHGD0EL4di0zvuN8WA8ABJSG4M4MiWj468/Mnt/cMGGwIKuv8HJPOPKtL4xXzTimCVCoqpmdsYinpTuQwNIIjZNIDBIDaSZYYGpFHSVK+5Ggtnnoaeq25A4CKFRS4pQkAJsaGfLwIL1cVchMGv322WdYzUcKCiDFMRgARy4M7c9ji6I6Y73V9cP3XZGSp0HAAhoc0qmxIxsMBORnNp7Pv2VdcoHNp5mnb61mmUhCyK3CgACCEBQaG8CTJr5Nr1ZoNt6fZJPq8a9+BCYzJDu5AKlgDxQcXPnxRFjPF4DUJGNwdCAOmlsUymQYdnpgtSxbi2bUBBJOaZWJRFLJ0/woMJ6hugtdJRLt7qjeqmnzwqd3YQrB0jtolk61sFgkDXuTueb4zX2CMKOyZtIx5AhfvCnUQZUiUVxpEHBBudcylljhnAQVlDMGmM9KsvW+wXV0ZQ1mzERfUDrXwm/tY3aCUbERJY1gyhTajWz4frhYposAm1O2sqoklOnxufObcBeN0RwAiWC7wqtnYvqnd7+t/WyPsTHRRcfGDPMsll2jkPhVo4zpmA1MnSS1mwwu93H5Hbnnk9eU7+jGcD9DwNlAnXZ/5WFaWaQo8yWYWaNt+y8DIZ+NMRU4YEKQLNEk7Cz0/z5n//wf/lf3vnR355wfLYsT07WxlGpbpHrJsWDGzOriuC8hKCqUE0pxZyLosAxev4R7qkII6ZBzeYLNC3USDsuJxN38/pRKREA93/lTs5JenQmZl2vgALE1JeHH+glz1Zcn/5TdKVWAiAwJ/CMgAxrkBaIC+xct8W0WRxQbouiwPoWNk5geGJQbC0gHv70pjf4i9d3DLS9caYwWhxOr+4cqFvbGIOBhXpYPNw9PDlZw9PP8vbpc4PJAej9/PL1ZjGSMIrWCAzqsnrqiOIAoIQoYAMpO4U3MqC2lj17L/DOGClZTapCLuiybZPymhuNXNg/WOxfevHST9945W/e+MIf//EX/+CbOL+O9YDNMQYTr0TlsJ7NMRpg47GTZ5+1/WvxYNnm2YlHzsx5Z3YdujTngrNYLzUvFNnACRPLa3F2rRUaBwqIhHYpBZNFrdN62CjhZrPMbMLcORiDkVlNFWSCVLDWOjcfaJCm8/1iWGLk3r+5R9XWxsln/KlnETahDgVPXGOLJc+WuHotv/bGpZ/85NpPf1G/807YOxjEeoNywVkcKJgNXLkxGG+t8ZbDGQdZTutm5/re9NIe76UTPNrY2r6WuBxPNk4/MTz3BFyVouhSw5ins2Y2b+qoVTkI1SgnWyzber4sQgUYETGbAg4KwCF5bZxFHN0/H3lUlUSl9dRUMJDB2rGx+6nGgTITJaJMTh9wQsmxyeRoC9lFMgp0nka3rQhiqAyIrQNCJTyCChSxQkRKOJilN97Fu1e3TYaF7OQ5MTvl39rY8uMgr1aLlRVqn9Qz1S5dJcwuUcm+tXZ62Fz8i7/Fn72H0ahwTGsR8EVJVFftdA9wkdlIjRABzyZ6r5f++Ov1A9uErgPAiBXIoNzXjgREYEcukHgAdovix/hAfEL3XX7mIX6j4K7IyqrSEdpIldUMRIYuwa2UCYk4Op57PnH+DJ0+BfGmtFDywCzj8vRgbWucwJrZoEzEzhtxzvlBV0G8p4IZGQKbWg7iRiWGAcsGljW4oCnepvDR40Hi4N4RQszMJCF7zGq7Ppvut7WG0JpFQ8pGRkTCzGZI+f617Ok8AGCZoI5IbrUz9+iE2h/o/CEAayJVHh6ifet0AhZ1O16rkKFJVXMm0uCDDwIkzUbEIA8EQICg5DsieTeuCSAow+7Dgd6dE/Uyel2MZdQL/UQ1MzALkEFKXXcwyb0JRxM+9Hpl047cT1CzTKZM1t1RTqEOvDkZl96l5RLDMZdFqmfh1+RNK97ntoYrR9vrs8uX1svSFLOEE+7WiR6blB8YnmyXHwnhNi2jLmhDNw2FsGqnUCVzPgg6Kh5ETEoS5fvvDr1nEMg5BzOYOpEWMGCNcWJ7/Z2LN7BdkeXZcrG+tkkpLhaLoiqwal9aHYHe9PzOOOp10q7hdHXRiKjvolglqtQUxKoJgIQAS7VmVQQX3r585cmzp9aGvo6aUhp58cJNHemBN1IBrAubbq3cSkg5A2BmBSwrSD0xexeBSeljUyyXSyMLgzKC5/PaV5WtigcrMBmI9CgNeNwkvHtAx6VC6MgJ+k7neOfnDfeYZDxetF9RQYEjU2774CmZ3bnIf9S8fNuRQECGmWrX7Z41Z4NJ4MH43as7G1V1ZjyIdcyQC+fW//f/9X/xF3/5zi9evLa16SdrW1cu7Y5H6ydObL319puTtfKePtdD/Lbizj7AKSXvvVkOhTt//iwLUm6997Xp7sFhm9SFYZNSCEXp3KJWz51qcO/fSF1n673vdlS1Cz2JqH/cjY7j2bHjD+9x/KreeY/B/GtY9I0Q1ZjZmNUs5gyAWNhTnZq6bhg6Cm6yNtwseeLAAOr5YDBEjNCMH/7w4r//D5d+8Lfx3Xe/Nt4ocgypTW071SSWpYSZKzgoiA0KCLERmNm5vjGdjnFjj7jqHx9sKLIOS3nlP/6H5559BNXIE3zpZhGjqmyJopoRd9eKGcSCnO/Io1RVVwQxbXNqEo8G3qI2dV25O89Ld5u27/b13q0B+W5FI71L7knuMdjrQwYlNWhnuAKDgYgBBAeCpnbpPEB5efmNN/76f233LqV63g2oR5/+4qmv/x6qEgexHJzN3rcZFbA92GgT0hJGCcGb6vWb8+kBjUq/VvlC3Gh8Es7BajjG737rha+8sP2Dv33l3/y7F3/w0y2Yg1XsBuBRzinGNqeUkhQFBx+RckxFhoMTlorYsmbTxJrZUsG5y7BTg8ACs8VcbLmtdMqVc1e9e3D4zv/wry//5//pka8+9dwffhtf/zI2jahC20zCFq7tgRKNHt29GW++efnvfOX5dG06OEOz61cP3pkfLqbejUrl9jAOzc92Lo/Obz/ywvnL7781n82dBCwiTleEuhqUVrRWR2tTqYRss5yocOwESllzRMqcWPJhu7N+fp3a5sb0cvXs5vh7T8S1cjEbnHvihc2t5zF4Dm4NRphN87VXF+9fO/jffjp/6a3r77zll8stxjmNnqPzsYmH7Egr0rUwPL8+Pn8SQz9PDc9Tm/THL75y43L73MkTw1G19950tmhe3jl87E//9Ilv/R34EeBLzyljfmjz+Vy8q1hyyovpDMbMXDmnqTEzRWf1ZOKImR1yYHhwR99h7h90N62qppRyzmbGzCJi4loi5wepybNpLRKGk5AcDmtQgfkSIlyEKuWWQqCAaYsy3FlR8W5Q1Xvqq77Xxv+7cxE+4nw6xX/VXjaMDLDcteWDjNnQEUecobm5E2CnTm1vnJS5maIewQJaHBy89t/9P+zP/+bpahIPduq2oRODvenhBtzDAsBH4PhM3l2oTlg1q44m4ya2xjQIRarbIfvTIZRUvfGv/senNNEf/B5iQo5DGQzWaHoDs/ncJkMJxayuRTEKpSS0q3vTVuhM/+6+/naGEKvcP6lClDBb5MEoaIu6WY69j2m5t384qbZCEJ3X7DzOnBuOJ9frpoGTwVDT/Ztre4j7BLYi+3da/50AhhJAJoaN0WR//2C5XIxOnloy9tpl3Fh79E/+GE89DXLzVsfjybsNXn7v+uT0mTqLgUTJEcGQU06iEHLEMLo9/3BrJ/hhMHNXFD3+Ytw9nrnnj3yP8zkR2QfzJwYgeF/XdcdGZebOotI7OtzdO7O1vrU5FMP0AAILzueY+FjuuOP89p/3/8/efzZZkmRZgti596oaecRp0IxIToqT7p7qajLT3TuLkVnB7M4OsIsv+FP4AxAIIBCBYAHMLnZlZmd2MdNkurqqi7PsyqpKnhk8nD5qZqp6Lz6oPXcPklUVUUnCs/yIywv35x7vmdlTU7167znnnnKCCBElRcvWJdpv27vzxUytXBt1ASDxwgBn7r8aIGz68MU6f74nZ+OjICH/aGa66pd2nBjJkf9vcJwfJD5YLBbVcCDOHxzujeuyKPxs5/bw6vkB+lcmKCyRSO3caf6gAABkNHKAKYNXKXsCytpnX2UWInJHpkcC8iy0imjyLCF6ZJynucpsjERI+DC2lB8yNKf8abVDTAYYJcJBRFTzRXFrOhlcvrJo2rhcinePUaK6f1QYAMQuDOtRC0qLZTlwm+tjAVKKjhAZBVPq3cP7vmpKH5rkvw8gYuYng0M4GvrHenaj1Rx0+kiHx2Dr5cHIkknK6RgDlHsWTXYJBoiNEvq9x5M3UH9TsN7Ld6QV06NgYpjdm+v5eCilOYZIxErsVSM7AOzp7nReMF0cVbWvYtstYnTCR66UpxEMsPGqYnbSB+Lk36j2i7oKYAlGWCvLdjQ8aLrQtEmKsvSKR9soflqxmvWUDNRXKDmRdCbTLh20ujGEeJ+7XY9H/uoz59+7dhjTImnDoiF2TbsUOZl5Pb139xk+HnDfarPHKqwnJYZzIpIra4nIzNhWunsD2wdxTkmPOHe/O1BCAhIZYBBiEgaBLUG7FMRZ7f24rkYVZ0WtBy4PCopL3NlP3//xtb/+xsEPfrJ2d/+ZasDLuVgHMkWMjJbZSDmh1uO8jNJxxv9kGSdn5B9jH8WGEihD4nmDZQtVWIKqJy4LhzamGJyvxVGKZkmZ5Fe0ecjxtJopLAGn3e/uQSjAxGRkYAjn+8SSQg0xpIP9W+/+YnbjH7b9oqglJWu7+cH7rw0GgzEXOPdZZiuBGqgJcyUNyQgdOrVIBkeUwMZQsegIlTMGudJGQ7IK2+ub9de/eHlr58ql7pdv3n79bbc/uSzlhbr2VARr/XrZaZqH0IZIahDvxRfCKQQjJNLE2REIiaDE6FdzOFWX8saGRcNLg0FXF4tudueb/+nN7//1+S98/sv/7L+qvv6foSjhGQ3DV0h10dbdPt19/3Bs5qrqwtPnK5TFVBa77WzWhcrWJmV9qU5pGX2q1qmdaZdiDZfTLZYt31UJlJ3uS8dLtWQdE7NjYg4xJWrCGr+2/8agxvN/9ApeuJqKcG1y4IZbL//pv4TfxFTwxi28//adG6/fvPl69/7twdtzuT3bWswGDrVTZwHSaBWKwpUbpd9a462B2x5hrVimbtl003f3pzuTURptrvt0p53O03q5JfW218Ho0nODC1cxWO+UOjKyZEgxNJEdlNgYSCzERMwoioqhRMZCIiRCLPCEgWOC5bj76AurAhjRPY9GOJypeBb4xai6u9fevTulYuA3ZBHRKYSACFJtzKKQP+3Tbe/ymtVFx3xtQqZWmKy2K6ZRE5DSkDAo3GgoDmBKglQh0eFEv/md9Na14eFC2IUQUmlLjnPE9U/2BJ9snLSPy7E4ryhleq9BBxmcYhB0dnO/rd6a/+Kt4WdfweVLzpiTQWndl9OYGk1qZpwVLBQeL2uZdSF9H9/jIZ51ZkpsvSqxd49KxEwGYbBjcpmktfpP/TrZ5xnzwDrbd5xhhbQyKmSDmJohr02atOs6UXhftzHtWezWR+NXXsDaBpwHl+Y4ALNOZyl15CILjAUsirzgGlgJfH9bttOEX9X2yexkMdvMUkoADUopHReAKMyMzRg5YLrf+/7xQtYnCkqYLTuuSxDuTttbh5PovJNiGRQQMs4dwgi6opvjSVM83JciYyjBnBCv/HLuPWA+1Z+akYLU0FvP58iLjuz7V0EIVjIxgvjUn2+/dPQ8/1X6igCG8hP2od6HE/edAdmIKxG6GJSYiPqEXb+cfgjTVe8saNm0D0JgZAWAOoYyIEzCAClns/+crH7gMj7GSDMCkMCUkgmRMc2bpWFd7w13VniiP7hfDwNShKJnX8KgINbcC84emHA/VQkayzeg5S1VWXhPFAxMfcFLjT6WAoCeYERyYJdvomS0O51xjGvVpeEQoROkyPwrhAenA6w9+bG36bxXCpDnmp4b3/tRaEGMyqmsBzvcWSyjWTFca2I6jsVtVQz83QMhGwBrzqyxwcBKrkMxicudebe1UWwKIuAJ6xuDr3z1lTffvnPtvd2mnZSVi2G5WJIv5IGOJp+iO/0MHwlOjBBSIDeZR1n6ovQADDHvYXRlB5NrzXxPYvdo1DFnRdTv2sBjUzI1KLE4zp2U1BTQuvDrg2KjkhGhAjgqtUs44ObNvW98++2//sb0hz8d3t49J/58XTWhAyyIRkFkbtkSOSErwpEZ9n1uS/dKqe0hT/4mxz4kX3Rtd7CPg31cugIkhODLcm0wuN0eaIjsqXC+iY0l5Yd1tMuTdzJz2fefkMySKvXkJ8inZF5nQLMIWsFMnh0MSKbODKp7e7tv/vJn693eRhXJKIGqorx7cPvaW7/4zIUX+NwrgGUdcaEoU0qhC9DBqIjGGiJpQpuakLjhlq3YGlsB70gHQ6bknNHas1vPXBw+dX73hz9e/PV3lj/++ezO4XDebigqs66ZBTY48XXFQ5cUh8GQghQ5FOyZIH3PwyPlqPa/TYCKkkW9fX0wGgxGKEX3ls3s1Z9/69YE//ZvP//1f7Z28Zn63CU8fREYnbONN+/YGwfvfPnlZ7BVja6cL8XNr/HyYNmlxAs6uNtuP7e97A7Asn5h/caNg2Vc1q4CEoTZiVGIZAYyJgIKks4UKapEdZKctUhTLKY17VcYPL2Oz2+jSrem8/PPPP/8n/4L2BquNXjtvWs/+cnB6z+Z33mjO3jbDifnh0+LEoZJJc6p7WyJ0txINi9u2uao2FhHXUKxODjc3Tto7i7trZbuNs9eujAYDG7culH4evPC5ben7fkXPn/+5c/jygsoB12ISZQpqsW6gJAIEZMT8Y69iAiR8xCwEzDDCygb2DDKB1wrM7q+HR2OQp/M3Hlq3LvLblYQK5fL5SIuChuzgAXiAUPQFDUpOWKonu77y3oSHfrO8rSShJLl68OUVQEKS6y6tblWFlyXMKBAN0QaLCZ4691f/Lu/6t65dr7t4ExVTTgR9NPR9OyjRO/EbcejiFfPp6PqVM5eGThh2+j29Tu33nzjxZ3buHRe2CElqNsaDPdC3AOCaiIWFk1k6ZG7AhGUzY5CWSM1iNFKGsYAUY5JEiwBglzONIhjcey8ZdeG1cbiXv+fM5zhGAokzoNf2YyhZLmvlUItLjtHblAWd4LeTe34wjNPf+0PsL0FdiBHIk3AweFy1sbGFYlZVGCc+2cwITvauSfRGeQRoCc45quJuf8VEQmxEJsZ1AxmoPXhYFi6gmEKS0oA5Sk9m4/fcw/qqfdHAs9Du7ZRNBHX9/dvTqeyvsVl3c1a70oxpuOgXRPnTdb9jRM+WRiTGhFA1HNbPFHtvWCVXus/9U/4OD8UGCHBdLW4rLL8PRuGVoRpZzCCy/np9CCPSXHUWoigzIlwYp17kj5doG/kd5SSyz1OAAPmyxYkRqTJQARNZB9Gx3JSWC6LGMFgKgThXFJSRzABPJOjvlCA3g1DYSfcUY79Hx81oaCwBEaMQdjBeDab0YkE48pJAHiYm+1pg/bcfxxVqdBbqUBhfNSq+iiek1MuucJxlUpBzAYmMFAXXhwFSwJi9Jq7nlX1kZ0wQw1kBOqdgtkIgRlqgUmNDpt2ZzKreDRgcUWdkCSHF6cTZMw4MpJi9DPmqgZAJ4Zi/xcqTG0052hU0ngwPFi2ISZDAv3u5Qo/AJSbTYG4jz45wbOgSWl31h02GA7gAEYcjtzv/6Mv/ODHb7zzzjvzxd7a6HJL2rYL792Tt/Cc4TTBzMySiNSDsqoqACkFcYUhT2vWiwCoJ+I9ELvrKoj63QIzq6lZypEyKSxF1XZU+1FVjEqpCTVQqaFtMZkitN03//6X/+5/3fnRq9vz5rIvNjSG/Z2CKLFGAMYKgeWWacnongrrfTqAI+4/P9aFF0NNXIU0393rbt4qnn0J3iFGrspRhYIJloTME1oDWc+6ZEAfcAEys8xySrBkGk3dyjvodGO1Ze17Ghsn4pU5cI5fCSwgaZp2/+6dlzeqsZscHEyUytHW2sEyNk2jCk6GqBCwwjNqUZLQWiJiAhIrqZlZjHGZKLDuzBZlIaNxOSh9hJ9hadCqKNe+8oWnLp7funhl98r3Zt/84c7rb88Pp5WmqvKJiIRd4ZVdGwOU2VHUSKu8ah+jqADgo60djlSicGaXn7oYDvcP7uwVFV/ZGi9Q3Lh+98brt7//3v7mU88++/zLT33uZVSodpqNZWmTZTwfUXVYY3++lnly+1zH0vk0uXtnW69qu88Fb53bvFEdLHS25dYBI2YSH7jpzCoRA7EZzDw4MUVoZyliCdcufejW5KnnLz519VLw4e7+vvqN0XADWtz8v/9/JnfagzdvNdeuFZObGzpZIxI/cIWGkloKS2pa6TB01WZVrddrVy8756DSTpv57mRyZ+9g98D29GJz/im3MWrqOOm246DevjQn9+5s7+t/+PXh576ArQ0AMSZyDKfWthe31iJ5ZudYhOEFQhCCo3sS+pk6Z+B2ldkHkHMkGUVWA6x4T1k1Q9rVpUvaNksVP7y4BmDj1mF7MF8W63VRwHmwAW1+8Q+v6/onCHM5K7Sa47KhHISIzMiMQQ7GTK5wzunljUoTlJDCct3ayhLevLb7t9/b/9GrW5NFXRQgTWJc+JJcxYWcOcH8ZrhvIKXV9J5HKa+KBJe2zt/dv3331s0rh3uVB0qPBaHFqEY596SdJpgQM1NkjQmFf9wjesAxnKEJlJWIyJLEfHMRwHCFKzyJIKqqyj3/93gBPesDfIYjGGlklawogbKpmClUAUecYhy4YfL1fDGZCG09c3X997+CjfUk3pIYMF/gcDprogXPWYFy1LsFyKo7Uz31TScemqbvFQDMzJxd7AQksNFgOCicE6QEMqNeAMF070vYR5uY+ZigBKrqacLdadhdNkujgfPEBRDYmI0lc3OhifsCQOZQfdIHfgyCADAzBgkIlpxQXXhaKURBBtPsD/cpmDiPFpUjuTqdWGj6TVzmxxigq6R0pqraymSFFdxXl5Wyz04f+/GTXdQyAq1YutP5LDvKV4gLDQAAgABJREFUdinBAUiPpVY6eS2PoNSLjBVkjuGZBKDMEhNAHGWXzCMSMB8ZMvUv+phJUiKCKZgsRmYG02Q6721xTkxC/auf9hmov/I9GR5HbCNDrm+RgdBLVBIMoFO/GuVOi9n21EBQIiGgrgrHxKaAMveqtI9BAcBQGBIxVtVyEAdWAcp6GEJ7c/fAqT57fq32FBfCx6H1qYTYkXD7HgetE0Sb/gkAbOxgXUpmIiUPaj+sq65tQ9PCe6yYiaeawvZbgg2gPu+f1VkGUZA5b2oHne3M4ubAOYC0q9i9/Mr5Vz779He/873F7ODc9iXmYnI4Z3Fmp7WqdIaPFw8PUAxJNYrQYJDz/1BVl2VlBKNfEdTY73Ixj2C5BT2rZnUpazSNW9V4UNCQUCetzaAJyyUOJnv/5t/s//gn7U9/tjGZXinrc4W3WbNYTAfjUWIYmA0uOTYuiEmZzfQDqIvZu1bRP2Y8ctM2s9pwd2f39jvvPf3ZA2wPso6wLFD6opAOapaMgVxW/6CX75mkRKamqqpqTA/s+04prNcxWJ97UogRgiIAjoTFg6IrqsFgFBY3qCbWIlHRBd8pmxu70TaoAHEE4FCV0BENPHdKO4sJkSMzYiEisCRmkO02CwnoJKEclACjVgQFWqC8eLn6o7Urmxe6Cxdufvu7h6++dvfWravn1q1tkql1bYxN1FSVo9FoNJ203C8uYOpbyp78EHsvnv4TNFj0hWxhNEtds79wlT5Vj85trN3eu7U43H3zrZ/PfrS1XZdhsn+59c5vNbeWjMW4jlj3g0tuvXWN8vxgP006TJJUBRVuuFZU61ikOXxm5xTsKIk0QqWxgECsofFFyc4t1BZpmWTpa6P18tzza2tXN8tR1SxibZUu6NrffGf2P37nvbf34tx4lkZq22LnXb1JhZXpJ9Ob8yFZCTf0w+2N9YubG+fW6rp0UuikWexMF7cOm5tTHDTnurJOdZWq4XgLi5nr4tb65k67fDvG8RdfvvCPv4YXn4VH28GMPAuREOvmuFaIAyjf9auvto0CE4lMyohQVevMaK0cwDjn/jMAmJnc281r1XEvQQ8BrZjatqnKTb/BBpnvTKwlqLJUjgCnzkW2wtT4dG9hjsx/Tm7IlAEy45w2ATmm2heV94WQOOQ5tkoJTcTdne5vf/z2//C/DG5PNpidd4vYNA5kVC/MondnYdGvRI7bcwR+VFdeme30gj8B1NAnQkgny+mtvbvbk90XtAWNpBANYAchBwSA2YyVXWJEsuJROlRk0BGt7QT4eDPX0//7fiyw7C4izvtSvEdIqg/2ejnVt8kZPhJozvprYlOvCjNDTAoiFOwU8FJEkhbw21ujl5/Ds8+gLDplB8SE6eF8MW8TSQQRcTbWE+sHvOGUb/UBrOaBkwza/nkzALmrjYAU5J0rPNWlKwUOgKmaOmIihhrnqSab3PYBrT6sg+hpghHLgK9N4vv7h61IUQ0DxIIWUouyKMSgpCoKSrkAIPRkdeIk6qN65kxFUBGq6gI5oWgnSdKZbfskHf2jg0HZ7Oc+JrQSHdcBTpam6ETqv+f+mxEiI/WJVxAg1stqnzzDr3skSHmjngvn08mcqCRhjRGekfRx8qWE+5L2uQKaiyhkYGYREke9BVD+Q8fiWIQsIomp0geNq0cVECqgMAP350NEs9nsvr/q0xWfAgVAP5BzrJa1srkj4aqEhX74Hnk36+mvAdwD0lzqqKqCmUG9M92q0448Usezx3n/noOpli1MiRMAcDStq4oMk+nhLs02h+NySPjAcX46cOQQKgaAjRTG9+Sn+onzpEeIsSYzQLlwWF8bNVOatIH8YzODPj3gvNGxrApUspycYQMniCtGi3Zy92B2eW1jWCGmBMbGBr74pZefefbya//wXtJWxJklEYpRH2bi9viV1DN8qnH/wDAzVWXmuq77AoBF9LHCqi8ZoDgmNFkeb/2ElsOjPKKfuCDoIwIbUlIh8sScIqKyqXfkfDH2NBCUhjJFJEWztBs30+tvfu+/+9cX5s2lmIZVNQZsOU+hoYKjaCJWEKkUECQRFYOwtMYPISoc6YiPrMPoyEjkN17yCIoYa5LmYHL9rbeevnsX554CGBFSYlSVgzaGpDF2DPIs6V5P55OWRGZ21MA3mSbT7JRyqte7+5Av7NE823ZwjAFxInbMa2sbLzz/8uF3f3yJeFBtLc3NFtaman39Msbn4QcqlQJEqAcovLeQzEg8d0YBaJO2STtNQaNq1NhBw7xbLLvh9mg8rPxQvAChazSm2pf43IvFpa1nX7ly/e8u3Hn1pz/7+etFaNbgt6rhQKRrWgopLhqnR4OHYTBwuo95t6rekQGId65dW6urajhc92ujpLPYTiaLyMur47Vpe9jNduZ718ykMq6UoqTlgua6lEsyOLcp58tRRzSx/TudMHU394vnyi7BFX7r3Hpz+xBeoQZx5C0yGmjlUBgTYKpiygTHaqZWsduqhhfrzfMj5wid+QVmt5Y7125N7iy7mV4an0sxSSVDKUaJqU3LxpZNCJXwWEabo7Xt9c0LG+OtMZxDG2bXdxZ3J4ubk7DXupnVsVz343q8PjmYalhw12BYoZZ3bl47fOH5P/k//kt85TPYXIvAUuHEe6IEcw4eATDOZv5G0ERqpGnIgCVoACVYhAWxBItoZjDNzP9MaQcAM8xX1PTcFoAZzGDD4S62z5OvKymgs7JYu7ThEq+/fzi1rgvWUOGcdaXUhYA0nfaQMieAtF84VlIVJIEJjAmeUDk3cDIsyHl0XbTUVo7QtnjrGn7y2v5ffXvy96++tL42rIuG4ty6yChirDpaiwymM8b3B+HkbE52T9Yj0bF/Dq0qBEY4ONyfW2xrnnHajfMSm+se7IGU2wgxwGQmxk4JSlH5ESjQpPdkGWlF8QeISFeKbvSqRO5dRPMd5J1475wjoqQqT2JLxjM8WTBCYlVCoQrKCgBlQI0ZxCRMEpJaUZ174fkLn/kM1kZGLkKE0HWYHM5DSH48XBATscu+Zb0CQBP/at7MpwoiUpblsPa8MteAmSCLQI8TbfSpKIocIREaxd3pbGc2Rz2QwXARzEIspZaoTpHpngo1UuXYp9mfoP3Ryipt1dGBYcxcl8Wn6FM6iV4pLXYiQYpM4+13T2llPMjg4w8q16QpGasSAjT2XGQmwOUCQK770ROqMLMHMkHT+cyoIhLEyFypWTbuf5Qpi/EB9f1s6mOWmExEHEuuuPQ9ABzRSXk4fbj0VUsgQkq5g9Ry2T78r06/pEUJnWDV+TcPR3YEf2S8azgyWkrH5/upWZU0e08TUHjvcnX5uC/Nx9cDgAlmnHtZgEBgJXRRCXBFsQxpZ3ffx/WNWlRZTjNZm4xzyklXJpsZ98x6RyIAQwqtdwXYtQrnMBjIUAeLNH1w2sjiqY+6YPOkgXvvLkUm8/UGbS5EK8uiCbp7OFu0G1rBiCMU4M9/4YXPf/HlN15/d9lMCsdqQYRiOnlTM4yfpDjjDKcAZsYOZVlkcqo+Qge/fi1l+50rN6UuOC+eHBkhWcE8KorhwBdATagMEgIWTbx58xff/d7uN/7eXd/ZUKwNy4oZsQ2hMZfYFx2rgWEQZR+dD66ILnJoau5wj8PPyeztPZPuowc0bEAIdSXtfHbr/euTvf01ACIIEdENKh51g73JvOvaoqy8kxg6loe8x8nJ38xUV2xnftBA85QhZ2xX5RaGsRErwQnaBsIoCwRVp2m4tvHyK5/fu/GyDwdN4i5RS9XmpWcuvfAFDLfAVUfcoe925X10PgFS1qPO0ChmEYcxztquDSFGwMihiCEc7E8wWcpoNBoPS+/LtkidLqkpx57Xt3HpK9tPD+o3np/9T/8e794Md6YwN7SibDUuk7RLLwCQiBPBiGNvqd5DFAxhhZiJgcwNLlzsmuV8fwqg8JWvig2nLWK3OBBEX3oHo3kozfuOd2eTpMMJTfye+fOcrHaj9bXz48XO5qKZ37m2e/X550kjYFvnt27cOYQzWAKziUVmY+sEokRqRISkFgI5qqpCtsrBUzI8R54TmoT5vH1vPntzH7vNVT/cXN8MaJqia9mYq6YtFokKreGqZ184X1zg9bUxKgdhHCoOd9q9w+Xtg+X+PEzUa1XS0EmZaLCAPxzwvh5u1FYV2G0n+vTai//F1wd/8Xu4un5AFDuIR8kkEYlS7Z1ohKkQcdaOa0IM0IS6giWkFt0SYYHYQCPiPN5826XmWEIOy98v5wswCTGYoKYwS9qBl8LFcGu8fsGvXcDoMtSvu9q2ihalTWKjLcdOoCX7gqJRpNxc7TRjNSBP6AB6FyCunJTCtUjpWQAoAjovhpjw3o2b/+FvZ3/73fK1d17UYiuxKHbRTSnWleeAep4KlplH+FQxnj4OZM1fOtrOZIs5QyLYoLh85cXtr//+uZef64a+QyyBskA7R0xGTgQU1cisiGB7PAGG8j1y/R5Hpa4jGc09v2Yn4km85tDlLP9/hl8PTZneTivRS2atkqYYPUooNV1wa/XVz3xu/ZWX4aUFJTVihFZnkzmIy2qAqEq5F8VxPTaTMj/Z0/uw0BcCT1AHjuRsee0W58rSDwZAjFAyYjLNTQJW9yGvaNQA+m9Oex7KwLf2FgdNE5jJ+WTShZYi10w9JRxZ32+A6ofXZPXDBJOtegDkdJljeO9xTJI+5RH8CZAhl6PvaZjIOeViCZnU339IQsyEyKpQWRUIElShYdX7TsACMJhXpiRPuA+urY7cCMtli5LpKFVujyzVO37ZB9vrnqAFCzP3O1h1CkeAh1XWVUadBmVK5AIAOO2jQIXl9MMjClxz2stYQEmTOg7Cs4RG0AHlSbMRUstqjSfasunXQMHZoCuzAI+fp9wt6Z4//hSEwWTqyCwrGnJvKDABBTBgK2BQQ+9YDSAS28e5BpOpoC/FEEvTLgErB6OubW/MlsmX5cbQBy00iRIZOHPfwL2bcF881CyiyXUCfdIWDChwkvV/3/KQ9SarOwucQhjUA+cRE1hReQxLN/FoNbcYZc6qrL49ED0SaV0J/DBPz09WFp+P6r5HMmgWU594PGpzQrryozPOlzeloFJGi4tm2cYAeLDLTMKrl/HMs5eK2i3bRbIiaqRVVo7zlTdWILcAOfUZuDN8qMgyEyXk5e/YOsYUpkTmnPMCAkzF4BI4kQARAEEZwn2VCgApsoPzbxPXMmBG90/Txwb3WGms8lv2PVfwmzw+xsEkMmBlX5jf8YQGtv/n6L6GauwgBTsRhpGJQ1X5tQFSRAWIRbQtdvfi62/e/ca3fvFv/93/dvvSxnSuyyYxvKOy8sGks6B5s5D3n6a5ZQ9Zyh/RA3bIq6mvvyb9FXvUM1YCTB0XfrGY3tnF4RQGsCIGTaPKoy6IUheCFWUpBLJEJgCYkua2N6uBZGa9utTY1JCEheVx+DD8aFuOR3z5lC1pP/hK3UdGoSN2fKb/U07gMxNi6jSyFi4kOIivN9yVVy78yb+YvfaD996/NmvTYPP8Cy98afzCZyEesS0xJSlSbxYYHEVCIeodS+FReQzg2rFrgWhoF6FyjhbNfG8vzJcLpcOgHfH6uQ2hgTObxk5dKqrB8Iufr77w0j/58pd3/sNfv/Hv/+adN6+vzRdDYFi7QVF1i3nfMAmspErHfaEIMFa1nLTQfIqLSVcW5cb6GhlpTCkmUS4KbmITTEtTS0Ab1+oh1keXXHkzNHqg7a00H7fK2HBjvlif79beeivuTBdXRViTKK0PRzcNECSfxEeIAdFpWQbvY+2UElGwdmmT4JnWi+LCYHCh8huCOEOH9ub0xuu3/OHg+dFzZeDJtV2pjWyRfOjKpkVhdem36sG50fjpwm85lAO0AbMFDhfzO4eTu4cUmWa+UhkPtgZuFFoNTYzTRT2qFiGmqnhrcfhOmL30T//58//1P8dGESW2mojdoCgdUoyzRPNSzKcAy6yvrK7Od2i89eOfxLBslvP5fNIsJm2zDKF1aTlI81LbPKgIauBEzojr0TozC5ug426uzSTND5oUOjfcW6RqtP3yl//wwuf/GI5ALbvB01ujRNifL1JKbEnIiE0t0b2C3tXdpvfFUUdxyKMSLFZ9ifKL82ogrZ659337W8Tu+dWJo3ogmiUlVWdYHaqyGVnO/6oXVzk38IV3cIApuO1GLiG2mC71l7946y//8uDvfvAVGV69+nSa7CXVpJEYpS+dqUJJ3Acx1M4AAODIEGUxFQVBI6MTRM4LKJcKEAfH04LnHo33F55/fvPFq1v/9M8HX/zSREZTWATY4xCYcYhCRMSJOQkAZofVSPgVaxMfBRD9xJS/VWSvZfSk2bx5V1Pj3OjPKU782nNXuM5JErEQxJT66RpGqkY+a02e5PTMGT52iHEmvSZGntmMVMFNUnhW4V225XA4euY5XHqqUw6KCAqCmaZJarUclUXhQ2sG0X4XnxgKljx+cbz7owd2gvftE9FHwwDuuW2OYtqPFA99/XwfZV6e9WotYwOMyMAwgcKSJxoIxh5okxHAng1ERmxk1CdLe+9xXUXyTxzYcu95JIaRpr4y1Jtt5oyN5j5KxEboGDf2p0tiKQcRHNqAmMhYU0R/PY/MFTPB8YRTNLD6m/6jfvD5xzsFrF7tpEL3A2BMZjCjwogAhloBG7IVIOqFVkIGGAkpobcLesyD++TRb7LufSL/Syee6PeAmtUbQOoXKT4qDxggYEK2tn8c9tXHAQJIYMYw16dEEYEItMA0IQkrE1JiopSbPjyqRVV2Ds2tEfq+s0VCjJTNA4NYN0xWqTEokXOEOgKXxvTS1ujnd6937MpzlzvzTU6J5pe0YKS9Odgj5a+MBVUqJM3nYI3CM6Kwee6nt3DhEiqg1MAWQQzmQJWRuCdUsfEbgQEP8SeiK8ppPwBy/CwTitVc8GQ5kD0iyBSpI8Cojtw34iuhNfjFdfbLhdAGwS9DoDI5zAvnUhLFh9DbOgtWjobKEf3EuJ8pyOCOLjgAUxZnzHNYImeEjpgCnh0iLpdlkIGUpXJoNGoycbGUwLnTYHSmTtWp5QLyk1MDUFIw9J6N5ck02b13rAkZSl9piFHhmBMjJd6oMRhtvn3t7rztVNlVQ89llyIUIsLMv+FMmj+C1C+u9/6OMtEOZL3IjYjYHqiJ/RboX/begzGzXO5/8CvHdWaG7E+VrfeI6GhB7asm+TGOt6pmdjDarMqu+8XrPxvqM585v9k0XWhtfd396Z/+yU9++uZf/c2PxOPC1UsHe5OSPBtEgdyivg+++vDlDGdAjl1yatlIj3bcpASUlezs7j17bvPypQvNAuMxRvWWwneGeROcr0IIGrpB4Zs2lcJmpnAgJutNRn5FUvVXgIh0dbsyERMbgYjU0mrWU2ST39X/yFYzdkKB9EGPeMSozAiR+gIDg4563pJB9fgE80bIjMCoinI0rsNsuVzON8dra+MKghYgBAYQO8wn7/8P//rn//P/Utza/7PxhltMIyIECo0JSLlW7VYuq2YUo9MkoSsY0MR6v5nxcTbt4afwSOd70LVWyotb22/uzb7zb//n/83zz+OLX2msrcrRDDi3xtD1d9+52QW3Pt7sGhWk3mkQnGB5RlWCIs9mzmJUKHlywtAP1JF8QH9gVtOHchVEHvb3ZJrFuA/+5gOm+mgnPaoM6EuksjLv5BPUFTKIgo37ZHlfpFYGtJNakqYuBj8YjBnjLiystvL3tkZf+tMvLRbt7Ts7N269v39gf/O37IrPfe2PyRdlWaL0KEsI4BhIlOBsWIKH7NZBWampBBp6AChrrF/RDilYCjHGDskg5qVa82XgFNBN0bpE5VNXzv23/+rcH37t7ne+++7ffuvtn71ezxbnOG6OvYvZn0nZLIWmbZdd143HQyCXrFicc8Sqis4NYu26Al3e4TiCM1ZNWpGrMLQIMoVw14LbeSI6N1inoN2bE43F1ovnsTGAmxQvQwDu8O67v3z2hZc8l4c3D1+88mwIOvfLuiIZlJuVFJ2rZ1Lamow2sRVvLd+6gZvlhrv6xac3nlkDd4vpQe0GN6/d2n330Oug5PWDOzpK1Vr1MgheDywcNEVTXpDxldH4oud1WrS7cN61s+agObh+OLszj0tyVjotikHhITFgPp9TF120StmHYlytvd8trxeDrT/7k6v/9b/CZ17GWp3scETEbBRjJ9FcBKKH4fYdLBPabjGd7u7u3717d2d3fz5fFkVB4suyrIeDwWCwsb5eFjW8XLh8tfRePKHIG0YHlECp5YiEaeAQ9/Ha3775rX/T7r2+XlKyerNcmy+b6z/8q9g0T/3hP3Vbz44Ih8DVzVFdDu/cvRuSauIugpy7p4HucRJBkymgJ+cK7lmc/FDb5fv51PmmM3Wqsto7mOXsWBZ+mx3RVlYlAYaVELJkRik7H5lpbg/uRAFb9SvPc7izxMtDT8nlu8/MVsYR4+GoKkpHpAqi1ZQwi/jlP2B5YN/63n/8f/73yzff/72nn37KDQ6v3ayct043pRjC6SJGYDb0czvNDtMfPZQRmA007LjQmFgD27zUyPCR1qzasHrZpjeXi/0Xzo//xZ8+/2d/tP2l3wc7lA6o1+Ar+GC6F+mNyd1FVarzUKshTqkLgHCnKZCy5RZ0sHvnajqxRaWTZcnj1nb992yJVJA61kACZWmJ24gth0IDHLA13PjcC903BnvXrz+9se0mMzFTRiIkJjYgClmfkz3DGQBI7lQBVmgrsa+OEyt40i2fef7Ke4eL10N65Y+/Nv7a1yBDGIfOfMW/uHP44zff6UZjKqrF/mR7tLmYB1IYoRVKzEpwKW/HLId4euLxKLd//ybRgHQc7xn1O9aefmwnnn/sU0YfsB3tWPtXe4A+ogQxdTGX0FjhlEjBvfgtxaooJIWwnJSM7c3R5hADQLyIKTTm5SalkMBgs555vJITrc7yidqcknERHYDWofWxk5jYGNEp0MWhq0UpRIV3rsb+Eu/tL6fmA3tlkHIB8mWJ3IAUmj3+EpIBlliUzYxW+bmMD0r9Hz9zglndx7R5f/SwuPok+/zITRj9YRy/+AlEL6mJMZosg64XlUT45eLFda6BEqokAUIEp0pxCYC4sCfP5/43Rm6CC2CVIO0z98aAw3Gi8OgMC0jef+YfFfDHH0lOCTLnMd3fR0/QgFZyCg9KzmKR+m1OJ74BfrEDbJ6fBURRgEPXcr1Oj5EeNgAIkrIxCBmb1QlILg1GVbtzs57vfeaZK8+NSIGWa5e3d6WhRqg0LCxCAXgQGaAWOe8wj1oyHM2Xv+HxJIJltREpW2Cewx0mZNUGm0JzAcArxJA98Z+gz+yRQPZQXv8qN33ibqdPTatVS9mHJh1VVqEFuAJqBquZMbFXAJQYmlB/pIejJ7LePYs7+7qrJpAQRZboLIL2ovr5suLuUunYFe2sszYM/NA7XqSEvPpz76DnYARlgz5hLRs+qCPlCdyzPOiJyVMMYuqMVXlUikZeakLs1AmRKfWU0kfCypf5xNvbJ+budcyM++C8JJ14zG5RAFaOPcesPdUYtA2aPCERT5fd0uDEO4Yp1sfVM88+PRz9fD6fejcQESjIqC/D9O91ttU5w4M4pnCuCu4wDsCxE3XmfpD19L1EnLsBOyhDxSLMGciIM214RTHOC8wjRIeWdwIrpgznDcnRgRLYNK/kR0f+m+T9Tz4+ajxmYAWYVI1zLlj76C4zwXuKwlGwV5VOQ2cp+MJVVVmVKIAaKJ2jxQR37iy+9fcHP/7J+sH0nGq9WHp3343ZTxnH5RPS9Jvdub89c8EALjhaqkPaJMSDRffOe8Urn6m8JMRCSVhGla9ql1Lolg2lSI7ZkEhzGQDH8nCCcW5FLvCkkgkzbCeLN78JHj5+HpaffORLcNzf8oR0glckO+SCAvrgkw1GvLJSZCWFsfFqKJKBEjR1AU3rUArJACMPWQItRlqOLj+1eWVjZ6c93E/L5X/8f/8/NjY2zl996uLVp8vz5zGqIQWoE+8Rpu08pJTAUhRVVQ3AAmXDymZGoERJxNSjygfNRPBwhiKiCK5mh7LawPr2+ctPnf/iV3e/+/03vvmdt372iwshFiFYiN5s6MtxOTg/3ihEuuUytE3XNWG5bJFaIiW46L1sJs50nl4QfazWpz7K6Y2+SBVsbbPmh12U7lZc+MnAO2yYYb5+dRz3u0gxdY14P6hLZaNCXFXGlBbTSbdoRzQYlAXUgfXa3fdvuzv+OXf1y5fXL9WL+Y4zNxhcmv789uytrrudBqXf3Fp3Q99Mu51ud7FclJt+fHn7wtM1LjmMQ8czjYuKC92P0735bHfe7kdeSB0L0Uqo8HBkpF0X2o41cFF654X87uRgp0rrn335mX/8tfrzL2BtCOGybUpVhIh20S72dqe7d+e7cToN13d0upzOZ22IZVlvbJ976eVnhxvrFy9fhThICedQFHAOrgAXoAEUiEukBgBcBb8GP+ioVLXSGlnuTmaLrpnV1Gx7SUFj0NRxaLvu4DoO72B0zkBlWShQGDmIQQFRCBkJqCdlfuBd1hdQ1ZjRS2Z/YzCtBKk40iFlIUOfzulJkSsnQ7SpI+tvrT7CIRDgxWUnaAWOaEjeMB4PEZYxRgacc2VZlr4QxsB5BkjRLjrqkjiPpDg4wO7uzf/b//lHf/ftK6PNq5/9zPzG3WuHd88P16yLAJyCjIMgMjoGSIt0ui03P2ooUdaLiwFmShpZO0E3a8oYrdPQperixmf+9E9G/+qf2+efX7oBmSvVEXuo88AsxoXa0qMVTYTsYifaDw89ymf9yoX4uBJgpGQwMkJmbuV8E1kiYzE1JECUkEz6WrGmzDZsvLReiMXM8l6Der5mzozx6sez8XAGIGdFlABE4URspEqciWJS13vt8q5GXNgqrlzEeAz2BoFzc2C/7RrnOnELizGaj+oU6JW1SJSz53m2ZUPKWf/jxw+OV+XE2MzfGvVO2x/pwH1oJjoTocn6dzcwrwpyZKwxInWOaFjwyMkA4Kh0QjF273ncw6t4UsFHsloFEiOxGpQMlZcYYgzRpGCHhWKvxX4bAksiOd75WM+PTCvxRw5cyUgsf38c3/767P9jYaWcBvCrsqd5mwOKoKQAsTdjMqsZJVBkOcCqZZQQr0LC0w7D0b6Bjp/5gFQq0HMP+MHv73lRehLtvhQUAUBc7kdlKuwBH4FJxNyoy1vr1R60X78fDYzc4gLK5gCCORBAnIgEsbJupGFoAJAAl0ljzsF5EcdER+zYB6/f4xSaUspNWHsOrMKa0M3nEcf87DOcZhghq1SOx0vvQVEPSgumqiIC8FEr4E/mMM0A5L6aIpJSappmN8RhTOsXNodFFSxpDMOSK4+2QTIVwEwB5V5RwL/lSvCJI5c0TjYKzix1D6zXdYoWY5uSKgLgwKyPd8+fbhyd9D3RXVLEZIHJ2EV2+7PFzqy7MCp8hZhw4Ty+8sXPfPMbP/jpT9+reDQsN6zVXvxjR4rq+ND3O8MZHkTWo4iQ8ywnQiFVqKo9Hr3/sY6hn7Q/oamPoDmcZwOByVapeTqWaecdTG4uyYrYLplofbi2PqIBUAC1AjHi5u7et7/3+v/vr/Z++uqlYGtloc2SnzCtqCuKaNFFHXvZv3tw43s/fe7Kc/jiFyWkwjgWMqywsbY+nSxTFxyLGZRhxEZ8VPMxsOU2JmaUDWVUVfmRco0fAzJTR1cJzQdj3ZMFhZy0omMz6XyOyOw1zalU5S7poumAoi5F4Lu0ZMCxoF6jy4Phxrnh5ACz6T995tmdnZ33r1/72d99S53bvnjh6nMvbF98qhqUkKKsHNgBjBh1vhuSlesbBAZYCCIMUpAms4YMJAxh7cXbRgWZm7QzC22ltja6gq9e3X72S9tf+bPmjTdf+3f/Hrt73d2DbjLD0sqWyANM3bX9snDDeoDhFgpBCk0zm6WmrZapWK6u1700M8qM8hPPmbOOhtUYsIPDnSnz1Q3Uw3Xy7sL5S13smqaZdrONwmMEK428DePQGiyWh2ox1aEbLNq2XfBix928+qVLGy+OtYzW0KC4iP3QvrrLP0/PLc9psW1sB/Pre3EvrlmxVdjYd+slnQefL6uRTybtHDyL+npnt1Kzu9B5GFpVcumSswBLqRpUvi7SYDAtlou03IMeSKvtnYNhc+6LL7/03/4Z/vOvY63Atbe0iZhHnnZhZ3+xszc52J8tD1NYzlzqLq0VFy48+9RXLly8vL6+Tr5IyZqYsH0OxIDPmx+wwPKPawAjlQgNNIE9fAH2npCIENq4nLXzKWJXCtfeQXwMmKW4iA3PF5hMsLlwrqQCieASXHJm8CjYGNrnNHml6Dpq1nr0Ka30Ov0Ahh2VL+8d+Q+7XxSmxCdY9H2AwQCZSf/ix6+WCA1R77JFlEtYbCyAJPOWxfJGZnnbx0ATu6BJ1cTzsC5QlSZMQBPnQ/FQK13CfIndaby7SzevvfU//nd3X/05N0FdN02TFELlva/LNsS8eT2q++YE3BOcbHoiwCt3i6MfM1esLKvChMQx26CqLzz7HJ5/Aa4O8CBv7MjYUpp3NgtxmvKcmq3zeuTyz4eFB7dytiIL9NkuJhL+AGHZGc7wcPQzETQrWRlKAJuMBsPdw8Ol8sVXXnzmheexNgJZJDZHe3Pdny8CSWIXFJ1qcY+ssGde2683YDkFyNIxu9dJNp9pCpFiLBytDQajQeEYqY0fgtnCJwlV4sw/ZmjWLeTiqJciLLoYzPkiMiYNduazSdMof7QE048aec8FsIioKtSGdbmauR+oN51it5QzZPTz3WymbUgmBJbMh8pizcdasx+25ppBTWAi4pyTrDwyc2ZggnPw3nsW6bus/YrU36Ot6KoKzrST3NSCQkjT2Uyx8RivdoYnDieq5RmZ3SHA2nCEXbWk3nu1xORUwyd1mMyc2+SklBgkIknjogt7s7hTh3JUV+WQU9dZssSlp2TRLHOk+ns0UbZcPcUjtmeJUm8+SyufRDKsF3UqLLZpHlRVzR8JhH8Hd2y6UqH1MLASKbtoSZ0zFw4a3Z2158aFeGiHQYUvf+n5l1945pc/ey+1jas4HFmm5jQNrcxOz0TwZ7gfD1ltVSMROee89yIAwSwZnOrD994flpsW0THpYNVYzPBhmnU9GuSEfujXJI/ICBrapYVmvL5+ft1VgEsoO8ViBlj46Ws3v/md6c9+6Q+mo7qqpFTvYuo+jtP4jeFKR8vgYjeO9Wx/cueHr5575rnRlWfgiop47n1B2FobklJojB13fbTIABuT5iwfQNRn9ogYZqpR1cH17Yh+e3xAKf+ReTdHTJ8TTSY+4B1Xw0B7yyk7Fj0AZuZYxAlMQ9Jlm5ikLhCSY9NoWjCYGZWHr7G+RdPp+YtXzn/lDxC6yd7uO++/94Mf/nRn56+ffeb54XC4vX1+e3t7Y2ODqorFl47S3k1mJucgHs5BBAIRbqNGcl4FKmLMSg6cYOPhOmg9hBC6zkfFeBNf++Pqq7//hY1hunl7/933D9+81r576+at3dt3d3zXfP6zX8FiieVcZ8tIBk/i6sFaOeNZ4PSBZMOTNHNjNoPjjltFNNLlvNm7vXdp7OTcEI5H5SilFBAXtkgumRhzKcuC4mDkbV62Tbfo0C6rpq0WT3/u8vZLG1jz7eGEgyDVuB13Xz3cPlgruISLszSZYG8ytOIZjJ6T9Str6lhArS6bgxQOdLHfFne0fH1ZHsAHqWRU10MvDmbJOsCoXQZrOk/Ba1vqUixyZ26xcWXruT96CS+dw+z27i9++NbNHY08ef9wEGgY3diV6+PhU0+9Itsb2B7ic0+HUeG9hy9BArDAvKFTM3AmbRC5zPVTeDP25CupwAJTGIOdmiawmQoBLM45dj4RtyGVzgUGPDnxUjl4giMpXCCoIRoiSMlF9lmf4dAz3FfOAgYQjEkzfRPS80g4j/lEdMSCPvlIDzzDgBK191hvERn3tEKlk0Xho5uIvVPuc8oEsEKMRaFNZyABMciZMZFAlKSs17ONqSsyjTt3mum62SF8AXFoAm7f0tdee/PHPz184/V3/uY//v6zz738mYu337125/aNS+tbW+vroQ2J+9s539dEEH2ySq1PILLH3X3S8FwSqH0tXURZjnw5tYTdXdzeTbom65cTvIGjou3idBkOmzDRCF8omC0XuBX0mzp5/ubIcUhuVqn93grq+wwCAGZmZjBlf6qTOwk6KwWd4QEYoH0zyOxOo5nwkdh85We7hxivPfPSC8WLL2A0gEhwHIG96fJwmczVcGVsFSQrAsRKUQs9sVCeYrmJEhLxkf/liueeNWFmKcHSoKhGg2pQggNSjHCnuARghCSZua+AsmU+EIuCiRUEV6DAIuHOtNlbLBvw6U6JG6spkzcz772FAE2j0UiA+8ZtP3ee6pP9XcW9JA0AUGAynXZdpAERUW66ZmaWFPyo9++vECYZEXkmXzjnsr5fHVSZ2TsUTpxjIhgZcq9W0nuyf0cB7SNBFeKYWQGCgCQpFm1r/XQPPnaw+hW7vzM8seAHslfGUAavjYd2d64p+KoOKTER0oeUfnh05IKqaUwpUd7jGYF0lvj93UZs8Oy6K1yxnDQhxtFg4ELIeWAlkOX+xi6tZPenFEYIJ+6wnHzhhETwHqEourJSbZaqCWps2b/pdytSP9Hdia0XHgJQI/G1UpeY1Q9ny/nuIi2ACmAXGP6Zy/jqF1569Qe/3LnTIQZSARhGxqykRgpKvSDrNNeQzvARo9+rmBmxHRcAAOQVMysAVntv9C49H77g8agxRl8A+CSWZrpXe3Ayw9XzxFiPnjeALBVMkTGofQlYRBESm6KN+Id/uP2fvjX94U+3J8val3VISgsWe6JEtEqmbCRwIQ5F12PcefP9gx/8bPTy57G5XRXcJe0cj4eIcTDp5j3bGKyEvmeTZZsaFqGkCaqOyBjRNKZUuCfLvw73FnUIfQXhaBf34HbOQNm2VaEr/T4DrKbK7ERgSbvYpoQ2qrpBNWAMGFCkpB1pcM6jqDFcgynaDrooxtsvvLz2zPOfJU0//v73lpO9d/d333vTyrIcjUbj8biqqqdeeQVIsA7B0NMYFI4Ho42I5JhhgugAApwjRgxg8U7gqsVioaErkIoCxb/4pzjcq2/cHr91/eAXb+/9/PXpG++kW7vfn90ouliolYWVzjvPREicAiGJPij46c2vTi4lxAq4EvNuSoLxaLhQnu5Mq0G5PRiArPZDrBGVHCgEFyDm4Iu5B41r6pLFQz10hbhtGV0ut/9g++7+NTf3m+efxm6x9713mrfjdnEZA+zMD6bzQ17H9stPXXpG0maIVSxGjpLIgvkAdjvq+8GuLZo77Tms+8h1SbFEckgSlANJrEUW84PpZD4XtY3abaxXGwMuy1FRji9uqLSHP/i7d1O62UWrNuvR9sYzFzerzUtbl0bnLmBrA6MBSgcvqGsvHGez+cEimRW+qoYDVw4KWTXwBh2pjSP8VNECiYqCyCGpaYwWYcGid1QWDoO6WtsoRhvzA399eiguRle2xQhr6+7cJtZHGFaJiyWwIMzYFmxJ2HlQAXTwBrmnxq8AkymdUAEcaZ+VkKS3wLrv0R54Rg2R0QkpH901TKZsTFBSOkqqcn9bKQAi8pYJsEYGVoMlU2MYEwTkiJyIYxIAwlRCqn5UdYYuLJ11pYWN8QBNi3fewZtvTX72y+s/efXGL37Z3Lz1ha2LdLiYHiyG4jfPXyzA82ZJIYFxZFWElZPGvUr/MzwEYrayjgRA1PeRQgxds2jXpEJRtvPZOz/72dWfv+wu/DGiBUeAi6bLiFkXZ12YxwRf3Rtnmn6oNfz7WAhmptr7YOeWqr0CwMmRCOBTwL8+w0eL3Og1WwiQnfAKYzNTwubF81c+8xIuX4CX5CQwzYDdRZontnoYpDJJzC5lbeH9RaccWp/uUagMO3bF0SOrN0IixMrJsCyGHoXBEhzolG/e+8a/RkowMYVBDGSsASKl+CIy9ha4M1tMklpZpftbdJ02KLEjNnhx2iws6dpovPIjNr1nQJ/yM/2dROZLr37gTNswYLZcJgWxIwhs5RXxGI4pD2bpc+3TEkMy9blw3vesq+TIEoMLQum8E2IiVYPaPeZnvx245/6bEciJEUJU7V2K+figz3BKQfd8m78YGA+GlqaqWjrqohGxfnIWQABExKAxxmQQESdOYdH87dmioMXWcG3gEZitS2odIzozVkrECjZIYl5tKE9xDSBz//MWUVbrCZPGwCNxWo9CQtcF1QQWnOL2Mo8JJfA9atFsq80pmasqC9Sael91Tdhbxt0ZRqM0Ws1hv/fFz/7Dl9749t/9IjRL5pFaNj3LBtcKimRMDymYneF3FaSwVXOde2YVNUvM7L333ued+8rEDCez/x/UW/W3xFFHMuCoT+Ans0jLA0n/B3DC0pR0PB50jdalA9DODtbFwQT7+7t//Z/ufOf77r0blwaD2vl2MQ2pzb7WT078YYTOgniOTXJNs0Wua5vZL99a/P13Bi+8gKcu1JbmHXzBwwpLRzGkFcutt10A+scVK7Nv5qh9euZDKwB8kALgkcYjnSjqZO/LI6lHrwawh9UAeidrtt4DJwsCaNXgQMCWItpgqjqZxaJwVc3OCbgGlw4qsGVzUDCVxVCqUaUEKNSQwp9dPI/5dHJwsLezu3+we3iwd/vWtRjjt7/5N2Xp19bWtrc3L5w/v31+GxsbGJTa3gIxVJActAA5UAHyWM4hgsKjLgdDAjzAGhbsCfU6LozGLz01/r1XLl/74vy96/HO3b/+1//ToA1FG+oYK42FmkuG1NYFjjxf6Ciz3PfdXqXWjp4nJc9xORdyw3JAgQ8Xh7O7i/Xx0p0flOWgHA5C0S1pYejMmRmwEAQsu+UsTBuna+d584X1cy9uzXXXrXMtJRaLg7fu3Hzrdrk/GG3GsBHDJRmub4+uVIMrFbYIvkkIaZriQexutunWQu764rC4OFsXM++BUpe+O6TFIRZqsagw8DwyQp2GXG6MB/7cZtoYLWu/5M5kONuo5+juTEOzufH0K5/Zeur5crC9/dznQDW4AjGYoaHTGJL6ZfLMrtpaH17oafUhdcvoikrNFGRmUc2M1CxysNI3hsVioe2cY2RmcRVc4YsBkRk8VeNy61Jx8dlmvjebFNEil0M3Pl+ff7q4cAVr62AfIA3SwqSJbWfRyGsmt+Q2vKuBykcPmb6/+piOln9dOTg9SicVTqvbJHfFMAIZE+W20gzokR6MzSSmPgeURRCrqkg1qBjkGcxwAhE4AhGWc1Dqe1MW2paWytyXb9HiF6/d+cbfXf/+Dyavv2m7B+tGz43W1qhYzKdt25a+8GVFsBCChujFEcHsuAxAdtSj+AwPRy+VMMvcu9yegQ1Q1K6gwtKyM1Cg7vprP48/ev6lr38NoiABs4EipDXqjCNM4GC06iKoAGXv/g+rE9VxELKa8c1MNX/gxwoAyK+xfmVDelKW3zN8wtDV+CQYm7LlCJkBTNvWjQdXX3kJL7+IQQ3HUaQDdhbYW8aGSvFVq6wizpVdNLnnVY++TjcMrKS95TIy56Wn/4upczIq/KgqPCF14Bi9EE6z8ZESmOKqdqxOkedDMg4xsa/VYRJwd7o46EIjXPjSunSqax5mxmAz8p4sqSUdD2vGUfeWE6AP3BGd4UnFCUufbP8IzhNT20WF5fR4tuuhD7d4pwZNxPCOSydFjkJTdNDE8A7wjoWYe8HUilP3Ybxzn6QwAMzkjDgZnfAW6XMfZ82ATiH62qSuUhAMZSiDGBhWFVlCUsd5iyLWk0M+AaSUvPfinKqamqoSEBNYqkh6d5He37dyg8Z1wZyabimcCQj9Zi31+5bTPUgzn10BGPfibgOZGnHqwmDgqeJlV8xDCGYMNXr0LsCnHHmPKmZHsns2TkAIqayLLrll7MqiSFzutun2tL04xJBU4An43CsbX/vyF37+47dvXJ9Vo4EReqkmJZCR5anef9KneIYnGNQX5foeAI5Fjm9AA1RXxjwnsv9mH9VdeqQA+ETABjZdZYFZCX1fDWBlkpGhq/sr1oOBUDFk8oDFFqrY3bO/+8b1b3+Xrt0416V131lsk0YUFPuOmE8KlLC0rioKaxJ33dZgmDTcvXbjnW9///Nf/DzqP/DnNkiDFINBidGw9NHa2ZKMmXCk1MgggmUPOyYokmoyfQJ7ujxU3nFyr3NfDeC48QOA3AC3T4ySqnUgMiMQiVNDUDo4bIxAAleKHxRl7bxzTDqozkcooA6JNHAEJWUFqg3Uw7XzF9Ze0OeaZZoeziaHTbu4deOGpdB287t3btx4/+2ua1NK0brP/f4XAC1UKpMKvpLSucJEipdegiqahOBQFBBBAmtqp50V4ksnawXWNt2Lg/X5ZSwW/83/7g+7t955//s/uv6jf7j79g2ZLsZKY3OIzqVidSl4daFW7eXvfT5xTNSIiJDTFqJuoAObYu+9gwvVEFwhqUuJHbN3UUIIHSShXSzSnMa2PR5uX90eXqq5pulktn1uM0zTz1792eQXaatev1hfWnITXknVU9X2uXPwHosm3W45VJLWZRLcnWV8fxp2Ii+sEu/KdYyxSO9O6vlhGQ+LZl53qGk0Ksw7atN2tVaOtzDaQFWxd14cSlmur+m57eH21rPjDX/u4ujSVTc6B9RQsY670HVq0TsMSmAs4AEcdUBIsQMRSJi5LDxyh0TNYubMmjSA0AIJULJERExMIuyZXOERQTMUAzeS88+f+2w3WN8Os7ttM5Ny4MZb1daV4cUXMTof4BdInZpGtRARgxfyQGl9qf8ox9r/k2/PlaoQWLW8Xv3JB6TEH/KkGBUJbjXt9fTPlWB8VX2wo1+JqQ8qRtmJhbl3ZTFCXec24StbLSAAHthag8Tc41IBxiJg7y4Odm/97Tcmb725+4tftDduymQ20nhhtHZhtHbr3Zsbo3Ua1pPZdLY8rOvae9+pWu9L1HdipJUH0enNRn08EO0LRUcXShRgOObx2rqFZaNhOCzb/YP3f/ST53/2uvzeNptjApjMFeYieRCLgXM76EyyU/rQUv8PRW+vamagvgBFADMx28qy/Elbes7wBMKO7f2UoDAkQiIcLGb1c89d/PxncfUpkAGpgW+B21Pdb6yj0qNcxqDel566ZSzhTphZHkmmHs9T+wnCCcps5qplAosytHK8NiiHFSghtK23VJZlG58kiesjQxOZsp7sjMLGMAnJqMQ84c407iyWDXPyZWvGoCdO5fooMCUiIoNntEnJ0rCqeJVY692fCGqQE3SfM5wi8L3f5kx4VICFyQFYRau/1vT2N0Oe8/oNAwmxE/LIFkDJsSYAAjiGY7Aiq6tPzJMnk56PNtryDEwrU0AFwELsjHgVq95vTcifXLrhDI8Dut8fOlPMGSidQA1qzCA1AYWPLFH1a5FSKorCiYsxphRTSlDrorqiSA6LsLx9MN0s18abEFcv9yaj0vd353EszvdpCk8h+lJNZvby6gum1rZS+6pA5b0niFrKaxHwu7TG2Mr3LJ9ybrmkbJxSIoESN1EHXlSK2LR7i7a1IhGittT48Yife/b8qObQzWpsYxXGgsDQTNY41QWkM3wkIAUUxicdvY9S/Cfa6K2cAT8WHVV+myOXoY/hHR+KnDaCwUhh7oH1Q9n67D9BGclMnQcDBWLtGMsF3nzjp//xPyzff2+7bc4Xvophtly4gqQsuxQ14UF/lU8KRmjMSi+KpNFcIZuEncl054039l796dbzVzGuS6hg4IC1gQTCziwJkMwRgUz7nrrEqzVZ87Jl4N6I+ckDG5Tu4TPxiej3uDeAHf+K7+W1GYFAyZBCIIMQO2ISIsX2+bW9Q9093OsOgxuVw3HlKyFK50cDBjuYU6nAtSdfOlhEnEFXwWnlZLC2fumpddjFz34O7TLNDicH+7PJwXR62DbLGJsffPNbjFgYlZBSitJ57z2ctD/4y2o0HG+sl2XpwbX4jXro6nFZjJQFBWNYYFSiYgyBocdYi83nXnz5/It//gd4/d3wk9eu/fS16bu3jQZKzKtLgdX6cc+SfCJKiTEWRUGQsAhmVPtBDDq9PbvwjKAgSEpqKIkdk1qXltEtmdumnNfn66euXhpcPGc6n+xNtzfO33nvzo239w9vYkCo1ovxxtr4ct1e2VnUi6Xu17EGRpJq3Glxtzu8PuWWqR3UqHiAYNbp7qKZHg52FnXbrIlt+9G59Wq9Hg/8WPyWFkQlokfTzppl4PHg4uX6qafXvvD7OHcR2+fADpBFl7rkCxkoEZWeK1+ADNxCGyhDnVHFQs47ggKqiIrYqUh/W2vmKBMAEMMDjuDqoasHObaJq0sagWUilsFw7elytF4+9TyaQ8yncA7FCIN1DM6BarUitCZmLiXfdlXXeJ9GsamlCimwQLkXbayUU70zytEYPhrmWHFdH7wpHjrlknEV7/eDWkUVafXj8asxVBieSIRIuHCOPTOD+URv2KNtGuAASQGLBZoWKWE2x9vv3v7e92699tovv/X3ddttObk6HKyt13E5i7Pl3cPm4mhjMVsG6PpwaEzzZtlqWw8HXdOCjmXkR83bzxjfvwLcl0zUSHN3d+SEl+pkcjDeuqhmxLS1uT6eLPdv3Lr7y9cvffGPckFIBOSYioLUnFiCAMzZMQQAVAn2UUbyOTLJ+4veQ5iJiIwofUD8wKeZnnyGjwJ5NltNcWxAIg5M+7G9uDbCM09haxNkU7UOCMD+PC4jrCzMpImt90yCoKlwgoTsqMnQtCLWnHYcK9Ot/4kNYpEtlVIMCq4c0FhqGyfkpW5TOL37dyMkVpAqIAo2zj1vDJzLQvOI3eVy0kWtCnU+pFSf2pPNMDOBkJoQzAxqZa9TtvudJz6ptmxn+C1wX6o0KwAMMDiQkDgjQb/370UAjzJtfUCu3nL4qQwVMsc9cdtMXV2Xh2YF0YVzG0Xh57tTrdbZD/V+uthj3lfeu7BYwhmqocYwnS83y2pnd3+CC+eABHJKcA5mXeycLx/vXc7wyWBlO3CUWcj5GiItACa6fOHi4cxmE2WW+XxZV2X4gIH0oK8FExkhPWx39Cuw2jgZju4cMwAi0nVdhObv82/Elykx+yqp7S3m7+8dDvz6hRI8HGW3PQ/Jed+QkMS8J+3ub9J1CnGPjiFvSrc3R4fL1EXZHEugjfntWzGE9a2tg+nCSZFSijE65+q6BtA0jTvNzYWQ5ckPIBtNct+5Ls+YUGOCVlWxWCSAirJeJPWu8LW7Ozm4vuvWzo+HXEaKseV//MdXr/3v/8WPfvR/EmfBzJd+spiXnoT99HD38oVL09lZAeAMJ/ABvDzn3HR6uLm5/uKLT4OQEoqybGKI0YqiiDFKUcZkTdMURdl08aEv8phHRETEWC35RwxTrHQJ6KfobM/58NnwUb2JUkq4d/4not629QTZOb+2AqrJc28tSJq8WFX4oiwKx5UbTmZ3RkVJlcerr/7l//X/0vz0teeN1jxTt4yWnHORdNE2SuyepA2DAezdrOuGZeWFu+mhsjs3Ghrjr/71f//19frqU/+HzXNbh9NJw25QDVTw4jMbN+62u4dTE/b1MBFFUzWENgJwzpGQpURG4p3z2WLiIaec0sPHoXxILnAfVEMykJ4IHrCKJSrvo1mMncakFg0QZgJMk1lSy31LWbx4B2YsGhCI2WeyixliAgwpIhJzNaLUBWC/SdZGte7WwXRUVVvDeqsuSkYAkgEqRTFGTlFaIgswgwUgQQiFl/Nrm5ee3dQOizk0wruvyX+Fvd3p7VuT3d1muWiaxaybNl3Tpe5wd/f6e0trmjraCG5MMkh+o9wmuM5bV1JbovNJHYzTWlWNibdYXGeYLvyInn/hErbX7rxxB5GRNK1gKVNsqbcHOXFtc1/kGJTMHDlhR3CFUCnV+z996+rnnqLh2IUINNWgFqJZnCz8DDXGz4/PY7vwY6hSlDrVt39+a3f/IM7w9MXypasvy/olLKCL201zRyhW2EDL2EnxWjd7r1nuBVbvXKGlLorlDLNUp3p7UG+6QX3u4oVxcW4YKlugBduAuIJvdqZ15WfT5h/eubbH/rk//Prn/tGf4DNfQXkRbgwtAAZz6UXVNIiXIs82ypkNB595TeSC61lUBiQxCAHcrS5Sri3lISbAGCqrFDSDEjgBEeiA3EE4wi+w5rgsRmMMA2QPRmAPLbGo4SrHxbZ380aHxJubm7axYUkNirZJjKVq5D70NCMzyxYWnnvlH52QdjNz1y7Beo/lmhkA7z1WSdWj513CevSlCrILFKmaJUoJJoWwE/bCTlgIhGSmSIEThB07n1skr77asBSFmAqxE5HcWzgFHN5B7LA70Z++9uY3v3vjxz/TWzujNv0eD0upXFKaBAWInLiBY7TLriJJJKkNkeFYjNA17VG1Q6kPmE89eeZjQb6jE8G4j9EJEOOqHs6n00FZeufu7u0MhDTiB//rX/6zP/gL/6WtuNRAPKwws4JCapql+MIIgLLRCXmI6r0L9mMbCeb4WVX7RvOrH7ska8MB0hKm9cULW+fP3UkxUh6x97zCqXbqOMNHhKIo9vf3a5G1QY2kSuCibFRnzH/xn/05vvplWEI15LLeM7xzEHYO51KNOuYuJVfVajRfoKpKxCMu1z04XivvHfmfIMflkeBd2cWgMRGjcoUjaNdq03nYuB7VFUILa5eFk9Jz1zWnXfHgS9eFRqN58ZUrYdKF1CUOzK1iv7GDZTuLXUoOCk0f2umu7E+Be5etR1UMMzMZFPev7x/wMlwU5Xy+5LKeTZTVLl88z2TFisO9MrzEior64bd2P8NHjS50XgB2iJaEEjABDqdTX9UHkxmGgsEY7UJTW1RleBwBz4NbNuXSN828mx6+sF1dvrjtgGhYHwwc+patIgxhMNmqD6FkGtRvma+yXg9IYAKTgZKiixZsZQd5PILP2ACnEASjvopFyJ50KmAGHEEYBCMzAsj45BT2JIBXCnF2LkEOQ7wxnXnUW0XZtR00plyEBRMxkdmjWRw/oaCVIvskVEGWKAFJhqVsj8cHTdsuFo6yanzlK72yIPlkDv0jhlLfbY9IuSfoKfckCzbTbLlrhkTExJH8pEnTRJWAhJlAhu3t+oWXLt+dHAahUobsRMmIzJFoSmwfXnOVM3xKkNdcnNCdZMPee3fmpERkv+2CfBphIAVcb/6emaTMgJEazBjRgTxbIVQAQLfmnTBhMjt49R94Z+8co9TgrMvVDCMk4idVbegMmgiRwWZG6iyWiQdNc/OHPxxcPL/19a+tX31mvSiW0Q6XaVi5tYJDQR0oabsqdstqf8tEZApVtCEtOzd4guodPY4+BDqRJFoslgCITYgc98VmstySnpUJTAkWY7JgCr6voJudgnpVCEGZzVwCGbGRRlBVSJP0zkFzcLAYihs6HhS+FPEibMIEIQjVDslBCRGIQLPqceThBTAUBQ6n2HppfO6lMRKWU8z3YS043r35vqXOdW3ddNWio8kCkyUmrb27QyB1FDw6b6FA9Kpii9k0CM1EhkY+JDQdUgsfL/ze80iMlKCKGPM3ZhZjTCl1Xdc0zWKxWC6XTdOg002/iShQDanjFBIMQOTIA2rmTd1WGPrSXFomOIgIRkhFQEshklgj0VuTtDHXFM9tPzd4pmLnDEnbm1zXvFWujy/bwd7uu3d233mzuQ2acW1rRVH7AjQkt1EMx4NyraB1+C0ZDAZu4VIXNWBYDoY8CNN5d7BYtC1Z+fNbN9/dn8TNc1f+0R9f+Sf/BC99FsOLKK8Cq/6lxmImpqYa2kBkIAUTCwpWL0QG6WZipJRN8Pthb+jVLr0LVqaVmol1BTpYBBhKgDhyBGfkh96FlVGPMUfURoWzKIMhoCABOZAHkwDGGBSM/C6Z5Axik0DWeIl9xzOsjgQApofLniuTVlIWMyTdGNeA5bAqN+rI8RXnzmm5GLv6oVQqJ12hYHYkAHtwT5NMSGBSVpASCzOTwCAtOAECEyQHECJClBg3ihpZ6p0UiyXmS8wXaKaY3rj5g++8+rffPnzj/c2Or/rhJlcFOpkHUYA0MkdGJzCSFa9W6SiqXKkJjoscq2/sbIP3a0ErAjQhUd4g9/r53MY5IKqBhUqy1HaLybzb2fVBnZmTvjc5ETEL7vEKA4CUt2GmD0sQfDjITWcUMJjkN1+lq06/ePoMHwcsaiGOWVRhoMQ0t3Rg6dwrL+LSeYxqVGUofAvMWp3Mu0SSiBNzynRaAmcqYTZcJZBpYv3UDD1VJcvhjplGNWVNxLZWl4VnMcACEEGkGg0MOcVEPSWQmZEwqxnFoAYKxi1BCxy0uLOYzTWhKMQX9uTklR4XPX3WsmmeEUyIHYEByY5YpHlez1tEwqn2d/qdw4p4u1qCKWfbEQxdVDUBMZj6hPlvl2s8GXaBevo/k/V5/n73qw6mBAikcCiEpW8YlA/xviN43LiBCMJgBgRMKdKiCyFC/SosMM7Zjd/mhM/wCYFOCkvZADMmFcAzOTnyf+o5a5/QQX4gHGAKYobz0252fa/xZOXWeMhEypySmZqId0SMmKI75RYumf4pdmJjRgogpj69SEmGBS5vrvH+5M5kRkWdt6B5g5pSOmIBfyqRHXsk9e2n2EhJqU8YaG67lEltShTY7cy6nZltrKPwzAEgXHl684/++Kv/r3/zzai+kG04sRhZnOMytZ+aQPQMHxY+cEgQGXPfh9tWmSQ7gY/tED9R9EwcXSVEcpJJmKHJLIkmIfXsapFS2AOEdr0oMG/wve+/861v0e3bW8yFdoAFUTIkYgORQvBkZSVy03BAlBA5n7gCqdRuE3b3hz9dhvh7LOONTQwHNcmsWdT1Vjf0ZNWsDYsYNSUBGwoWly2cADFCNG1jWrbdoC4+6bM8xn05wZPBQWg7EXGehVlyI0tV06gJTE6E1UgImjSkqGpZmraiGd9rs8kAiULBDGMlMiCpD7FJbaehLQkD50ZVWThfxZqZhVAwnKAU8SSOfAWQK9lyW/eYc69A0bVUUI2yAAWgxHCMQlHg/IXnoB26gJ193NpDewvhDmahe/taacpEJVvpoGLGZGxuPIAYBPAMYXjB5hjCCM1KrpeJY7ksDR+SJ19B1lAnW08ppRR8Wx6+PnFNodFCCKmJGkNKKSEuum7n8O6FCcqqEpHYdpysqkv1KUoHYyFOMbGxJYi6S5tPoxBUjALgLupirnd1nnZ/tpvmaTntUoNi0609vbm5vlmPB1K6VCoGKdXW+rSk+QTLxbK6OviCm6Q0WwIRy2i3pt3BIph0zO/vdjvDrWe/+mfP/+m/XPvqVxdrw0lgPyVnJpwYJDCCshksFcOq92WiiNwIMeevgyHlGO6ojAoASKu9Ma2mEAMsgZd5Fw3yuVGGsAoMbSjYI5PkLY8gAUknnDKB2sg0pCwOIa2LMhsycd6MQw1wQA1VMMBG1ofDIACDzfp40ANYjfzlMoHU2HLy1Jj6/JXZ0TaQOdcD4Bg0EgWBhQREluMSgxWuMMCg2n9FAAo70EOwFeDKyBmXySQCQdEFLDsczrCzj5u3FzduH9zZaed7P/z+f3BhVjd4Nsk58NpsWUxamnejooZxErDk6mkvo1BKmchllEXl0JPOP0d3ep8XPqsB/CbQtMqbJ+7JAESUYK1lnRyXRKnteP9w/733hpN9jMaOJOWRy8yc//+xpqp3D7vfReLDwVE4orkaD+uTjkzEbHz/R84P0I/OcIYMjan0pZilaGAK4BlwSPaVr38NLzyD0RBF1YmbA4eLbm8yUxrq0XJPmpNWvNqvkX2gxPaUIqVExI7BKaUQ2aKACifr43Ht8i2vwsQEhamGU10AAJBSFhg5jQhqShrYB8KCcGc+vz2dNBBXDeBcikZGD0w2pw5MJDmlRgYn5DlL9/Lkemyg13f3OsNpw3H2bFUvDxGLLiR1EAI7MEEYSo+1xz8iET4EAhTChYPkJD+pAxRqJN57FF6IrY9gPyQcKwAAMDG7aGi60LRQv3LnzGS1J2ovfobfAAbuK5UnZBzo2wDAsxTihEJSI2YyNnuyyrQEdUCMqqzsfJfcXttW0+WoHLhSmFkQSCMEQpzILAU+zT1m2OBS9rfpi5EGJAaAGAM5cUQhJUmyUSLWw9m0mcaU5NidI6WUyWif6Hl8dMjVLM2KabZs0QsxkCU1JEo5OaAEASlkf4E703R+hHMCeCDhqSvbf/ynX/3//sdvTpfzIrVGnAxEvuBKI+FDstQ4w6cLR87e2vveQHPhLTObezcFRu609zuT/T/OXPQuH306b2XrbQZLjqlmroVLIcViDYYu4d33r//Nt/Z/+LO1yWxU1ZxMKab+ahKZE2UyWM4nPhkgQxGdEQiaSFXySUefcLkqu/3D5U9eu7G5/ZmNTfz+lzEanStFgY0SBVVVwYeL1ppkKYXYEpBAueFnlt5FtS5qOlH6fRKQfa5zPigLuPPhFUUhREy5K5WZGZlRspQSWI04d5kUhmdSxopnkBmvysZ5Ko8MYxgpmMhAxpqIgLaJIGapRbyZLpDaNqKNZSAickyFcMFUCjyRt7QxLD27itmbESIgUMCkOLeGxjBfggTVOjhheYjdfezciId7ixu3ltdvdNfvxps7unMgk0k52ys1MIhBQibExGaA2xhGRsfaeUoFoRIuSngra5CYCHnvyTMcQwSOwB5MeaIQBUdFImmw/cpVNCViRAipbbuu62Lbabi9c30SD3iSzm+c86XnZErkSWbNIqATc4nFJFohrJ6Z4WvEiBhBEUVosTzodptpRKjrcrixVlZV4SvvSyFvcKa+UQkqSoVWzpBgTbJluPHu28PZmpsn3V/a7iLO1VChGr2/XGy++JXP/PkfP/PP/gK/91WsjRM5KlTInJEDOTUxgwK57r5cIAZ0DZolmiWaBm2LLmB/iZj6pHfWSZgCCF23mj8ZzBABESjBBZDBFSgqFDV8BVdCHOoa4uEcihKuhHfwHiJFzXAKtT5Hb5p5/9pNjBTQeCTJIiXjsqhhvNqGcZ6zDLyyazoOlfOPZSWA5HjqVwRV+Y8VQMknniRADZFgCdEQ1NQsmfVrh8Ce4ZKQBIBFNB3agCahieG7P7CDWXNnZ3b91uGNO4ud3eXhNHVTmVy7cG79yvp21Wq4cxhn7aYf86WL2D0EJV7p1Lhn/agSEh2nmI/YQEfNusn6TkpGK833GT4YvQUQP6RYooSkmvn9JVlsItFs9523rx4cYFA5cIRjmAg54pRlJgCQaaKWJQUfEXJE0j/mO5byfr+PYJTwOxOznOExwUAXdFjViKEJHQrXCC2FdTg4/4d/gKevoig67xtgDkzmcTGP8AzuZ+C+V1CvRlI2Pel1q0fNqE/xOGSL6rwIEZAsJrUkhasLN6rgDBYDkESIyEhPPVOPDV1U9swkipRAYJ8EgXBnGe8s59MUZVD6oohROSbHfNori2bW2zOoCVEhzrMQsMr198M574OMjiKNM5warGI9AiUiKNC0aEOMUGanK9IH6PEKAA9DroOqMlnhpXB575xWCgADAWWB0hdCTLnQ9OG8M6AGBoigCiMIGxBiagJirxjtR3BvPHyGUwc7diLL6RqAGfAOXhwj5nYSlMUAT9KKRAZnKcUuiVLpUJbBuoNWr+9N1y9teCbni0zKEhBbgqVT3WSegD6nBGDFdgdghC6GypeeEJuYWjjCmsj2aDSbLUKMqprj+DwlPdRA/1OAPsMI1rzQkpIC1F80sWMhMwMgVuJFLO9M9NIYa+sYEIixuS1f/PKLz7xw8eD1vUU7Ex6RAiZeSmhmc32S53iG0wIWMPfdXI9apNi9+IQP8aNHnqNWote+vMy2YhQkc6CSpXRSOanZFs2iKAtMl+k7P7r7rR8N7hyeJ/iwIKeRERgGcckVScroAI0uN4h7IiDGogwgMqIgO2yIWZnieqq8q+7Omul3fvSu+GdjwB98iTbXpZsNi7oqpXBFdjxHGzVosmDGKREzGxjsFACJ2RNkd2sr7vDKkx1YMYi9c1CDJsoUeWYvQp5SimYWTYPm5s/kRYz4uISWh8fKU4sYJCBWVjUTGAQwI0sgduKIXAHSpF0IUVUXbScQBnlWDzi2wsxbWi7DuPTrg7L2VMCTeJiiS3CAEKoBQovJHLevxbde373+zo+/9/dpPu329+xg5mbLqo1Vq0XsNoZYWOdA3sgpnPX9mqe7O0EQGK1D5yl6Sk7g0tpYiKNzLIV3hfjCkSMSDNdH5IwcOcckICbHQqXDdoVYwBy0kOTrFOpUJuvs4rnZ4jCUbcdN4cUpYIYISsQsMDKi6BJzLoBIN90thkNUFWw5bw5mYeYqf+7S+bVzz0islaNxUAoqrXEiTmwxmxFbFzmCloGnTZiEO+9Ot93lQSu61/qlGw+22qK+abbD8oXf//oz//y/xOdfhpToMHAmFsUTIRYAug6zGeYLLBq04Y1vf9s3Hc2XmC7scKazJeYtdd1sd5d675weuUPEiqlgzCwiORGpYp10JkzeO19zWYovRYSEX3z5heQYRWFFmcqBFZX5sinlwpc+Z56JmUTI5+qLgAml74laeXtOABwMWDZIBsrNVzlTsskIYMoDz0hhZpRgBgyG1YOzj5nlPlXH83wuPog2ThVZS2tmkTVRiqyqIRZstfOUD88AjUiKqFi22D/E3Z3FrbuL23e7vQOeLt78/g/dspX50mYLboIE3VATSl966sV2uQjX95ddrIzrwUCZOc67ImZfmsQAMQNlAnKqepX6P7qFgeNGWfnsVnKBU519+3hwsqbCQN8lMBEZS6JoFtngmcqkfrE8vHENs33oFpQBJ6ROiE6w7A2cRaupb+nzIbPvT8YiRytLNC1gK+n/w9+Qnywy2BmeABhTVE8uqKoRnGtgaVhtvfQcXn4B25soZQqeA9MOi2VMEfBYkQ5XUUROOK2qjWxIRFk8mo2tTzvI4IySgaCeqHIyKL04aKvQ6M0g/f7UMZ9yjxjWFJ0Im6gRsacCibGIuHG4P0ltqlxRl8xAE1y00rvYm/+dVpgRkQCsmhjkxfnjNmXHBVw7UwCcTjCgxwoAJkI0NAFdiObZetWrrv70Q1sjGTAzZi6Koihz+74EMQfqk7Ke4Qv5sEuGub1V9tVOADM5iIudtmElbKYjAYDZGUHkdCInaNzq08uLsXMonCMiUgM5oifOBpKhHDtvkUCqCu8Yg2UX7s6b3RnKCiWDyJl1sCSUaYYfoYfmRw1euf9bb3bPRpqZEUkoUWISIrIYrPUVsD0Y3I0akuYOwNmL9pM+iY8W9+9R+xaVyuYYKsYnWVQGpzLan3W7k/jU2CWGo4jCnb/s//TPv/be3jfuHiwrP3QkZsTwhBTPdj1nuB9HGxM98QxW7s8AYKZmRsS/W9n/vtKmCukZkUd5JQUnBSCMUrj2vmKUIFVD2+Iffv7W331X37t5Vd02WezmacQdcRDAWJKQOR89o5c3PSEQRRkJxuZzDUDJIKaFYtB2I1fVIb73/q2b9H03qK4MC3zhsygq552QDUVS7SEMF60JTYImMzVVJQg4W5d80mf4APq+Dtmy/0Te0MxIjQEhLhwXzpcezkPVhWRdTG0IrUYyKBKMaLUZytx/wNgoUc7+g8gYasSkSiAoO+eSmaYUNRknCFNVMCQ1yZTzaFNLMVqCBrXYzGQ8rl3pGV6yA82qb+pkglu3mzfevPOz1+7+8heTm9fT9FDaZaFxlFKpNpRhXbH3IA1JFyRelCV3uQZJL2WJDCmIK1BSihEaoRwXe7vEsWEiaYyNhMCmkspBRd5cJdWgLOqiGpS+LJxE0z1mR47gCVW2eI9G8cKVC4NDaUIjQ4VPrEQBsU11MUhQsBkjoIvoRBoxV24PkFrEFmzD0Wjg6yCRtbbDBDYWAglTioEsmUVt522YdeGgiZNgs6Sz2E3Dsg2b2xfRaZwnTlIM13W8tqP0ZjP/7H/zXz77X/w5vvIyhiW6Bl2S1g2aadx5JywneweH8zt7szu3Fzu73cGUF+3Bjds+RNd0bt75WceLzi8jpQhnSkoGInW9rpEZJw1FT/QwZySkJGQsSxZix8xMCZR+8r1vkEA9a1Gkso6+Vl91zp975qp67733ZeHL0lWFeA/vn37lZTiHskBZoRygrFAUEEHlAIAEwmABC4xW1q5MxALuCf+ZTUDGMJhBFWammtP9cA4nsloZYlZAElQAgYEYMBgjKVyJELFs0SwxXWA2xWKBRXv3R6/yYjk9nEx396a7+4vdvTCd0rKpVD2oJB6KlCxFJZxMTPjOHF1whqoaVMOBmu1PDw6n043NdfRJW2WDN5AiEUeWSJzd/7Pzz8n+UkbgYzv7nsd4WqPnjwW6klOkVSvpPLOZai5nJVO1JCYlqDbs7+1iOUfqkIhRiiOOUI3ZOAon7MPs16lMHhsnCwCUjYD6KhD37SvOgt4z/AbIBDVWTskAZ1K06Nzm5vO//1Vsb6HyHdwCNAH251g0ylywgZEZq8pgXbHaOKsAn7SMw2+NnhicTAwgLhzqwpelJ4VpNEtwRCC1RAQRSvF0XwDKDolKZr0XfhOxtwg7i1lbFFJX5iiEjlL0xk4tV09PNXqLBTUBFc4VghUJ6gynHna0qPfleSjQBkRTY2LmhD4UZIMh5Qrnh4JsJFh46UWkpDA4mEKJgQIoxDF63UHOEn5oUO1FBUzMTJDQQfu3YJj2G9RVK9kznBbkxjv3PLEK8h3BixPkTDOI2Cx+Qof5cBCMtB04t3RoYhcgTrx4Wcbl7f35cGM4qsGAKZwZkxWOnxi26GNCFGTHvK3cJlFJTbjT5IyFWIQ5gg2FYHN91MzbxWIBIPeWTCkdCQI+lTgaz2TK2X16pV/Pu1+sduYKdmU1O2j3pu0yuFgCsROBr9x//s/+4i+//cvbBzskLCpQYhUmBp6sW+AMTyb69o+CkwoAnOSE3vvHH/8RfjxQ6p3KLPe/op4knkmxvdGcl1K4YAh0VJS4e/f6d394/Yc/ebZLV4ohFlMjXigATeQAVjCbFMkBEEV8YlhhZFxGhnHnslSdjRMUTsEwtM1m4kBybWfv/e//cFbZ2uHdy//kzxAb8iVbqpzfcA6+JNceNFG7GMwAKExhRJJOaJieEBy5guTGKrYiqOZOdwVL4VzBKD28gAATiJCIc45dki5pNCSYWm7brkdMZOoNtRhsTJrTrAQlEzMQqA9MTCNgICKwETvPClIjgylIs7s719Wwqgbegw2WgCyS7drwzk/CtXduvvqzWz98dfLLt9zu/lrU/z97f9YsS3adCWLfWmvv7e4xnOnOOQ9IJAgCIAmwWGSxWN3VbZK1yWTWZtV6kEzSS/8K/RM9SC960ItaLTM9SN2ltqq27hpIFskiCRIAMed8pzPFicnd995r6WF7xDl3SCBvIod7b57PAM+4ceLEicF9D2t9w67I2IuYAnAijogsI1rO2aQ2BIIowRxFIBszKKbImb1yiOQy8+Cdkq3ZzapGmmM2zomykWbOaRkTpWT9zObqFAIWiZVe/foNreEr9rVzgckBnImV6uy9SKyEkamFgTg7I0m1MiWfEnUdenUJDHauHlXr01W76CpXjeodEm/r+ez0cBx70jkR55i6Vbc8XS1O1rrIcZFd733nQ542Ohmh8VSl0K3DYtYdR8fVwfTU9Jjn7cu3dr/29lv/p/8jXroKr0hndnxI92e4N8PR8Z1/+f/1q2U7X67PZuvZfL1c9Os2Z7125QoZnCJk1JGrjCACoWqnTpKK7oMhgBIJmZ4PmNjE6hoyLIMVbGAlUrNijyPIh7ffA2UTRIdeQu9Cx6FGWP3lXweTXjh51zohH9S57PziyrXsK1Q16hFXY2nG5H1f81v/9HdjUPbB+cqHmqoK3oMdqhosEIE4iIfwYPZaexC2gW/D5r9cpEOO8LAhBMCWsVJRRezRJbQt1m0x9km/eIfWbZydtceny8OjxfHxer6g5drPFr5PUA2aDjRdMROywvUSJscQAkPNVKESMe4rtqonXXX93fVpDHDTenJjOlvOCRqyBtUqmVeErIlkzk1kFnug+l/I3VvZFi5YTbqnafB5apEZedMWHez/VCV4ZsSkMPUgR1QLbL1C6mAZORHUi3OcLUfhUHbUvBlRy8aF6LzJ+pvgoSXHxQbAxQcNnKHLL/0SnwxCjhQ5ZgixuC73073dvd/7LqoAcSvQGlgknMyXq2XL0pTc7BKGogaGblxR9GIgkBGU+MJ18EyCDFJcbkxJzQvX3oUQak+mAFQcO0fIKfaRiCiIPmXrvSeFiBBJmQNZkAzztd07PY1EVHkTXsXOdToiVzNDM8mzLbE3MyJhQzYjIufchUKLXvwulUCP5qtc4unGpgFQvmkGYIrYgyDMjsRtSuWf5UU7aAHNGOScc2VMVAWbKywSASqgMgpGpAJzBiFTb4mQMygRAwPx6ZO/OAMPBj9q0ASCg5EgC62AlhEBDxYYijWtZdCzHVry1QSda+sIcDAhQiDU1ta67kwMnOGMiIaKOjG2230CTAu7tbTGrJDtP9u5ix8m75sakDRVTe2Zlm2KuXdNw94j2b3F2f64mY45CMiSkHgxZ5YV9is4TKTAZ6yx/YxBxZNLMdTUhvWQMOeUzLR2tXOwHqlPBNmb0rxDImVkx16NM7IqLn6SbIMGEw9ah/1qubfSb8oFK6fPo5yyiyz+J+1ispb9CgOaiYcnIzUaxEoEwM4nZa6w1nTW01KxAhxQ5Z6c+843wkt7k5/pYWPM5AzoJDlWU7vkwF1iC4VsZPm5DFBkDPOwTBCywTPKLBsRQbJxHjymufhFFtDGinro7lupfT4ZaCPBe8wvDmM1b4a3rZ7riS6w7ZC+HY1//fFizXogdwNQhWZGZqLA5JiEysSiOD2+/6N/aN+/e6XehQtYzqiuM/UAREvkUakTp8/Q6fCzAalhO4kMO9uBihE81ksYX5lO16Tv/uIXH+XV7PTo1j/6fXhC7j2JhhFRAw9rKvTq4bqYkyYlXmtKknrmSB6U8cjgrFzuYRoiTzYPkCcdQvmT77EVbCaDBtS0EL3K3xXvhNg5eIEXsEENpDACCCKAsCKU75DM+r4vHxpvJgQjaNkOGm3DBZRYiZMhK4iJg3gRQpVNY+xjTmOuAESnvcEpUaZayWm+cjCdTuAE2ZBblR5Y9jg7/rv/5r85++WPjn/6Dh+f3oJ/cdLsw/kYOSVNGnNW9BAW8QCbo3VvABdCmw2FikyGEGrOxmqcSbLJ8PlzNy/XuppozzFJG12MiK7mLNnYnJOqqutRU9e11XzcnamQek+kxJ49EDJY7y1u13VdjX1Mfd+rg7Bj0YCeSIQ5kxCJgjIYAN87uTtx093d/bROxx8eLlYrIzRU3/3gXawR17nrkvXCWgVrgjW7GHupnAsC79WJOoYXkeXpcd+tx81ONR3PFvEU7de/89b1//p/h4MKs9vt2Wxx987p93989y//tv3RO+PD2fW2d31qsjXANSKwcL1jjufzFRExucBSsVQitTmwzduVUtZzFvKQBhG7Ftt6OsBkRAJAXEVgI5HhZE2MKJTeeuElIAI5QVtwT64Fi8pEvE+UzbJpajWu2x5IoJN376gL2Qf1DfkKvoZzbU3/7f/4/0mN+FCFpm7qsR+NfAjkw+7+PvngqlDVo7oZh6YOoTYvpYoh4pwT57xzws4Xb3/TnLPmnFLKKUVV45SP33uXuj6167hc97N5nM91vkbXrQ6PfJ+lzxyjT9mBakKt1kQLGYpMROKIHDsnzKzIKfVt17YpGVQ8e+9FQh+7iiqpXFONSOol+lXsl7OV88OC/WFQuSwZpEZsUCq3jZXVwEqqxCV4eTjfL/HxMEImLkQ4NhaFKMSQszpQJgfErQ+nc6wpQw0KqInCc3H8UbBuJRdGwKfcTDGgm2+dGargstKwzUBvVvyoJJHmzflhtlnlMoNIjTd9IN68GD5//ks81/jkoh9RiBEnzap9HVLws+Sq/QN87WvwQdm1cD2wzjhr13PtQ2jyefoIMwHGm5Uwl01p0dPQp40+ekDwvbn9gB37bwDFNlTlQlTBJskAgAyroW0OGBFRkXWyZcdUO2ocAhc5rAmxI0nQmAEYO37iDfAXhfPXZb/i7FAhZlg061VBiMCsj/fnCxo1TppetVt1lkyqyonrumjEF9/x1mWk0IbO//rw3y9iJ240VOthZCWWmgwgo00FzDb3QBIRQQTJ6brWdaMh0IRQarQAiD9bZvYlvmBYHpr6RgqOwFqwArIQCRxyyoAqSJXx5OcngRimgDrLomTEEd6KXlQlGDVK1bZay+xAREIMNMAbV6/u/WJ2+yxVL+zENjE6r51Dp8RrNEnGgADdE2ybGRCBAQlOIZrEuoh+Xdm//dlPf/ult1aAKI+IkWNwkk3JLkWizxKYGaVIYcVnShSVgpPm605+96XJX37/b66/+FsnFG+3cbS3S9oS0iash4mKskvNSEkJzEPlajjqE64RzYaTs2z8iIggtM3TeGARwJlUK5dTr+BKqkCgRGqJhPJO85PF/TOq3ry5ty/N7PQ4tP3OeCcR6yA6fHAgPi/9KxO2VMSn6mRW0rSRBQ9WCIPhPQPw5JhQhiAwXIWKaVewCgSnbcppnTM5luCD14HwpQywMRvEVAl0IWrs0XnKaNMCLdRUU6LHm5J+QlLztr047FEeXKJdeMgjH4XaxT9Ujg5WNitkMOLEyNuEErBhGzcFYCtpT6NdP0v4uw9TetG90owCUo7LEY//D//Lf96/+z9//wf31Nf91PX1Wc79iKacwyd5a5d4/mFi8KAMWgOplP5ZKzKfVstxmOzvTcYjgNA0ArhoWPcsfpyzqrELLiXt206cbIe2i8POp9iilDHhwSuSAcSYiYzOAfl0kT3FEOORI4FAZa/GpgCRqQ0TQVEHGjENzh5sWgnIkrfceN9UrnZgA2KH9cnRP/xg/uOfXVMauZBXy5kwOc7kYPCZjBQUk8QuiJhlfooUOYl1UUUASZSAKitAbJwYq9TyyJlZstUo0etM6w/uHt2//6Pc7n3v27f+6B/TG1+rSZZx3cUwQn1tt8EYizlun57dT3OpkWrfOhylfiyh9sGzwHLOm+IpSUk7d5lJETKHDCW00Pw4hcTHKMAY+nij3Y8ZzwmCGCGKxrEn1tilHJl53qeXbo4VWLZWeQKwXp16lqaeLtrEteuB4yUmYwSH24fRNAWxwDAyM8oGE0fs2wWQINYkzp1Zb8hCytDN1thSqQ5wQC3ASLFI7bwxaTy3/fpkvqNyazrerzGP3VwQqL/qerQZ//pP//T//H85u/2TvYp/q6rD5EDWLa+75LQJIWoiT86JasrISRMAMxdcDZPhGuJSsFaQ5rzMlqOpUYZHMa9neG2ZPdvY3BSyRzoNaZxTzTxh14S6rpkdolJiIXGomjgm8VIRgqYQI7e9dlE7GblO27ZbsXFwzsqXlMx5l2LKOYtIEL/uo6oGETHxqeLs8lKXh3r/3ny2TG6NV3ns12xRNHnT4Py49iPvG+20M0Tp2JZMymqiSqo06966+XYWfv+j+25v/5/+yR/iu9/D/Rm+/7eH7/z0h9//m+P33mu6eIX4oLeq63fUB/IlaGn4gjJUdeqqzTljamltqdfOtChIuJxKZfYvJRNXB1xYgbAphmI0jIZwYQCKQWAzmxdrfaebIqwjJqNOU9LBBxBMQqjAgdD4SfnTmXrkZLrUjlOre+jTmVnJrVbSIcAasy5tM1FJ/CaTgNh7JZQC+q89immcL5wOS00xFUMwsOFqFXij7yQ2HkJY4Yo6ZPNmTTX124tPHbMLAYCSWUanURqOFo1iTpozPGHCADw6A5gNbKpAJKRibqQUrKx1y6pSVQZGyCDeImWDQl1ZGz9uFLhEQbH+LVVyNoiyz6gSxOD9uO9zFDRu1FtctZ0oUhjVO7uAh2/QR00UAkipqqpkyGYwGOVklnSw5ZEnrB7pZv08KKu2CmhC33ZE5EKlqpBKhNuILmHsxKSCJkx3R5OJMaui5IRkGsKNh+bA5rS5xPOKIbrpkR3exXFgu9oUw0hBfeZQHeV4nOO1P/rHv/Vf/q9x7Tom49ttzDUy8POP7rx/ehr29lpmzefXy9YDEEAm3Yz+ZAAbnKoRiKRcCIMpnG23gY8fmR7rJ2PnfbVH3u/HXF6Pdey0QkIctpJWVgKAyka4AADmgEIWYCVE67yIIUL70ai+flBXhH45b8QxlDLHnGASqh2FS6YCPFWXmNF25i0lFAZdaHIA2J4PpGSY1O7k9DSBm/2dueJntxcfnM1ds6tSpY4cyU7wzlk2XeYMx9E0X/gOBp8DnC8F7ML9peh+3oG48N0xk5lhY0x+fp48yZtVcOnwGBGgRqSkZmRFpwgFcUYGcfGxzMRcj88OT6/V6Yp0cvjO77/2xzcdUs7KFUNhTrZD8XB4mtmml3gAJZncOUEywHeKNXAK/Luf/2wVNKKX1FVUZeLEBMegDS3wk4KBCpSdto2u2TRZlbnKqCrv2vvHe039xtWrTeHxCQMoaoBBAdCYBTDDw8qPoiCJRYAYHpBy5xM0ADYelgR1yl6VSDMhClawNRC35+/lafzMgjbjEA1CjqAAQwUYI4+py7ZmDSYhEQQspXq+2a9hOFq5R8Fyfv9ni+2cev7Sy4aw5GC7zGBSQibtvXSaD/vleOWl8U3tpdMYI+AN56HHFxYBTFAjkD3VrBZ90MOozCUPFmw2MzQBlLSTvcazTu4cn6akfhRIpE2JuSh1BooQmRXqqD0J52DLdPjkGNYG528Hj22J2+PbCr8W7PN2cCO78P3y41z4jLJSnyi1CPMkJz12GjBQi0Hx6pXx2y9c++jnp/fWEWAL1PW51qepI3SJLxVGgPpNCk4e7tPi/uwBluEk1uL7bIARKViHxeUw1Hy2kqOPfzbezOgEDBss/hRj3bD6/gRHAHAPLQ4ICioUamVkgnCJS8wAFLFf3rvnV90ee/QpmabgzBNlY1O2kmOZjJFZYUPj9imBEaIbGhJljgQAUCZAShcEgDqzcbJxQlD+6M//4+rsxLX9ta7H29+8Uk13fb3owQphUI1uWuc+n1LX98vVort28wUBqaaoyXIGwE5IXNKciaGlxMMoJjyf5k082S+xAQou/4OSqTCJl3qvIkANYq1DFbBmzD0xYjuKKvUVD7eCQckx9qahXysjk0aYEpOxM2jWVFeOCdnQwSynzJolK0syhTGMBzsYgEEhm61azmsjMgeyXBOmSrtGuwznZY7skNP83vJ/+o/pv/u3u+99eMM3oc/SZ9JskSijjV1ad223CsK+rlwVIAA05pRzEmpVtdjSqGYiEBuILMDY4AieyLN4Z04Ysrf/IgSoDXXEKKLpUbXJJ4ScLZkSA97XRAHmoeJpAiNQD7QaU48uWhepq8c1O09EyGa95mRmCsuOCUSqhl6zU2Q4Emcy2T/Ip7ldthWPXn7ljRtXX/zw9p2jD+7f/2g5pWpUjQ/GU0ejnKhvU7dYTkYTJTVklWhSRErq4SbVZDmbnXQrGTe3XrkFofSv/vUPf/mzu3fvWo5VTq86t+fcmES6XlsLvBEs0wMnyfYqNYKRKmBS9EFuK/gbxsryK+XXi0bJNuWGwWP9XPhYfp4hDyyC7AGblPzgGc1QlMLlI+OkJuxJGVaw8UQZbhe+A5kiK6Vc+mHG1GfasAB//ZGh3kjsMUMW9d3jLzD6ROuxQps0QpLzD6d8ZJuQlO2ziGEwqMH5MFX4IKXQp5k292zuv+T+fzLwMOgaE8BKbGCDmGkfBzedmNghhGAp92rmKhXPVBrgDCDnTBAt1wQ94PlGFwuLnwqPWxsMqxGC6NaBzQg2GFsZWGEGVqiSlXaXfVw08CWeR1zMCf81UENw5vIaKe2O3Au3+MZ11HUiR3VYAcc9umTGsjYVAelAK8ODosZH0zPLJPJEQphz/vjHvKPfHJtVNJWrdRAqksGUbEv8L8MCA8ogzdGbVt41XliNoYFMrFj5shFtPCMZYEN6+vjipoPRw3ZSZrZz4f5W0mGk6/WSA3tXrxT35/FkveqM4SqDlM9nK31OogAuzo1bl+Pze7b3f6GDTymPscJgbLRRRxX37CLyGPJaOAPK4jRVtm4QRwYBhEghBB3mhaGmeolnFOVchwEd0AJr0ijIbKLKqpGRWYuy7gk16gw4QBnK1ouZkQx3Ghg+gBuzjQKAACoNgFx+Lzj2YrJhSyswBKpvJUif9qTjBxVYCsScYiHgDCv13+DZL/HlwR4ZS0vhgIgMcE5qH1Zq4OzIPSttHgPUKCvm6/7e8WxysNvUtVXSrfuSafDgo3lr2vDA3Z980fO0ggyp73b2a+ea2XLVLlpPgJD1GcwX9xJ2wcr5KwVFVkLUvO7jbBHmFSa11OwBvPzG1e/+/ts/+unt2z/7iKJ4GvU5P1WKkEs8tTDb0u0BbHQzl9ig2A1vcpI39HI1xP7OL9/Ttp82o7yOmrOvXdpU6zZuM8/eNXgxBAJlejXzGc3RavX9d9850/60f3Fh+O1vuYmMQzjLKYnLNapJuNKHuuvq+dmsT2HROwnesQebCQDKbJCBpGcwwkYlxvicx3M2mCEYyDJlJSQgBSfB09RDAE59kD5gjdO7/f33BdGWZ8wOt74W9m++JGHVeWl2mgqLlGPsUu7MzMSRWNaUtOd6Si5bWltus0YDDGQmNNgDi4CYICBnUhuNoo0VLpHPFOAmrnqB/HXxWORRFWkEB+0OT77/b/59+rM/fzXzSBjJkJWIgjQUTFNKGl0zzQ7meC2WyLqc+5yyrkZNZuqKXJ8ccfAcJDse7YzUi1RCdXC1k+BZxBOh6oqkFyizbEDv3JpQj13fo88wggQoIWak5Zm837tMovCQAApU+1Hj6tXZynvvxJGaJuNMQs5zoJKQQLBsmUrRjolofXYW0NTTMaxCggQcXNubTsdHO/fzMp0s1/OuHWldW9PAee8k9jlbzKlX7QnmQD4I23Sa2natIUVvt4/eteW9+2fzu/dPbt54IUAaZdcnv0rURa+VcJUppQs6u0fl/Nv7S4SYbsr65ycVgO2+6aE12OfvRs4bacxDF2y5+6EId8tKxoPZ5Sc4wsyJ48dtlFQvy+vPPEoVDMabZpTpkAasqY++cgbLqSNyIYQEdKnzo5qcwDFMlBCBPmW9QIguCallpP3CMARZA0MGwOXq5SuMX7sFPrfWISSGD5woJ9D04MrLb7wmN26CqM0WRNYJ9+4exz6T+BSzhGdvIfcQHnoDm7mMcG6QqwCVECgADpRTdIydpmnqSlNSy0Ec54emyqf5kxncDzdmRzro1Qy0qaVgaNXoou3qnQmFcLzMd09OzlZrDTUznTuTPV8whYgAySyH4Ip/ShGL0oObwIeokJd45lBWrblM2SjMWcamWv7p3WnPPQDUNqYVZhAyLxYcu/PRYbidaWgASBBmUjtXdMIG/75PxWt+HF/AiI24a/u8teUazmK7aN59iWcapSZTBdRNWGiCmvP8qBLwacAQIkTbWZMBTjkbu5j602V35NdTXzsWlvKghMGdulxdj+GCPd0T8BPAE7OiFuyPp13Uvu9N4VkMtu2229ASeaqlD58TiIgExtwmna8wb3BQEUi6ftFcmXzvD17/s7/6wQ/efbddr6vxuKIxP4PFx0t8KTgv/5cd9eVa7wJUlUu5jfncjkYNi/beO+9e6bpp2NOzE5A5ZmXdkhMLzWrgjT1rfZWLQnIiCkav1FfuLrrTH7z33km7un/2yt3T6vd/z79wo1LrpFE4FowbjKpql/bPuDqZzalB1dS1d8yUck4JKcYgtFW7l4h4Gxw8PqtX/vj7XaFFac+kZtnBvJNREAYodzvUE/U4fP/wJ397+v5PQzrT2f26Ht1489v0jd/HzgsjG6U2s29GDsuEmFVhwgAomVHKoV9ZilW/Tn2LrH7gyTKLAGCwAwmzAwlSBbe/P43KkynRyNXAxPurCQgO2pHlrl+apNi16261Wi+yGwmKwEBhUItsrKwq4MpHS+vctn0f2UxAYxfEc917p65yvqlkVLtRTZWHk3p3AidwwsFBtiyvmOMpaeIo6BldwFrQCqLHfIW8yWfQZdutFqv5kR6fTlqdYDSiyXQ02RlP/KTmIOyYPEVQv13iCIGQWUnBEPbK5KDExAbL1LatqyrxhC6267PY23gydjeuXn3x+tG946P376zuznTRkXUejedgObExExW3/WRA5mxp0beuwnjcrFI+Ory76tNoevDN116Pq56SWdvHZadtcuSa0diPq5P2MNP5uuL8bH9E57dV8ePBfUbe8OPOy/4Pigk+V2h6oBJzwWKCLlb/VbVYA3n/BH6ADM0p2+NWWc9xDvxXCgNP2QbvcoMmQTZVUZFyRyZjYfSkXYq7+7vUNGCGsDJFRcyDhqzQ70sl0azw8/F5FwfLaTi0oy5SGC5xiV8HJbUqtKxnGmlcXXvtpZ2vv4UrB0iWPSmwXOfDo9PIwbm6S8U9+BneT50nPF3I3jIMstQ8mL+dS6wI6gDJWns/bapxCQRR9VXIuXtGPooHXuSQJ3Zu0qPbN1vYz5EQfEiM4+XydLXqyeCc2kMiOAVAWuoxz/Zoo4rgmLKSWl157wCAL3PUnwucS08sgxwRFOiBto8AjPjhb/k3+NKNYMYbZozCmEmDcHDizi8SdgYyJRYEoPZcO3bIUXX7FPnRl/WEr+TCbS6yawW3McUE9Zul+qAAuDzNnxOUdNbg0VQ1LJtlx9I/jf4nD88ZBhhczNm7iphibE+WcRw6GY8mYWSxp5KBu/HQvwDePOP2buVP6UXzVIANjQ/90oxpfxxSnn54dNL3sdrZiVmVGIAaMWGTscP2NFlqfAEwNnaiPqTMZ2udrXg9RfTcrU+r3cmLb+Nbv/PSf/i7f/jl7UVaN3UztdhejnKX+CTY0NuBsqMWXG6ltyh1NCISEdm6dyTFbL786O6tmJua2pzEI1rG1tDGAEUejFGZnp3B6lEPWSLyKum0PWAJms9+ee908Rdutnx13fLvf2fy4jXv8wo+QwghMI9HbkI7ko3FBQgl1QzkzDDHpBBilEg9ZU1AEpCy+4ym7Md64ALKEGcdOBGMkUDmyAcvSD2lNUnE6u7ip399+IM/6w/fRV7I6rhz/u769CYUb/8BxrfImEJTVU00l4wTwC6Q8y6Zt3gAxxlr2Jo5cVImc8wiIkJEAgjIgRyxgBCkGlcLhq+RAQeMKue6DFYIISAjrvN6cmP35d97+/0f/fzo3TsjpompiqXUx9RHUwjUA8aJNQWTWqpREyZNNRlNg47zMbuIZoSmQh3gePCJLTLxnLGMKWnqY+5jR6t7/YcAfCdV2/hFHdajsKhdDKuT1rODULRumZdrXUbuV00/eVHyVKfj8WQ0bcIomMeazTBqrqHvre8NmUXA0JRjShbIAjsOmVlIHCVTtZz3r15P6345P9ZOhUIzqp1TpBaTyYHbn07q9OJaj1fd8bK7v5rPTnaqPWZPqMV8Rc6RZBNQzLGN65Z8Hk12R1f2uz7HbDJfz09mgXwtVd1UdVOJIqa4Wi6zR5LftExfNlrbQvxWmzjI7H+j5/41UNWHGhWlAJpSeugSKJVReZKCBYGyPb5reVlmfT4gOlDmM2CkmTUDZEoB5kyyOgKZ5hwjUna8d/MGJmMwTMQEMaNPqnqucivxp4WjU2ikXwBUSxgFfUxUzCW+Kvi4r//xCy+GVv44tgvS5ua1l99+C6+9AnbrFFM1ycBi1a/arI0XV4umR/0hnznQdqKiIQoAwDmXrpTEyLDxvfSaHfPUh4nAE3I2NjvvGn5p7+MJsJ2BL9iHPq6lbQCD6npNOFunk/WqM5O6Ue86NWPd2vxux7Rnt9JSwAZTC+KQFdCqqrx/2tUcl3gyDAaXVkT9CsSEto8GKbXxC9/2b7gI5kwo+SgwQNUh145rz6HsNpRMyAGukGYYqB1VYsIaNYMIYAUbbThDQ2vu0+gAtotTozLScdvFPiP74Z7tu/205t2XeHqgIBCRKSqhURV0laHJO475qeSxlvkVxVBQAFbSzCzMzGxG89jdPV15eD/1jri4dW+Eeufj8zaFaPjnU58H8GtB0MBYr1slN9r1e9P6dBFy27PmLZNdiWE05OZ+xa5cJaScSbyESlu0Mc/WedFx9BxFwWu45tu/+/J3vv/a3ZMfrVe5Hk9a65/U1+0SX0082gC4xBZbJ5xzAYABlnV2hsWqMSAmNvWhPotrc8TnbKPBUXXrHPtMDNHb91v+ub3Rna0mO/sH4525tkf3Ts/+/K9/enrs/v5v3vzf/2+qqwfV/u7I10qOwOwRBdVoNya0LVarVdf1ZiTeB+fSxow2o8QkIBKYlRLz5/nxGBJxdoAQmZIZGRMDznmOGXGF+x8c/vwH3Z2fHWA14dY31uZ4dPeDWP/w5SuvornBzikHA/u6qlzlARaAIICrwtTAVTVWRE2JjAQmTFxU1SogAREIpoM2xA0fQg8TmHc9VJH73K05OEYSQX1957f/+T/aPzq596/+7eHPf5Ipi4gFMzLnXdUEqZ0Lnmt2k6YeNzQO8K6k7iKPgAhxYEAz2oyYLOvJbIZsFlPuclrH1HbaxTX39xlJUPW56hZ1t65Xne8qF4MjlzhFiT2tOt/RlHavTK9ecZM3J9agcrWTGsZo1dqoURcf3gOpCPk6+BFzEBawUD8UxhmZySAiqjnlvl+voUTOUp+Wi6VlDq4KvpmCSELY2wvTHeyum53TxST4eZwdLSRFyRk5iFbQIGoEc1THRJZBpq42UuYUc1q/enClsOCFmU1z6perddt3TVUDuCgFvrio+CQLDHvcw74YZ0IGlEqc+cPXac6D7/9DP7I8kB/tEx3V0WMdgC7xPKB8sTJQkjSx5qKaJguOoyZvVjmJZF3so0O1M7nyykuYjsGcLGsZuk2zDg1Ftk3X24wxUHa+AJQAjK0C4GO6v5e4xAPIxK2n466Pu6NXvvFW9c1vYjqFkx6SCIcRs2Wn7LMxkfPOax7CS55pkJ1705V5avOeSsDedjpjp+qRp1XYraoASAYRCxj6bJQajB7uvw+2yWRsJcGAz2dqQibSUM/7dO9sftp22YlUtYrPfX5oEnx+Kg+qzhFDYdpUvsImG5P0fClwiWcWm0vUSpReBvqMrk9KfqiEb3apn8pyXze2HEPdXsvanhRqwlqJ1WUvDJTyvisu/CXhN4gGyY4MFkEBBGXORsPVZfZpEvOG3912NkjBBu5TTvlClrrZp+wuXOLLxqPGTWRDinoAVcFhGQnmiMweHri/dNAjl5kRDCwu9DkqgVyFZEeLznM38r527ICSUI/zRDgAUOIH+xtsNDhpfSFv5XOBGIJxMuOEicf1/V06PVt0a/EVwAp3IaCPmJ795dgTos/JO08CJaySzVubdVhMeLIzXqTTiXNvvn3l93//G3/z9x++837y6jvjTdzrJS7xsdgWfIcMgMst9IMonkilvnC+pcgWT8/Gigk7a1uBofL98kSqiguFwegiw0DpGcss2SZDYCggUjUeMTNSHCuQ9OzwdDE/PfzRD68b6m98zX/7W9XLr2DfwaGDM0ZgeAc4KNXmOMXMLGDivI1PhUJT8Z6+kAb6OUHNQGQsxoTMOaeMkAAHgjj0Kc7PVif3GusPGnDXS3DkpvkMh/N2v7eJNNGNEjgBCUNdvcy6ARCPFpBQuDZOH9w9Ebhkv5Z+AQOEhLxiRA8ozIMqKHFG7lUXqUcIrOhUO745eeGPvzPpj9+3Dy2uVBBCNWnq0WgkdYAQfIA3OAcGrEe/wHqNHkg1IpAY4cqPAACAAElEQVRj3/ddTG3fp5SRsZ6vXSbujdvMvTVJOFElMj6Q3pvPlbNQWeDgWcTM2rhKvstN5gntHIyaa834oPbTGkSAQy9IQKtx1a6Xbd/377///u7B9ODGfhizIidL8CbeaW8CxD7FriNDVQVxHoaT49PJZNKMa2ZuV+uz2Yx6atBM5kJhhFENTyDjK5Pp1QmTX/3sPV3ndKZ01vMi+uhcEq++DqOq2lPVxWK1PpzDUzOqXRNOj+8mTb1FleyC+Ma5Az+ikBZZVPAIrY8v3B5Oygu3H4oHAKCby/zcW+GLcgegzSqQiGhrb7r949uXbbY9fsIQ4FJU/ULexCW+HJQiACvAyAYDepcBZePYt6xch0rN2tT2o6q6vr/7wg2MxyAUYakyFJRM3SNPiwfDtD9XDA2A8wyAS3xFcXHE/rjN4fb+xOidHVMcXd1/4Tu/jTdfgwhUuZlG4MOj1Wy5dm7UK1NmEd/FWD3jEhO2h9tyFwx1AWCToI4iAvCG3VBNK7BCszoyz6Kp7Cj54SmOHutO/OXBGMOb1W2thGEwJYChtM1BKe1LcASfrLujxXqR1Fwwomw6GCQ+jzDLnn0R4lbBOUDVSOixnIZLv/RnD6TbimOpd6eMLmZj1nMtcJk886e6eBWDgz8ZQWnjIWbRUQqiQVTAAkRiAzsDzIoWFQEpUBbLjAxSELIJw/GFvsWTwYb/8cYTBmAjUqNoiHahAXBpcvUM4tHtSHFayIMpmzqwE2ZT0iwMgj51c9LHQJxv+y6Z+apKrH2Mp+u86HDg2ZUkdlJRKEp4AGBc5nIrWltiAz8cF/ysgQ2ac+Ndr6Y93AhXdl2fmtmde5VzBhipAQwu/FEF8bP/rp8IKakTM4Yykuky5UXvF2q7PDpdHZLn8f6NN9+6ceWgfv/dE7K8Xd9c4hK/Gpc750+CBz4lA637sXFNpH3HQvDS576Cx0afNHgBFYWWPgO0qYJS+n/0/vFotJytTldz7zCZNjdHzcq6er7+D//X/9srf/gHb531+EfAa4S93eBknY2lISe1g9/loPW6Rd+mnIzI2IZ2dqayTVOlz4xg9zEdLDMikJiIEbJlM4qQCDhA4Ji8Ggmk9sFTmi0WXDVh31NVkavJ1XCVgQuPhgWy2QRvy74ZyFsTmHOOifHgE6MG1Wwlic6h4+4sSBwHqpk82ENgCo1+EoC+Ql6uz+5/9MENqbBX73zthZf0d2h10redExrVIwkBaug6aEbsMV+hXaV113frGKNFt5pJ6n3bd23sY1KAhcQZBfYUSRL5LHXmiiSIwPHpcZ+EmBnCRAZBcjFJbMPSRtntuemtye7NCe/XCIbMOGF0jDZ2q355tlyczRerZRtbF9x4NNm7dg27TvPZPJ5pjk4qcgEKjdovVZQac652DD7Yu9r2q/nybFSPb7360sHu6t2fvPP+z87cKF3bue5uXcFeg0rIMwWH4F/49mtx1i3vnLV35modkIgdqWXzGQFs3ktVTVyQXvuz2eF4VKlz8FVmS0gRaZ1WUV1lzVZxcrHoz1ti1IMghdG5OGrrsjpU/x9sBgzP83kOq9sw3g37+UF7yZL9eyEHOIgDBsHKrz0CpKqPpWFdeq08HyhsYIKKlWK+FRFAtKwpjsx79i10na2vHB/sYm8fTQ1CpMHgP2E4tcrZT0O8+yZf9AvZfA2RRZcLmEtcwKM5LniwK5AYC7a5l+bKHt54FXt7yHZi2Sp0wNHZatkbhdq6nDK8d6lvq9o9K0u4j8PFLaENpN3BR24TW5XKbTETsyZI4xF7WMouMDNSH1nILjQP2PTp3WZamasUUB5esmJ4s7oJQmAlyuTWhlmX5l3qjQgCVSUh5vxwnE9x/eNnmyFPCjNhXypmTpwDSDPEDRaGD7o8KYHxRY3pl/gsUJKfCFYq3kMPQC2LGFHRx5zb1eLJv9uh8w4DKzgTgQhQtiwWAyEgCQJt1qJuHbX2ISML5OaVcHV3bB8cau7AAUS5KIywFcx/qurtuYipkBucwfXJfvgPH/7B914URruKjrKAU04iTxCKdYkvHVpKBtvdGlHZ+7BhEvwhcOvWLXf8y65d5W4ZpD5Pjt3shQYjBt42vi78CPpZ7dY2BYhzFXahZ2UbDLnUtJjoqVpmWIQLNUN7RcW+nuz0Ge98dOiv+lcOJpOxtMt+1S0qJ+I8WVZVPJrv+izo8n4N1EwzmYoh9S5nq8iuH+zN1q04BrRNMSuLD84FIrLcP9HTb7lCDwnknxQ5ZzxE8CznlXu8c8pjN8y/gme93dg/cCe08aOsRmQSCJmXqTs866eBr18Zu2ay7tdjSr//h9f+5E9+75e/+DenR3fM6e7Bzmq1mkwmq9VqtVpdu3bto48+mkwmT/R+L/F8g4iYmIjKKVmFCkBKX/Kr2o7M2+uU5fEX7MdfSk98gQ9/dKuKgBI0OBfbJde+rjkbpDAn1eLszPVRW2Mlmo5XR/dGOxMVRkwo7gqMtHlpz5Be6WIc9PazFSVtVyORsDfNnFqO6DuQ7RF2Jwen3//pX//yo9H/9Kcv/Cd/PP3jf0xvv7HX1FG7VjmyGDwYVMMUCpVIOfUi0lQVkbaxhVlVe+rPv+uL9cycHz+vyce4TDx+vCXuUiLnspLllLMG57NDAnqAIS5xdXBj79Yr7/6HHy37ozdeeuF4uTo5XWG6f/OlV0ejCYQrTxr7ygUAYolNyfJAnyHujTJtWKikRgQYQx2KElYBgwCmMEAj+jmQqkSAoo2Yr2y2tLa/d3RnkdZH7Wy2PElnC79cTRZ9SH2z6/2Vq+OqBnBvuT69fefwvfeX9w932I+JpxyqrNz3edVpH1NybnQrWS1W16IVlWmFodZUY9WkKakIeZ9Byy7nuY7lqoio1w6rJS+WNl/LsuP2pW/eavbC5MoEOwECWEab0QfcM5zGo6OT2WwWNYtnUsoRv/Xbb8mUwSmnde9aqdBpbHN/bXLr7rtHL115qcnNX/zbv71149rr3/3O6v57kzdv/Oyv//3Btf3dg4N773ywU+19/Tu/N17/OL7b//y9d/p/eGfvpYOD126EqxMbKzQLy+hgPNrdwcuG41W+fXp2+3AxmyG1bDMRcSNxRj1AbKOxSxpTm7pFVBh554IPrhZIRY4JqloMglA40XShQLK5CsoNz6x0YVyyYYtlxXKHQERuU4tXIjAZrDw/NiniRPTY+f1TwD10ntv5zgfYlEQvLHKeTFNNYL60AHpuYRte58bU2wBVgpKOxjvHR7M+GvZqzd1p39dXD77+T/4IL95CShiNasd3Ez48mcVsVT2KvW1Sp9UICstkponJf75vwQCgrmvEttzw3vezBeB+zW9e4jlFKdTqpqJdFl3e+xjjumtDCOPxuIt9jNFPdm4vT92ta9/55/8Jfvf34DxIZLx7AvzyKLagPkP7XDfTyBIjxqOJpu6JtthDa+qR/ebHrVdzzp/JKvGhP7Rp0RkNesUHXyQxM2KMTFY5D6PYdgyrfHjl+n6doT0cAC9mmrOSPJYLXtx1njLC5TabBAMtGAQypJR8FcDUxazknK9gWKX80fFiZeBqzJyiWu4THBE7MG+zgj8JLtYHLnyhxMww3mwxzr+az4p99ei6ojxzuX+jddj8yFA56duFrZehlldeeUWBkXcp9Q+tKxSfziLmEl8yVJXEJdPURhn5teH7P/ywi8k8K5xs+Etkn+r73ZbojZRYiTMcCDDT3Fm/vrp79eaVIIAi1z6so7qSjMWmTOIJNWdPRQEAgEGcIWSfmjuwdfUZ3NUNZmAlBkk2pKH4x79h+e8SXxYee2IQALUScOaZHBPDtKRKfwmv8dfB6ELtvvSiz+N8idTglDQTEsts1R7XDmFMLqj4Lifm7MVBE+g5zGsxy8UqA1BPgKfeQma0fddpr3COvbAz45SU+bl7/78GrKoEMkkQgdOc87zTe7M4uzIa+zFhkRHZudfevPraqwc//Ie73o/7vl8sFs45Zs45t207Ho+/7DdyiUs8BzBOOWQVs2J9qKyZGQQlJYDAQ1wJ+DnozpKhygogS8qcO6dGJqZOIev1NMP3SD/+xSE4LRb7927jjVf9zetS1yvmBQA3GbOMJ65T155mykZqFDM7hDKrJ/1cNxkKmDiS4lIdLMeo3CYwQx0CgtYT2bux99Kbp3fejrd/cnuRfb0DeKlGRhT7NiyO4BNnCz7AFCizcB74p+wCV+XZoQozaOkNKMyQE1JC16W+z32fU+LcLu68F/v16Xo9Wy3Wy3VeRemzlLJyIDSyM6p2ru/uNfWBC+Kcv36AysMFpIT7J/LzX3Thp1p9ePed90ddOu2tSTZBPeZp47zz4f7hgggiUjnHzolIKUD367Z2Xry3mObd2rKGUI2aOp1ZSrHT9Tos807fXAm7NyZun6sdJzUjEGLWeerXMbUaVrb8+TrPrI2tlyrn9Xq59hO5fv1qM66xK5FW5DQ7W6e1NJLb2Oe+rjyRQ6fSU3fU4f564ncW7929ef3Feyd3ju8fv3br1XrnGk7Ti6+8sY6LM784XZ21i+7wg/tyMqNGuHZXrx2wc+QCvGC/lnp//1qz38Wje0exS+v1Kq576pWVK649/GQ0DX1oInICwaNja2Fm624BUn4QROS9t0eAbZxO8RkvmwgQAd57YGgkqKqWmj+yq4JCty1MM1PVy33HJZ4SZAITyCBQMQCqpJmRTEOoK6qQsex1Herq2nX/yktwzpxkcAIiNBuMuNT8tlHYWqS6lyL7S3yxKAHUBRfbANiQSKqqMsJ8uVBVZl72bev9zsuvVC+/jKqCuM6FDpgB9+bzRZciCYszZlMys8+oafulgYfPg9mQN4waAICaEYOkWGOkxJaCuMpxKaIVYRtIYSUj5KK6oixr+eM0c18i6Lw+woCSnXspO+eIKCoSWMmBuctos606bUmyskHARCwsnphVn8/BjIZqlDkmtzEQpCGo6TG47AI8W7hQ6ObCnM4GkFcqfX+m4fq9WDl/kqLaRkZj4EwCKhkAmZE95ZqzL5FfpiAhsNta8AuhAmpPlTNYBEorQhRsJZAbCuMnjgG4IMgFoAQjNqNMHA0pwxxIGEYK0KWO9RnEI7nNWpj7BgjgHQcnQkiaIU9hzAPbZhLCYMFZZAe0VaCX7BoDMvHpOspsZT7sjj1Xo7RedFlDYE3PZ+2biFCc/cmIshMZV46dtF2My7XlGOpg4rs+a0rszhNGvgpgJYMDGahX78jnnHXZ5/sn3d3j7o2DPfF81i93QvPt33ntd777zs/ffZ99A0BVU0pVVZnZer0ejUZd133Z7+YSl3jGYUDfO1MBGTJBIyMLKeciVGCDAdvt1jOkAHgsxNTlDKi4rKxrj14ghipjR6pd9dPMx/dP7h3/h6Nf/nz6938f3n799f/iP+OXbk2u7Afxc7SEcQJAaGrpksYuWUxCFFgUClW2zzl7mlBYcOX7ydm6DpaBGmBW2RHW6uXfeqlfn0ynaXan7xdm6GM6vHfnpPtr+/m7nUmf8sFk5CwGRA8lUyED2EgWy95UhoJxVkM2M9J8584dWIYaNEMNWc0ss4b9aUuaQCxSj5qDK9f2RjtNNRqPxy6IG9UyqVFXCAEicBWoQRhBgQy83F2/cXvvxY+6u0c//nf/QY9n/Z3D7nSBNqdka3CT+1ujsc+9mWlOGvuckyJnmEc2T1E4UU5eUbNWETIwZFKIedzLPqobYXKr8Xs1BEhmC+tPY38Y+9OoS+tbxCNNbXRVqPcqIuq0G++MX/7ay9gNmNDZ0aweVWbWtv3OeHfVt4naZhSQLa/7OoX1/fX8g9n0tSuNz6Nxc3R2eHw/nlazxh0gC3xoXttJo9PVPSzPZquPToQxqqrRuI4nloOEacOTGpMaVxvcmsLl8d1V360x69Jp7GbZlui71vcVlFyuJFVNHvlcswUkl9D2NWffD+Y5m/hQMztdzMv5ohdoegCqsGEUlp3V+ULOAJCwCDvbJO6SrvvO6DxIY9tL+KwsdJ40jfBZH4Iu8RmikP0jocqDOYYMcn7EmKswbrhKPZ12Ke3vuNdfbd5+G1Vl4jIQgT7mbGrGeYi6KeKYEgwAJdiWdXuJS3wh2A5vD510KSUzC1VImlerlQTvg1+lZPvTF771Lbz9DYjLOcemboF7S9w9XazVmwQ4nwnZ0qfjyD6V2Nb4eGuGY6pC5EGcTVMMZhMn0xAAKCsPZb5tQ4UfIrM85Ta8Wx/O7Vgk3iVQVEskcL4DFhFnXV711jMyhFmE2HFJNyWzjEcSD4zwdFJMPzEUIGgWghf2G9r/hqDwQC3Y6Pk4+b9aIGZFEfizASkjGjKxgYxYCXKxYP7E57Juz38jVjAKC9sAi5Wz2lMFCACzsvNyQ4tJjThXkHEtVeCNLZcHs6lTGyI7Ps1q1YarfXA6M4KRgRWISfsMdUOYn0E31mDPZSn1K4Oi6lIjBgN1cHUIwj2ZQe2pGrRsONuG821rxsemWtRpg0KNMZjMydr4cL4y8T7sTWthHWnuo1oJ7jp/ni/l/XzmICVmMoIZmapmZhLmwDSd1Ku27/pIWZkKxdK+eup0dubUYuZo2oszriwpr3p5/97qpYNRg511vFN5ffl1/p1/9Pqf/eXfvPv+ajyZTKfTUoOoqqqIEy9xiUv8pjBYTFBlYkVmS8qWWfNm6VLyOek52Tdi8Hwe6HWqhExkJKJQct57L4Ks3Wp+9u4Hs9lp94ufpPV8/FtvvfC93wtvvH7g3GE87cx5GYXA7L11UZOycHCSGDEX4ebnCMugIs0AwLCkmmNvXDnRgEjsXEP7t8bf+P3xtet6/D7nFdSihSWalVVtZu5zBVvc/0C099pTSrCcFWaUgNFkqmDZfOFFakrQ33r7NQE5EWb2LIWJ33tKezu58hKqUDXeNRAPE0Awmg4GlgSQQmOp26dwkNE4QByhIbx2M1z/Zlh3v//WH+L23eXP35+9/+Hyo7vLe8f3Dw/15J4XqrNRTpaTmAZhZrCAQljG1bJfaqAwrszbKp+dtEeh8pPpaHxtPLmy43YEI4UH+pz7nJa5P0rr+31/P9vcuPWStHENqpoqUmQIxnuj3es72K9QZWh3//jwanXQ7DTSe99W/WmMe/2kGmOV8ipPZTJbLU4+PJ0e7Mobt86Ofnpl95qjk1/87ETP6MVXvo1+gavTOkwnrldK3f0z11qVaKSyOjqxijF2vBv8/tgdjGSnliaHa3UNmd4YxXVqT/rl4bI97PNcj09OQz8KXWoSjykECBCcs2XSyGlTr4eqJlWF1eOGiIxJiMqN8pj52RplP7X5fgvzcdX1TCQgIhLiwQOIzTbBpKXiX4yGPiv/n0tc4jeBESLDK5SUDaLbAhl3bWx85ayedWmt4q7fHL/1NbzxKliIXQbabOsu5mTbYLZCDS57nMxDA+BSBXCJLxgbI3tgszU2Qs5ZYb5wur2r6jpUVezb/Vdff+lb38KLL4Pd0rgHlsDto9kyQcWxq8CSNGczpVIYfc6G7iFKkDSJsBAo9pKzZx47Nw4CUqN08T2XiS8/zMJ8ekEGhpalOKgEHrAaZaNS/TeHdcKsTafLGBOZEJiLlZ8a1Az2cCXyuemjM4ihTFYHX3nZ0inJFMW+kJ6fxtdXD0OJm4iMSIE+IyZVFEk6lfO40NTIPuVcXcYBBRkVpywGIkGrwONaKoCQSXOJj3DDmWSZwRVkUvvaMVkCSsmTN8IdZuinq1Sd+5NZEeOzgrNRn3KMsArGyGoE+ty3m5f4omCWDVkgVSV18I56aCbLeEye+ZcINmItS2ZFyaYvUlkuJJqN4G7bwTIZzdq5ni0n092mIWm8tdSnKAzZTssbL6Cn6q1+ShAxQ2EZGVmzqTIR3LSplnXV9aZJzZIYmL0TyfZl+5R/gSBjISFDtrnmtTkKoRGtof7+8fp0hckIxlWvKyeTr3/z6u9+77Uf/eTPxe2Mx+Ou6/q+L9z/GOOX/VYucYnnATF2ZJnEJSRC7ikndsmSFkvDzUi+oUk8uaLxaYISIBkGZZBRyGxgMrBy1+sst0FNRF7YmVwVLLU/PTy88y//Vfcf/+Ps57/4rf/Vf0G/851rrpoziTAM8MgibUrDdsrokX3WZww2IBuUWEDI3tLG91rbVa4k9AKiuqn2UAVMd/j6C5AEkJdmD2HPPCAoTjCeoBHaIysUMIaVzn4LUVgxXt/sp6xw5rYmrBs6ueNqZ6+cIyj0GXA25D6RMYwtWybNjrIEdWyoKuwSkADKCATngWlAPcXuVfzWN8e/fTy+f4jb904/uH37vXf7j97/+d/86U4ygXmiMbuJl0nwzhG0oyo4b73EHn2XYs5ddNldzXo1jG9V7mAPQdBGLNu0irN7y7zUdKJ5prbikGqvQYhhOTSypvZkcaKTeHBjr7lWqZ6x+NnZSbvs4kqvjMcEkROPY6axcW3okrU6kklnujruZh/NdvecdtqMx7Lr7tH89rvH1+gwXL2KUeSad/3Ec1oZ20mseqalUOt0gf4sxpOYjld0WPHUU5Ou3/Q+IFSjMJqEinYmKV5JeaX33znmlcOS+nVn/ZlPrSSXc+yrrKXGLyX3mITAhLP1Wgd5PBkAHs7M8cFuuUEbx4mBXahGhoF0oiXkyQjFXAjbBgB+ZfDPF4MnSmt8rNnzJZ4PGGmSQRTFCjaIQZQzce6zuADlPoJ3dq+88dbora+jGqk6IspA28W+T6ogKgQ7LYGYmYbqf2SQQjFwDC9xiS8AH7cFNjNiijEqIYTAzH3fR8Nr3/rt8MbXIRVU+6rugPsZd8/OECpxNTjErDmrFft2pk9Zk3qK8CjhldlUzUSJSUWzgMbidoKrHcNSsfPCpgicbRMcuuG44MI08bRFAZ+fDw+GE8SMHqTOI6AH5hFHq3y8ikaO4AVmICu+EjkpTOThSmH5TJ5pZyACGAo1Rxyc954F2LjBXFZGnwcUT1WFlS59jOhTzhvLfr7gTHvBFuzJ/gKfDykEDKRcslQ7ntS+KudYWfQyXHkdqspQBsaVrwJblzcDUymBbmS2j4tx/yTYXvbD1hKcsrWx7zaJoUM28iWeC9CQcGNEqDwqH4TX9LSOzfZgjAEZiBSgspMkYx7s6gBl9VWK3bzPR/PFqJnuNWBxMfYsg5XQp75Gnk6YmZGW8A5VyqaqrGReZDJuYqKzNuUUPVcmDmobw6CvCkjhWJSts47MSByHXU7SLe32Xey/hqoeZ10Z4rVb9R/+k2/9y//fDw/vz4pDcdu20+k0hHDZALjEJT4DkKa+A5TIMrJCEyOTqpqBjJTAF4b6T5lr9PRA2VY+AUjMZFJH9onZiIxHYRRXy1XXeYdRVY8DhQzJ/V5X/cPf/fhnh4de3NdGY3zta9OqiqYwhkMOVVJLG4P1z7s2SoAYWI0tOahQxOALy8t11znunWMm5qYygwNqgWYwQypwDfKAgBWWsTqDCVBBBE7AFchDDFW3NYoHGLAhjYjlXHdvG30r4TguTJRBAmb2gsDkqXIMIZCZMRHBMtBBAUeAA5hhjLTpBED7qglQoDnAK3vIb+7Nl3tHhzg6Pvyz19zpbHV4tLp99/TO3cOjQzs64n498jQeuWriesiqX6vXycHBlSvV3utTHpELDXLCUduftO1xl1faHmdrgRVxcg6hCpVnT2Rt6pKzXtctL8e7o/1Xdvla1caz3K8Pjw+bqq7RkO6MZG/xwX2/qCUJGaBGnXKkBk3Xp+PbJ2ncXfn2S0lPV2n11puv/ejP3/mLP/vBH/8v/rBtFzzhcKV2eVolbq1L9+NioTvNQcrZctJ126eYVmuctOTT7MhzsKpp68m4GY8wGvvrtRf38u5uXubutOtmfTrr1vN5WsbU6e70CpmPmrNlTSnDMsMAmVQGZFgmy2YKMzMlnK1m20BFNlAph6jVzjPIGQmREDNIiBgmPFz1F1n/tPEa+uJReNlbVt+vPl7i+YYSUtGlkA2GQLYhIRlBKfaWlfduvnjw7d91r7++RPAkAmRF38e+7zOI2RmzQrcJk0aWqcQAXOYAXOKLRmHObffFpbBFRK4Kbdsm02Y0atu2S3H6wq0Xvv27uHodIm0mC34B3D5araK6piIXNFO2nFWdc2D+0nu3vyGK44eR6iMVNi6cjqyUrWY3raqR894MpJnsgT02bfIVDAwYDUzE8oitq8HTgyHD4MKrMrCCMrExsmGVcbzCaRvXCVIFARtINauZQWEonJGLn8HzZBtClpnMB6l8mfqNL6f/5wtmVnjGXY++i0mzPULt+HRf+HmlfeAwFdqTmuWq4nHlGSCoqpafue1VVPoNdeWDY+p0Gz/xmZ55DBtywFU19qnvN2EHNswRn+Efu8QXgUfHJtLCvCIoAY7hPBOZIcMy4L6c1/kx0A0VcPj3QAg1Li2pC2q1QjxLRhQaTd3RvK2E5GAyETBJGagffvYHu9zPHBRIGomNmQ0ZBgUJEchSzOPaq/ouLdadBeeNsOh6rr5SMxXniFDBCyeLCTFbyKakflztfnh7fTCu37geSFY9FvWo/p3vvfUn/+yf/D//H/9uuVzu7u4uFosY42UC4SUu8VmheMta8S2DZUZmJD2fpUqP9vm45HrReaWAhux8kqaDUyJ1RuwhLVdWaaRuntaCbOhD0ivYU/if3zn58N//uVy58rqv8crrxCBuKoEF9NG1ls0oQ/Xz32AHITEVzY6is0RsME5GtafUt/NV0CYoSZs5qJOw7/1YjXvyagOjwCnEchhNBpo/ORAnRuGWOCRgRdvMQDUzgqKQzEHCzMSOBqEbJn6HkQ2Wo2lPaqLsxVzwG3vejFZpAZ1TTlhPTTn1Rsreee+ceBGiRmf51DmuvQ8gB8UO8OIB7OrVP3obs9Xe7XvLX7w7+/FPz378s9W776bD+31ca+4X1kNSmEx2Dya713b9gcMtQ1rm035172x1Z50OFQuSvhphahE5Z2Owt+j6NS1VU/CS0Ha+G+9X+y/t8IHHyBDt8P79e0ert156seERlgGpnv/iPTeqXDKCQlyO2p21rKGpwmIx7+92V966YU4cVTv7+/v79z96b/neT3+qL80nN5qro5u8M25u7gmlhfWddZ1MKMHlSBpC3yNF6zLDy6EYWwyUxt16x8JBrvd6Gosc1LzT+yvJWsYSaRHTbJnOaDabU1fFnGLZ8Ds2MDuJsc0MEKkQhIzIiMDkm7p4+SOrqSFrVhNDl5TMxEwMpLkoA8R0x1XF9md7Bm7zAD4rfHKSvm6TSOwTHYu183NT6bjEQzAg83m9bpuhSgbPHpAUjSRcf/HV8be+bS++eBu6a2CCqsUYU0oQz8x2IdCi6GaUkBls+pVi51ziqUXOedo0y+Wyi/3O7u58PgfTb33r2/jaW6gbdFGrxoDbZ/HD+/c5VNEgRc2VjYWclwyLfZTncTgsVTxSo6ysVgc3qatGhDSqmJLyOcMXsBIRWxrf2MYDbI5P1+ezpScXeqWW+0AkHkbR0EWcLnFy1q6iwVUwBxCK5gNExEIoXOGNRzPK5/AMK3kvoIQ3EJEX54tzpeVh02KPvMXLxsCzBoMZkG0oDHbRuhR1yLPYKo8/I2yr9wSCBsd15QmwDSPKGK40IqBGxkII5AMgOcEi0A/1epOBJPVp9PIJxAanCIXHkDllaDT0ar1qBmcomyr8Z/z+L/H5IzMACFBo4uUMKaMyqwXBGBiBvRWamcmFUezCTsl44095cUAzwEiLISaAXPj4HzfkPeLnUHRTj0pLLqYW8+YP6eZhNrSnaWik23BnJgYhZvWhMqZZe8bLXI29H1VBxEyLgxCM1RyIjWFgfnTUfpbASXWYdFnYykAAYunXbbMz1hHCgruYnaekiDE2lf+1Sg8bvMU+zcT9q+e7i0ueL2Sro0klMES8S5VlMkiOalllxIcfze+f4PXrjWDarg93m/DCdfrP/uR3//v/9/+Y4iw0e3Zmq9SLOBEizRdOlY3+m8CmzzpP+RIfC9tmf2Gzmr9IjNnefnrnxIeu3l/9QjfLdRuG4F93VEIUBRAyvEIUmZGYE+tKYAm9DK6KUnxgVH1MPsNIIxnB2BAyUyIyLoP8hRHEnmn/HxQlJUOJXWYATuEUrKqEk/v3aOzdyLFUyfqk2YmMQnX20d3rkz119P67d0///G/yq2/KrRfdZNSakZD3COA6JhNNznrR2lDCpMpkqtugugu3+QIDy57Qi9b7kmJAZjBiwDKZgSaTydlqPV+usmmuvKMa1aiCLIFESIASmCCAMhhikI335fCAYkXXwAl2ihCWBNgK5zdvAZvh1QYmSsMEB4iH+POf3juBGIShhpVhlvk0c8raIlrXrdMKovW4nuzVk7qpICSjDJ2hS1hbTKKofAhcV/XY1SO5dnX89W+M//CPXrhzH3fv4vTY/vbP7v3ix3c++Clxv/fyjf0XruUgZ93M3TvJq+X6sF3da/vD5BahyeMa44orhWbOmXuV3FnbxkXf91cnV1bdsp0sx1drvkbJrdBDzK0Ol+0xdt/eo+SwbpH55PbJzosNmQMEvjKzxWIxlr2Gm1W3XN9f/vKvfvrSN27tXLmGWfviiy9O8skH799vevge+YUoI8NVCZVUAanC2e1ZZZVXV2nDFEDJciKIJc5mXUyp07zMdrpEs0xVvvH2S7ExHdd8MAHUrdejsyVmsvxAJI4qlsa7MGqq6biaTqWpqsnUnCAE8gFVCWH2YAdjGKAKTUgJmmCKbHF2gmhx3bartlu07bLt2y7H/hd37ohGy4qsYnBgT+yNHMwpxMxliKkYCGpA3kqGSDcn9vn5vbkWhjGFt/5EBmxWrdjQ/I1KSsfg9bqNm9pYGumvPV44Zy/xHEIMIYNgcWMElBlVgieuKBj42KezcV2/cg1vvKzwncVEgYHeKBqyGpiZUYLbbeNECiMGiwL2aQxYP+GQzo+SGC9g60xSXOAvy1ZfEfCGFafEm92ZioL6NGLPiqzQullWjexM+LvfxY3r8K6Lmr1X4Oh0fXLaTq/vz9fJkEgZlJlFhFQ15ygSnminZ/SYdcvGl+Px65nPFUabJbMxiDaRmWyW2QxJybLjOnjnmWOvxBC7sF8AMCiENg54ZWn0tG4ZFWBSmBoVZ75SWgF7towErCPma122Xa8UqlAyejIyhgGNmJkIwK/O7eEy+inpUBey4Z7NqDh8w9sSemmx6wVV8OAp9Ninf6TWtH2w0RDOvP0KyHL5i4Jtlat4+g9ubNuWLw/LhlxrbsyagS2rxcaNDKRKw+oCF0hNl3hWwIBXqFlUaARHzb1aNChlpaRUMUgRYGbUDUG8T4TCOS7W/WVtTD0sSk4BCOQFIBO1bIABrsPSo6rruuvhKlxtJldHo+Z07tM8EjNGDGGFWYbLYHrClG0ll6EANUQ+M7Jfm89qWUbV8WJx5+Re/8LNPZdVNeXKy2VQ0bMEJUvIDISy+DOAVDkboWJf5v6rilcnez/28zsaJVDoonuUFk9qJsMGnLZPDiMkQuYSZQ0GkRmBCMi5+O2UBW5ZX5oRIFubKQNgahgiLIYOOYCh8GYGG7J7N1SsCxnryQovrERTgMiEAbR9Mkg1HbmJO1qfrg/vpatXv3Gj4TlolbxxXXOnOG5zdDKeQNcsz2wPwMDqahSLMFUgD4U0i+MgqUvOuRvXRzLTe6ezqDzeG1tObFw+aEMmIoERUS7N7MJTAFBUjMZE29Ay4ILpxK8g5T12cfOAHvDCAz7OOe/j1KNbZ4Dh298cH/t4I8U4t6ZoibBXQTk5UhKXW2PZaY47++AMr+xIsD2dr0ODf/a9g//tf/WH//f/9r/74E4/ufry8ayNbX/z4MBWc0IUVYAzvLEkeCUEi4Rn3ufyEh8PhhXx0MXiOZlStqwbs751246r4Bxsg+FxJduS+fPOsWS++PLOL5+kA2MFw2XywJU77FQuXjpkbAowNkclBnSbBjYEqJAC3IueVRDTa0uedvCZo+hpjdZxV2V25NG+grEDusVpPaqQIx/Np0brvtu/und0clLV4cBPj86OxLECvZRRSC+0Hp/VwRkAK436oASnMELntIeWyc1XVWZVTWrKxEBlirVxmE6j0h65tOxO//zv70wOXrx+A9/9TnQ+gXYEVxw3bbi3Xrcj60ZOO0Yi22w5rEybBCrbsDJ4b4540FnlgZf64PmzRZ8UpMTECB2w7eEu2wSpxFFUWvTsnHSA0AWGCKO0RvnCfo42rheMgU5Sxn8FcvGZVTMjZTiHYnOpipyRDWbIhqwwhWakhBSRUsrZzKzrIoyMWMFKnBmZCJguIguDJRt3q3Z1dL9ld+glvX79BUZykBq7I+8ErFCLvZNOWGE+gdzkAF+/gpdfwPwu/dFrN372lzd++Bf3D99ban/szpYURmD+0SK9dx+Rxzyps1ShqayKi5jRVd6L96Ya+wiC56b2k3HcOVue8QscXgnd/rradWFZv/+j20c/0O/93puU2DWMXbr9Nz/oeElUV2EE8ug6RR5Nax+JY96lkVsq38W6XnoaY2dvJ+l8cby79vqBLu/J3dnpzd8KfDPrTht2aPzK+PCv5rhL+V6f1uyck1GlzifKvVk1HvdiJ/PTPNemqrzjua4++uhDe3Hqv359/PL10ShUTQq6MMTplYPxZHdy4yZeegE3rmFnByGABdMdchXg0Wckg68w3YNU6DGs0ShC10gd4hI5ec0g5+FHFJAYSZCA1Hc//du8ni9n87O7h7Pb944/ure6d0ini2lG1aa67ZoYJ2pj8MQFOLFJ0yGlPqbclu4CM5hsNjtpmnFdN8YS+6xq3lch1N2qJ2M2sG0aAGSZkFnLq+gFndPESGxOadqpH9pQ+kmOT28r+BK/MZxip0NmrDySgAwhY9pDFKEKd1L3k5Be/E//ye5//S/wyvXlcn11fDUDH8zz4elsnRO7iohSSmRknIe+rTIBTklUoMb0ZGeQbRpQWwylfGYz482+j7RwVAdr467rPBQxrRaLvu3qELhTvlCjFC32qs9FTNolPgZsXLJzVCgSF7EKq3rNtw5u3P6Hn0+vHBy89OrfHR0udvf/yb/4F/jjP8G4iqsF792Aw0/vxMXSbhy8cnS2CqGynMkyMzJS16dM7Kug+fH7we2W7eJRCVq0oSXq78KxWACqPXz8rPDQ/nFYJBvDaHDqIJAVz3eQ6agZdWenluP+wd61/VFg9H0kUqebHe0Fv4Gth8H29SoNrZenzf8n5uSc894BmnNUNROGuJNVP70aUsbxe93dozNU45FvVrFj4RKdqhviP2iwJykbBjxMmioVIc5mmzI7FAbiUnDYaA5w4WPb/L88PZERkuZhWt5aoZR/Dma9tm3hD5EMUhgkZmRa/EzUCJGzEZQHY3feDncbQ+zzlz64P3mmtLrm5a2d/SvAqNRcSNZQIQ6skhkKMRAjF2OKyyH0WYEJk8RsLGvvcg++c3x4vFjxqMohG+VMYAouw4ghc+Js8Yn2pyX9xyyzkJCEBENe+TRvdH11NL3aTBxgnatr7pA6dA7oAQYcwQnggZrZIwXtovWMmk3I2JAVAKWBXfDJXxAlQAybVS4ATtk0s0TTLmssjTd+vqzTvxoomrwLMw+jdHQBgolCCI1hZBSYoGVz7QznrJLN2a2AgPTCmDv0b8lUdNjYX6gT87ZbQAaAtiwVo8GLH5unInuMbrp0aC9aE25mSh5UtwBKYDHRReoMO8mEzrIh9yyq+aSL9+bNLQaJ087iGkngnahHynDPuAvQJv+DFam4IbEBqpmYLVJ2TPBCtXeaDZqtxO4BhiwgApX/s174tIcrnT9F9e2TUBu+sIFESYlSJhMLZE5Mi+7DSM0hOVokPV3iWoP9qqp7Qp93x/L216688OL0px+ccVyF8Sgtu+V61QDYCABLyynTcDVd7pG+AtjsB7a3ATO6UOrf4FGfsS8PZeOkNIzPj5VbPfQbPFyc+vgjPXIEABZDKauVASCTKrH44IaeL0gNmhFbW65cVAUlGJjISHrziYTJHuiknfd9n10wcMExAkke09IYBpFSCTfuQGQUok6TWe75zj0c3oelBI0lJNnQJARHCous+YIu5ZMcn/AT1c3v8uZFD8vLnDMKP4woJuPIJfPPcxLLRIX6L0Q28KONpdwmo9JXLvMLKdhMqdPUR2tTykbG0qWshmyksOIJo7BsotrkDRcBF/bt2fnN62QDKREKecAhM8SJYaQQmOPszOKPfvnBOPDeaHQwGoUqODgPI2axvhTMnCe4DE3QY7R3+p/+1fr43ZP2/solt7O7+8JLt67d2LVxv/i39z/8wdnpTOqaM/fryCRVVWlSJbPUZ8sg9uwdi7CLXXZ11Vz1ezemebePKS8+mt37xfGIaITGiTNOlBatroiMQWQMc5vTRGHGRi5xw5WtczqOmC4RHEb1zt44zXJ/B7zi2XvLnj7cz5PptbGv2eJicssrcwvLZ8Tk4CQxOrOTtBZU0fvV3k7MhvHOaO/Kjd3Jt7/9Zntj1L+y565PvCe37v3RDPP2579851hVT29XaXbQHh28+gpeehn7O4CglDQPrgI+I/Tgk+P5yI+Y2QuLE+ZArMAebbftKjCGMhJDGdpVb/znyN2o7a8t1zhbYTbH2Rqr/oO/+MswX+rxabx/f37//tHRUT9f5GW7x1eY4YTEOe+Zkc3UoC++9WacL+azRUoauBLx3bJbxFUz3gGxQZWYrUzoZGR2vizRUjYVg5gR6IIF5Sc5XuK5BRmcAkAK2gmkCOcTOyUVW5rml666b7+Ga2MgarIaWAFrQw9KEAWbEbI+tEomY5iJslkmfoJV9zkZC8DHy/vo44b9h8gKBr6Qx3K5rP0qoIj6M7ESK5iNgcRmWK0ndeOratb2cxF+8QW88TpuXgNTHtVc8RqYr3LbwoJzVG3YrFltIMr/Rq/qE69nPm8obXsAA6+8XCaWMpNVPngRBswgZEa0EZl9kmf+XF/4p4OKEJEVN/+kOcNMCcy+llWP0zVWfdysBo1EdOBplH+fHz8W27bHRl1d6v4GwMpi+cL92NBWHtFdP1D939wmgxFtSkY0UE63f7cwRW2ItjIDWSl7SCagSFQ3jZlN2Z63Q7UBCjWYg9YsNagxOBr6Cuc7l4Foe1kufWZhRGwGjUCXUzQoS2YFpaJCVsAK8Z/SE7LhtShVGa7sl51qQnLWeaSa2QMCMJhMQRHoHZ3XbokBx2iqqtxDj2hMPtWU/cCyYVPbYCKOKXd9ioAWivbT7HRwiceBNs5VZJt0h42AIwOAMYEYviLvPWXtlYzrCIdNAONm5NWypb8wqJV+afbaEdIFOjaX45blbXRhsP78g6S9Y7WcEpRNDTHTyaK9nWn/2lQE6mjdJ1XytYCR+vScjNKkFx3oyookwyipCDeexnWFNsacbBBWAKTFaZmZQTTY7j7CJHoOVGylDX9R71+6mUa06rvDs/bGpN6bAk3Ii05G8r3v/va3/vqHP33/T/vl2e6VPettvViNmgommxGWz/3WLrdJX2FsN88b3etzhUe3KFu/tQKnmPZgZTJEoSjoGYnhlKVNOz7sERqA84b73afFYqGqzGJmIkJEn7c24tmCqiIjs4hITvHenbvjD27vaNFhu4EzLwyiwtDEY3pQvwqf1UlaGKZmtnVsJyKCqiiTFl9UKe6oRkWYWnQKRGAj4mHHFjUW3WCnqetz26esyERJLdOgBMkD48AUbAYjEmIiYiYiAjMRWUqFOzZ0xIkBqCAxmKHMZDlnYw0wgdpq1oVRID/2NnJwAhMoiS1X1nhl6UFrxCVObuO9n8w++uWP/vqvRk2om+n01gtXX3qtef0N7F3DKgb/V6mPfRvDSNi5Zex69KHy4jjnnHMC55JnbAzjvNI+7PLulUk12kFenx0vZ3cWiyO8cG3s6oCaFLld9P0qOvMeXtRBCcZQKnpKNmZjItJki9lC76SrY8H1/en+DVrKvXsn6ExXevazFc159OqUr+yQoH4pYDzvm8Xy/jIvFpICp6Dsd1694W5d33nj1eqlG3E65cl0fPMmbt3AOEwmHrsBYkBG6jCfY9G99tqL86OjO/fu3p/N7nz0Xjg7HL/3izDZeesP/hB+BGKsZ0AQdo1UzX6VcmssDAExkaMLkr8i6SAYGFQVX/QA66E16ga7u7hpSIqUkfNLf/A2lkscH63v3T7+6IPu9t3F0V05Xfzy+++Me3UwIQ1mAq6MPOjwzm2XLUjYHY1HozEguurOVusouunD2Tndb1PCEEVjGEVs5/XLbfwlLkJ5SMMrfm5eAXAinqVuNfI3337zzd/5NiaTNiUGE9D1iDFr2W5Z6TMZPzhisz2hbv83QNkPCnMhhj00d1zOxF8pKGnm4mRFusmfVtJMulivmt1pbMK99Vlb+9e//nrz9uvY34Gpa8Y9cLrGyXK5igZn7LyWQrFpybw1MJW5+BnPAX5gU7yhvJBZir0XN658HQIZSh64sDzrl5CT0g7PqinD1MjAZuQaHM9xeLJa9RHOK7EpmN0wtD0dGFj/D5hFo/D6C/NPHhSdGFwkn7aiq0KRGVQLm53dYFFRHhDNFiMWDsFXvghesXG/GOgam6dSQiaV56CA8lXCRq/MAEeg6zUmI8cwLudVYYfk84c/GR4mjJKSDtq7pqpcOZ82pQQCbRsAVNRHPqBpKi5lVbJinrV9rid+u4P3JVBWIcCWuG0S2na5aPs2wRwx0WWp6xkEl/71uZk1QaGD75oRExgIAcF5oj7nTOTAxAZ9oKAltOnNbs5gBuCMWZPf2EoM+lImYJj3HyTvAwNf//MCAY7Q55yjmSNIyFlXEUe5v9fgZo2dAE2Sta8Mpqa5ZQmf3+v5YlAq2pvPmAlqxkRAJqbshEcOWjtkLPo+Im+/DiMwU/Fsyk+xL+GnxmB7telmbaGENiVxTq0/WS7vzelgUjkCORbCW789/YPvfevf/PnfHi6WzlLNrlciEz4v+DMAQj7PSbrEVwxFwqybHNZhAHz2r6An8id1iiZyWTGvhZMgl0J1Nu51d+yngmAgNSlu4KvV2dnZ2AxAzrnYzqSULnO2L6KI2cQ7yf3s8P69Dz/YWSxcVWdUVOo3DmTEIPnyzjcR2TYAAJjZENXKPLhaAJlARFSWy6oA8ZAlUIzlBiEhmBWmxsn6DO1VE1RczQQQD6qBofEhRmKEjYgNBlMkbNYYSrlEEWFYe+TMnZJZFihTdh7OuaZiOri5sxOw22DiEXKCdWQdiBonjIzuFGcf4e4vZu/8+KN3f3J0/5B9Ha7cuPXy16cvvIoXXkE9wke38fc/eudHv1icnDqwZ2HiynuO1LXtuG5SimpJHJEgIqnmjIQdGt+qm90GnbXzuPhwpSe217jpdBe1Q0Ba9bPZrF/GGmPRQMpbQ3pS4k0nQCAGbbtudjSvd+rJZIIwnlyx9a0+r1DNqjjv8XM7uru4/nrFr+7gRYfKcZNTs1p+1OM4jGxHIDnHENzuay/in/5h/epLcA5VjaYCnEEzFMiEBNdjdySjtdy6sTc/2zs+Pjy8d/f+vfv3777//rvzxeIn7/zyxZdf/fpb3xzdegnVGIkQ13DOVWTEZg7mTRtVMYMC5ZgzlIk4O19kDmaZRGX7hZowRMiy27sBy7AXm/j1F1fzq6t5apfjefz5/+tf1yfL+cnJ2eG9xelxXMy5XfukL79ws87kurxYrk/u3neK6Xhn92D/aDVXUcVg9D9YCxhYTUxZ4dRCBtuQaNI6pEve0yUAAEaINEyRIcMpuwwFJeF73dq9cev17/0efe0NhIpgTVUrsF7nrk+p+OkRl6hzM9Utp/iL3VefL1eIsGnfXs6/X00YIfPgYL5peAIwJSSy0aRZsR7n1t+4+eJ3vonXX4ZnU84uLIA7p92iSxnBQNGUhqUJb56EQUxG9CyviY02yUMbaTtBubgb5lRVflRXwZEYSJVBnjnnZ3s/SGRbTgkzg9jEZ0ZSnMzbo9lZ5MChMkXUTE/oV/YFwB6KHt78QxRAsT5m2jQAIgnYZ2LYw6kB52fttrBiACEpVUIcKh+KMxQ4E8QMxNuCw7D6VRusMy7xjIFIFNQmLNq+TdmqsJWHnktK6LG1pV+PTZldsImbICiRNc1wUrmNWSqB3DZFvfynchiPGscAZTZlKEGNVD/1OqIwcDYuLAzLRdfNrk06b2ObkB0zC/JlM+tZBNNWAQDAOGPQPZVYFSN4Dx9E1lBNcKn4QW291R6q2JOdt73Y4LNzBuNNEwnFeAVspJvn1ws9r895xlACUc7GEHhzzpT7nJdKHx4vq4NxM4HVhNY0d0LZW6KNvv55AgHI6iAZRAoWwCM7l1LqNClviD8kCmMSK64H52MbsPFwfoaXbwN4k+MHDClAUCDGflwFSLXs5ndn84OpD1Nuap9XKo5/5ztf+8433/yL738Qlwtno2moWd1gBD+EFFmxrPxS39olvkxcbAB8nIX6s4hfq03eXk0h87gnGC8CtQ6dgxJCtipD1nk3uLGBewCA84gd7h+3q9WUmYi2DYCcs8jlIvkc5ETNmMkLx8Vydvs2jk5kb08ETICApBguZc5G+mQKgM8KW++ITdmfi5qsFKrPg9qwZWMVetXmaGWvyRyCMjMgpGJCJkTKqgbJBCMxYgOXBYYBmaIRbJAfnLcfhP1jGDAUE05hBnXItbexd/XYY+pwfRe1oSbUGU4zKIJaEFgcZoftBz+8/8u/PXrvh+vZfYiEg703vvXH0yuvVNfexN5NJMXh8ezf/NWP/4f/If30l9Ned0YT7VNa9YGdr1y7bE2TWiI250jFcoxd7mPdja/Vo5crmo6w6NYfxsW7a5zJlfra7nQXQUDdum/PjmdxnfZsJDFAHbIMPQAlKLGxqoo6YVZK63Z1emfWVI1cvYpmcuX1g8P3jzGTXdzgtVsfLedtO86QkPtrLb1io32vtbWU9G7kru3vrdrg9P07PFuAPZr6bkyzxXpvcuCUq5iDJsCpeA05VnVtLfYPsH9w9fVXr64WZ0eHR3fvnp3OfvKDH/3sJz/66J13Xrh5861Xvz6+dQvNBGyIKQUnPCGakgU1bxkwiIcZlJEICm61Z4kVeCqj8tUxnycQZqDNbXFEQqhdFWT/Sg2D6Zv7L+PoDHfuzN579847vzh+7/3V3bvr+fwns7Nd5/c4eB8s5BizdW03tFCsMB6UYWSD22Qq9kqD77lXJYUYd5cj0yU2UEAJmYf+UOkBZObWyYzcq9/8+vS738aVPTA5PxK442VertsuqRqRCAiqqvT4ktAXZrlDgAxO3OcWQOc7PgCb9tilC9DzDssMpXxutzK4uCg3oXM4jn03qW988+t7334bexM46rlugTtn+fbJWUeMqukUUVkccWlrGYpdPqvopsP67GIjjNChQGbDvs8xjYKf1FIJuDSM+dMkeD9lUDKCZYURCYsQh8QwwukKp8v1KiqPvA9VH3PutTTon6qqoA7rRADgjTE0G6hwSQaRC6O4kpKLxOV+1cF0+iIeSC4sDWCoiXCoCnGUbUiGyCA5/8swUoUq4C/r/88UtqKRDG4T5m1skxI7GxjQ2ytcDb/RqW+kBGJTMwVlxxiPmsqdNxWIIGBHIEUuWcOq8IxxUzMpmYISKMPc+WunJ+1I0Lb6SReUsDBW5nWieZfWCRkseI4qHF8llML89p9GJYcCgnIOAYATBCfCJuiZOtgFB79NBCxtgqY2kigFWKBKyGAqLv8gQMuoq4BdsAz6wlaTZEZsAiISwKmwwqLYvVU7qZoq8I5APJv1kpIjAM9sBPDjwLZRe6gKExGrAgQhqEcyP++7QXJspJYJYqpEZBuJz1M1nX+2YIOSFnvBDFIWY99HOlqvbs/ceLQXBGSt0Oj1Vw/++T/7R/furn75/kkdZNJMtbVNg58GHTcynuuP6xK/GhcddJ8bDt0jtoK/CqUIoiAl9IJOQECVKCSqlcdMXqAGIYAZs/bwvQ/TunPOMajU/UsNV0Seh1bjZwFV9d7H2EumxntZrdZHx+nO7fDqy0kyIKUBwEoCE/vS9pwppe3tcwNAY91oUof2gCFZkVMzG9QGTQANPQAoeIj4EwZ542wZhiHO14yV2AhqDLCRZsMQT12WG04K6+DcyXrD6QYZkNgyi3oJ3iSgmnrseEwdJoyQUSmEAFFQgkZ0y/T++0cf/uLDX/7d0e2fa55fuXn9zd/+3v5bv4udV8D7wBQRuHsbf/6X7/7Pf3r8tz+4ZbQzGo+qUW77dtFNqnE9GllU1WSWmYkcKWLMrbHJCP6GVDc9HOuh2jHpPcLKwo2qmU4hgMb1er2c9dahppojIQ/+P2xERoNTg0IgUA6uyqbtrLv//tHNXOHFXb4+tuPDqJmzG7lrI7dzcnL40c/uWrUC58nOaHJrNKbd1nLqWY8oLhb9/Tv3fvjDmzevYf8A33h7f7JP8GXLUScvuYhOLCNF9AsiRi/gwDVNJjuTqzuvfg2x/c7vfPfuu+/97Ec/+sWPf/Lej37y4rUbr7/62u4LV+XVfZGGuYJTZBMFKVJE8EUgAjWsU+q7RZ9X0udb1S2XPJiMiRzgQQISiNQKqGVDjBYTZQE3AG42uHoDb725O/+d3Tsfpg8/XH10O5+c/ul//y9PF8vlup847F3ZD6DYxW69nhA51WLtTyX3aOB22sBWYWTTCAghkxpdbuAvMcAImaGAV7jMPgOQRG7hnb/5wo3f+w7eeBXOtSwEx8By1XVdjEpGTCxgUFlss0A/bqb9PBXSGyfMQQGgWwO381diWysYgC+drJ9rKMEoDZYpBjZmLcQvUOXP+v7E4s5rr3ztH38Xr74C7xZESjIDPjxZ3F+stT5QcX2vEGcDV54xTL7bytKzLZLeOhgzGbQ4uyhbqoNvqlC7YpesQubwzPvBMmCazDJYiIjYZUZUdISj03adkok3cZmgLCqGp5LefrHWVEiuSmCwUnGhZCMjg5IpQUxLP+Dc/2QYAw1QGBttAn6IlaKSkrD3fuh8KETZgTAkCQ+eQCXPTKF2ocR6iWcFCs7gdcK8S+tEym67MS4KwM0D+ckqQJsS/TkJgDKQyJRJx03t+bwcmZEHC6BsCcUoM5cMAGEkRqYhkEABtRK9/Wlma7aNkIdtUxMmVnJtpkWkNpdCF1OxQbrEswMGqHRuNtIkKxP9cD7BSqOJEASBzVvvbQWsh1+3YnUCDDXkcie2DQAYJ/HJ+LwEQCWlXa0kZReJf4n5/WIaAGycTViMSFWSQoHITiXfXq6EKt71+5Xn1FFKnjg9UcXracSjCcogwLI6x44pZuQE7zBx6E181MymRqqmpVtoCgOzG65uGzwoMBCDnm3wI3FURSwlwUcyU4B5qXbUdft9v9uEvZHrZvOdvel/+id/8Df/8ee//NlfEI3//+z9aZNl2ZUdiK299zl3eJNPMUdGzgPGAgqskaxis0k2aU02KZPaZEbTlzaTvkp/R18kmcwkU7fUbWxKVKtIdpHFYg0soAozEkgAOQ8xe7j7m++95+y99eG+5xE5FhJEIiMSvixwEeHu+fwN9567z9prrzWodlfIcHIKBjMyQLdS6bO7+68uHswA+HSfyS8Q79nzP0gxf8Aa7myMJMgMZRSKQlEY6qKsKzijY0QymOFoevz6W1CLMcL8VPhvZkVR2AOE8q8yVBVMSTuDxkFVMbfT6ezG7f0uh9IAQYAHeCZxkL4rxfFnwy/mbtdbYPV/32hIN9wWbb8Id+97zdT//LZVICB3EJGCUwY5mJEU6uRG7jCz3vLSCe6uCE5s/bZMAkixKTmIedNOSKk7DWsVA8HhxmQlF0UIo3I0LCY1ScUYAAOg6ucc4aAGtsDi0O69vbp3450Xv7leHiVrLl67tnftsb3Hnx09/SXIeccuoUQD3L7e/tk3Xv23/6p76QdPuB0MJ7ZskDRCMsFSzl0KTNZ7KLI7a9ZOkcu6LM7XwyslJsCdxfTm3I9QNyOAJvUEwxq0zF3XrdtmgTqh4BKJYALDtgfAZNTrK4W5TY0Tilhop/O781GYjXZrTPLB1Z084/Sy2mzNZT2UwdHq9uLuoouY0vrCBbtQXRldHmFNObTX13e62frwxR80Wa9SEeO4eP65/QIZiAZRIPUfJwnHLOIIHTpDWngqYBXFiIQQ6aC+dHDp0vNfTG+/+ebLrx5ev/GTl36or9ITzRdkZ7S309Q7jirCnb2Kzp4gAmFER1JvEro2a+u314vgZR9NJCHGGEJAEAwqMMAkgAAV3GEOVwQgAG4oS+zthqefmSzmWK3/0d/7e3jpx2/95Tff+eGP3753WGbUVZgUQyyaUs0Jrhsytx+OtU2soXWCTnCqHDzDGR6EEgBj5WCIKom5DbKIcv7Lny+++AJ2J2tmkxLA7LjrkqdsCoYwSSACiYP6tcvfbwf8yyEQGSDijbDL3vUr76cKE5ze880zfNawVUQhmMFJzMS5T+1R4qN2va7Cky88P/rab2Bvt9HUFbstcJxxd9UsjIqibJXWqjujIrVqYHHbaki4T7l8pDeQPfvvG+IYPdXGyAQflqEuEBmcwaqBSYBsunE+eIRhgLnDKSi8UyySLxXHy1WiQGVUcJvMiCQGckAfrrr9/VyTEzug1PtXez89im3VGrwN90/SDfvqvbpro2UxQ784s3oOUBGOQoHB6N3iifw0kQtA3wAwe7TP/V9FbBl0J2IFGsUiUaNkVIAyAHJj384C0c+Vikub02OTido3FKGMXJcS+o6AAHB1JQoB/Zna6/oNESiFmDZSFYKBzPg/pXTYdKjYYXCGwQFilZhdGuXugUWc/FHvcf7KgT9ottTQ+5kbnPtYwehaeo6AoPX7GRTb6RAHkWyo/03ZSgCUQ8diYCKAjCHkIAJvS0nePA5+WW7FRsS9HQGc1SyrMyQJuKxPVrO47CbDnUktEYG0dy1+5F3a2E+9aHjLb8PdGcRE2ZyJxAFGLYjsXa//34SZ9IsLn1o9cT9/9Cm+nk8G98ebyACJRUjm2TSwJISlYp59DYyJTxb3Lk7GTz8tVy/tsK8tL5lyf57YxgHLsDmlT9/2M/xqoSdA38O+fgZU7KcUwEevAP13jdAFy8RK5NSHInqpiKp1FbjsM4EVnpETThbpxt2YPcSgKT/4xjHzWbGM3l9C1d1VVZFrlDUhr5p87wg5Rc3gCIYxiFwM8dNbekII/u4LgIiMQP0ktDsIBO+3UO4utIlD23YCNjyBZmcQNtYrTq4wg5vnZESKkAGHZ9osvHFDq5P2j74RrFgg6ocUxcA4tcdERfWYq/16Z1xQDUQgOoKCoMAKuoJ2aI7zO2++/JMXb7/xk6K5M6jD1Weef+w3fxePvwCMZqiOV15A9z2VjeL23bsv/ujmN7+zOz184spluNxZTQuy/fG+DKlddM16KSIShcWUXd06zx60GBbjg0F1LiL4yb3p0fXpeLo3sEGoY7W7i0JAZtm1dawRcpQY/NRQ2Ii3G9cekeOqXZp7jEXytFq27awbLbMtV+HalcBVuv3qjZvXD4bnip1Y67BJ8+mtPF9Cjo/3L10qqhEulSE2E9qdz5br49m9t18pX/z+5aefxt5+2NunoqIEZCABZp7ykaZl8HI0dEQGRTKCJeTka+pWFZhcUY3j81969vFnn719887rr924e+s//NGfTM4fPP7Es0883uxdNAz2UQxDDDBmKaNwJhRFEWQkxA3p9TtTh8CIiIgkhBA4RkJBUgUZ1+W4DINyY2wJ4hTQOlyTGBfwUA5QDZAzirvY23v8C198/I03jn/w4ms/eunuO+8cHU1DFajtzyFjIDgoA2RZ3ciV2XpTbIIyxLjMv7Ta9QwPO5zcyfrKWYwANpJVCLOiuPD807hyGWW5cBSQ1nE0nXM5TM5K1AuSQOxkRs4k/v5d2S8FdFrbb1gup/dMAHygpOgMn02Y9PIvM3IRBQByTsE6YJq6bjLYvfYEHr+GEGcpA7QAFoqloiMWiU2nnXlRITUPqP0Iny2x6Ib9py37L57LQkqBENwN3sseyLX323104djYf7EBnfNKfZnyrPVFNsSaJCb1LnUIUaIQ4WHKAAbezTXdt2vpFRTYGB/0xhTuYLfSVHyr8d/4HmMb9mcbAw3aeCM4WaAcAXEPBgFIN9Yom1zMs1LhEUd/f+xl9Z2jUe5cSOLp6UHwbXvpY8r/3w1jEyKCsTvBmLwUitjefamPVUNgAMxoG0jUZFzy5Qs8LKOYok8VcyIKYEB4Yxf0MdCrX2BmbgzKrrl3w1KE4e6Fabt49frxb+zuCQpoNsSzidhHDve9z7blHQCFFiRQOLBTYH9QlofJu4RJmXtbtF4nAvQLYErK/d2h38GDiagjeC2JGOYwg20kfGIoYyRTMnI1YGOuCibnD54q7c18T7MBT48fl1PrcgKcnVJWIo4SHegM9UC6lg5Xi9HUJ+VuVVbsmrsGIsLSe1L35IuIhBDyI6FI7XMW3uv6RQ4URWFmapmJCYQMAqqIaxf33zo6PjqZcVHFWCO7gWJZ5qROTO/yQ9rYK/eP/uDn8iniA6XWf40G1pnftyxmRzYVCRwGqWnuzuajQbw4LvfB9c54uWqHdfnf/Df/5NWX3/nX//ov93YvCEejGERWTdO27WRnEAucnJyUsfoFvrozPCqo6/retL1169ZsttjbG3Vdpy6xlLquDqdLAETUdR0zxxi7rvu0bO5V1bln0+5LsD8C7pvEjFMRDfVGLjlHFgkBvdbb3N2V/J4ljyGRFBSiU6leJqXcDidFJ1hYt17PdwYjZJ1/53tvfONbzxZF6tbkCCH0az4zd113xjj0KMtSVctBYZYHRRy18c6tw9X1W+i6wA5AgVDDM6zpymH9i+KR+s/i/V9+4PjBeM8ZZWZGm8qY+yYAAEKXs4iEvjXvMIMQiFGW1HVI2ZgRoGwq2gHOHF1VAg/rUSZZrdvOIEEmg6iKlJBUzQAmZhZGFLgmbdvctmapDmFnMtipBudGUjEqgQABECToFGmFYIgJzXT9xuuv/fjHd2/e8qzDsvqtv/OPMaxx8UkcPO7YP8GwRTkZYAfOiwV+8K0X//n/ePNP/ng3+6XxhfU0MadJPWSl9XLFzlVVkDOArmvKUeEFFmmW0Y0OJueu7NMuHx3d3L9yuZulkxuzvepSXVYrW0IMukZVTa9fP3x7eW44GPruatrUVYlTNQYRBRIVBht527aRIxHyOguHcbGzPmlf+dYPL//ehWF1gvpg/KU9DXbv3i0oNOQR7XFezG6tZ7dx7+rR5acvoQgY6d7vPzt7/Y349vzW29df/jf/42+Oy2eeewKTQlhmblURiwkDfHO2vqMNF3V746SScjAYTEYiJI5oVKhzLEPwBGTkhMg4/9iF3YMLKb0w/52fvvzjn7740598/ydPPf305z//+fHFiwglRnvIhBxDMQpcl1UZLR76ev+5vcPVqlt3ANwpdyrwOpaeMmvik3UBDAOP6npU1VKh64CIMkQKMQE5OzfL0BmfuwBNmOzg4sHer3/5b9w9XPzgBze/+/2bX//mVJe6bmvHDpcjDlHdulyATdwDMnEr6Mg6GLsWFM529Wc4BTO72mqxLKtRtTO5e3JyF3zhK79+6X/xT3DhvIaKEVcACDwY37x9D+OxkBigWTPMHE7UdWnzcBsDQSMCOeQXN3KbUiqKQrvUdV0RIwBVrceDukS77gQpCOP4+Pj4mJmFBA9UyJvsUzprA3zGQYCnVElMTYJZWZZOnM2KwfAoLddEX/5bf3PnH/4DSAFFUe9NgSXw9p35rE1hME4AF1LLYLY41dDd58a0t/b7EDyoGzg9PqDS+mXjtIx5UB7u8FhK22U3LyIJwMnqGPcno3EtbLAO7BYIqtrbGz7S9wojRBE1S2YglpJYsZjZO3fuoRxmcDYoMQcoNCUn2Iftavp68tRR5wF8vEXldNL09PgRpmTkCGCYO0HhG02IMJgg0n/H4OakcCcS9bzUwnpiqzdDM3c3suFwaHB3NTN3MzOFk2oznw53J1f2BqMS7QoVQBFQdZb3PK9H2/rqVxWmgGYJRQZevX48ba3evbBEgK/h5Jph2S1aP+DR73I+FnrHFSNyUu3AHXsS0nFdXrzAAFwBga6XVIGBgI3XKUDGtBkbKGOgdtOQNJJ+nPDnxf1WLXveGgCSkmQuOpfWJAEGFjL2jVHmGR4VkL9Xz+GbP9p3A0qRMeNgUO5FudulRqHMeZux1w/3u9FoNAJ6DRqTbeJwiDFtV8YkxELETOwgc8CTuhjgECJ2MJEwGZA/2VWRHUrbiRYBAFciwNeJ4mCAkO+tm1sn0+G5vUlRWzLN2pMIAHpPavQ+DI8meuNOun+Rmm8Gd7gfWIrAqAxaV53CNDMCmN1g1GeAs7nxfeM8+4BkxUcMD96I718LZuZGHogCu9RJ08mqu328uLo3CsMaiUAYDfGVX3v25Z++sVjdMex2ljQXJDIoBqqq8y6cLYW/8rgfhXrKmD/gjvJooY8a7dFnY55+XUCneySyTfiqEYq9YWOdps6XqyJLLXGvKgZhNBhi7WDuJnXEeo6XX2veeH3PET6YaD7DBiLiTMQCS5ZzVC3caLFEl6GKAO2TyIkC3B6IN3/I8cAGe/sH6H0rAzREKUuwl8OCU0oAjHnVpXUy7VbZAPVBORyNZHpvHVhCLKII4qaXAEW7XBWCURHraqeKNCzDZMCjACxQA8wgV0v3GHMKa8QEbZvXX/nxD354653rweP5/YtXLj62szPG/g5297F3Dbw3xXBtEhxDU57fw49/cPNP/nD24jfr+WzMVRlHlDNsTZ7JifwBUS+7MCt736rw4FISVYxShsVodv14eXs9lklE0aQOI8dOQGjRpbzU0EBSITm4e6cdfAAQ2HuvBnufTwg5i23+EjQubq6Kooh7Y5xnbjyXTVpkzrE76gIPLoQRC/I7djh77dylA1ydLAepfGq3qqpqsvPmW8ff/qM/WO8OvvS//z+gDoOCO88aagfT/iiv83y57I6sIl8UOq1iVYXBMIwGUlS7a0BIxRvmNoaAMAB2Aa2rva9cfe4rv3HvJy9++/s/+NYrr3z/C1984Utf/rVQdggVMMQ6rduZ0WAy3Kn3h29mVMMAsZS9a1LjHVPhAW0yEQ4S2PxENSwXsWlC4PFkKEIhSBFRMspAxWgER0EGTagzcgUzXDgYXbv83G9+7cozT3fvXL/z6pvHb7w9O5xPOj8fq93xwNZrcUs5W0qZMxUyHJbVoMjT1S/rEjnDw47eWpNgMQRIaHNeMPOFc+Pnn8VwgKJIiAZWYL3GMpsWpVEwou2ea2Otg1OidOsCdOrO/wk+ebpPV2zasJvNGvqvb1PGgffZAJ7hMwl2uDqT17HwLDklp9AJ5svVVPLk8Wvnnn0GoxFYEhUGaoGbx3m6bjswUSCG6eZuDmCzz6J+pL4/PiLVyYejL3SFnAxkyuSFeBFZvHeXzZs9sn+Q08IjB6dsmhzGghBbxckK8zZlKZ0LJVHirQlIn4XwyzMu+xnhagyYOREUagZVKKPJCxMCkQmBCcxOCER1Nehbn8z9Rs56f7ZZswQAmPt9LkhgI/H9wHslxoyKN23TpLoJOttaMJBD6Oc1ZT/Dp4S+hu+9STugNelcMhdK0mvyCc6eT+/dH5/9x8Z1m3r+1Hr3DoKVMWwCArZOUv39OjgsAjCFZiYCJAKTUUXtmqF2PwaAf57TbfOf9P8z9n5QBgA7F5liY3Gd0Wx93TbtiTM8UqBT3nNb3hFM4KQddSYyrAT7pYzJqevK3dq46o3StI85cQA8Wye4Owu2HSkicdOyiBRMiCNLnyrASmSe245JhIgcTAJzUzfyT/T0cYJhO74AiG8GHpx83aVyXFKoTo6m10/SznBUDApwpZqxFf73bQAzU9VHxdS71+w/UHvwexo+PY/fX9UERKODahiUjxarJmkIApakxvgA78LPAFfX65hse96xm4ONsBl9diYGx0rTar7s3rGjJybVBRl4sHXGcIzf+9u//trrb/+rf/310d6QLTZNQyiLskxNo20zGg2yfaZCpM/ws6MPsL3fAAAAEN3XNH3q4zI/H/rN/3u2Mw8uj70BNxEZWYrZNBdZC7cdiftF3K+prpAA7xbjUg9EcPv28de/ce+HPxynJp75Cn8kRETJIUyZkFNhXpn5yRTNGpoRLPeGewLORPowejLydkXsz/7+ZtRPmALk2w6AEwsI2hVEdSGjAQKAYTTEXo+6yNVsbfN1i2WnlryjvKwHQgJ3zW5QkCvcDJZLYBTD7qDYGWBUoBYUQHRIBBRYZvACQyAQvEN79L1/969nJ0fLk1VZj65deebJx18I5x/DcAIi7Jx3Gs8StYkmjBES1kf41p9M/+Mf3/p3f6Svv7NDu6PRuKWJpbZCLjy/S5fG7gQEUtJ1blq0oZI4LjEqUBQxNe/85K3mTtqP583ySpfD3QJ7gtJtvU4nOaxCyAWrANboGj4CIsjA7uTO7uZ9P8DIyDdbTnYm55jL1fWViJwrB9itK4kgXb4zxzRMeC+s4ohHVRGn6fjundtds9gbXWn2BvXBSFreCaNRNfzTb/3wu3/wL849dv7SP/2nYW8fRXVirXMNlIN6sJgnRiSNqeOmbY+mq6KK48lgOJLJAAIRGoYwSMiCBNfCjMY7SA12wgv/2d974Xf+xvydl7//4l/9t//d/+lLX/zKuUvXHrv2OT54oi4HyCU6zZmvDGgv1KmqV4aj2fLQdN2lZbPyIBbFOLp713VZO0Bjtv3ZugCJSIxSVnFQUlWgFIhxzWUw16SS2jII9nawtzN8/PLwxq3RS6+88+0f3Pn+S/feurU6Xh2t5hfioCKvqIyai9ymNlvuKGh4+K6vM3yKIM2RuCpKCN/r2pPok6evXf6Nr2BUpxAULEDOOFl0y5StrJTYt2biPYmAXy69Tu8GAHZsst1OC5gHnk//VIneP1h8hs8gBkWJbIVIApZtKoYVD6pFt5wFef7LXw5f+3UMx+isq0oF5gk379ybrZJ5FAlqMMMmRJpO6SMD2Mgcbo/4KUQOzxrAAcyubBbJ6ih1weQg5C35hs+E/Wc/+kPZ4SE6Y9Hg7sniZJ0sVJnFiA3sp/6K/cbnIWsVmhn1AhkiJkefcOhal8GEjAxEvREFmNjjurFNfrNq73ZAboAXxQgAwdz1NCO4tLWkbmzdDmMAFAR4gpNxNgoE9M0FAOzMeD+hcoaHHq79otUA64zGY+boXMAZUIax+zbd4efq8Nz/eTsNACDoZDQMAAAm60/CQGJAUCgjwhWmzAUBAuzt7sjdJcS2/Cac7OftQHJvqMkOoj4E2EEMjplio7TsbO0wApG7nXW0HjFsOjq0aQBsPz8LIAE8t9xVRZQhYeBatqt2tiDJm1OCxAnwYAQBGTkbwMLMTAImYs5p6anrmVUFsUPB5FyFSAD3UcPq5mZu6h4RP1Fi2SFKJsYMkBsRiJHJzJukACMX5SylG8eLiP3dUMSyIO3MzMz68IBHjrl78Lrvb8f6bleGPris/0nOPq5Krqtm2bTasRRq7mqQ0Cfe+KZfZMAjIy/9cHxwF4eAQKS9CsogUiIMUpqfLNZv3zkZXT5XCc/mq3oy+PJXzv3633j+P/zZX4DXg+EkE5arNnYEp0KKQVHPmuaX/JLO8DCgZ/8/ogHwqGOzDmxXgJ79d3cyd9u8ZBEs1/MQMKmKfRnsSxgFVAEsaFerXcpjJxwd6fd/cOMb31i9/spu7viz0FX8BOHuWZMEdqjmriQfGWw2R9MhZ5TmzO7gILHjrO70EG2x+1BBJ8B5KzvYHIkIZO4EV3cCjJ2ZbTIoBF4GVL1vgCqAKKJACChHPKrr0aA6WrSz5aqdLffHO5pTajWpOTgWsSiKKMVkIFXEsMAooGQEc9JOsje3l1U9xFjAgC2bV178yU++ff36q7PZ0dWr177ym1+5/NizGF9EGIFqxGFLRaZxSmiX7VjCgIH5PVx/9db/9C/mL36P3nr9EuKorqG+yJmyV3I6fuu9L2IvEzLyVrvWG4uI42KwN8C4hITljXbx5nLU7o7K8XK+ykVbXhpi0KLS5fEyzbRo69Lq4JKDdr52JIJAuFchGtTIwPAHJvN69l9UIqp22i1vrovhyWRIxW4sVtFOkKbdzs6OrohmIlUYlaMszXK6OHn5FV0Prj71xE41glqF8msvPP3DO4f/4b/9v/7jg/Hoa78eHn+qcFpaiuFgD5WP6fikZS+MyV2S5XnKs6MpTvzg3G4RaVTxIFKF2If7Bsu7EpEMmlAIhjR+5vNfq+O1xx7/4Q9/OJ+tp8fNtWvr3ceeRxVAKNuu1GokIYEzY3d3OGI5mq+nrRqHzjx5NhZUNaNSN026XKdkRJy5E+k0RgmRAtn+TtkGDGIVJtG6lVmOZAGO3QnG43jt8ac+9/nHfu2n17/5vbvf/eGtN6+vm7Rj2JEwKotRVVrXNs1qtVrFYa2PhhTkDJ84yCHmIlSWZWt8mNbr3dHlp5/AF17AcNCF0OvkUov5olmYxcHYsrn3e3qYu9OnI67fRGps93+bCQA1M3O1vtx//2ludEZifcZR1HVarLpsySgzFcOaJsNuqXIwuPTVX8PnXsCgbjKr0Bo4PtHZYt1ZoBAcrApVBxAYpD0Z1RvnGiCb+b5HHJSNGcxgtwCvQiiLUAQgZUafvecPmmU96tWtEhsLOCZg3ui9+WqRJY5KAytxnw8MMnLtJwAM4WGSuXMmA4E3AIBI5sRGMFc3VbiZqpu7u/GkOufGMDeDubr2sSgqnZIZyPohF3d192Crce4m2gzVKxBlg3UgMYbCAI49w9ZbX/QV4af9jpzhY8HdiWFA41h21ijlEMERxoCSbwZf+i7Pz/nxkjnRtr9ugLHb/s5OfyEJM6wjh0ASNKgrKAKAWggAIMD+3rjvG4D6+avtBMDHxoOvwXDf8YPBohQ6k2Wbmw5egojIcu9KdIZHBLZNMrlf4BGMYUAWMrghtaUN9gtcmQyebib32mXH2Zz6CQBzVxKDSyyd2MHW39ide2l5XRHMck7J1MEkkQMTk6XsJE5uYCcyEWf+pAUBBnYCORMhKBhZHJkM7lGwbJZl5MFk7Mv25nxNNg/nxhdqUI455174vymURT7EE/nhAvmm4dzjA57x+wx8WLWy0lmGEhpoNhhMkwoHpvf6fuAzUf8bMT8wx0cwQETASq7IGcIIEklrqN48Wl3ax8USLm4EjvjCl6596StP/dlfvTqJVTnYSznknIehLGOR2kz+MNU/Z/gl4r0TAETem408HGkZPx98e81/tCNBYAkhcPQQ8jDwgVR7QUaCvgImYL8gRsTRCb71vRt/+CfLF18qVvNRUaF7FLJVPj2YWUoJVQHAcldIGDLn+QrrBpoBz3BmEqEIzmoPYTnWD6Ux+rn4/mwyIiLvA4TMnYg8MJVC+wOwb0JZtVtb2xA5iqIfsI1UhFDUIxrV1V3GiXa2PCK3grgsYlkNhsPhYICqRADEUQIltPAMdEAHytVBRsxol+u3Xv3RS9+5fv11s64ajP/2f/Z75y5cKa48gWIELdE6qESczFFkRejyPnukhKMjfPcv8e2v3/7zv6hOTs5TvTPeMePjxcwtDQYVZXV3Am1YgJ79Z0+eOus60VDH4d4k7o0Qgaa798pxcVLvxXMRxTodxvNcXgooZhBezldY8FCHlVZElKN2IXXelojgAHYTVc7qud9cOvtpG4CMyDkoD/Kou9fMykUchfpatXewn2e2bLr2pCtCDaauy1zKZDRSrKc3l3S87k4Yn/88ygGmx09eOz852PnLl1//3r/451/JaTTZn+wd1IlSSIxQFtUitOvcdaoeONQVcbnOXdO28zuHRZBhFcd1ManKuuJKYhnjAiiHI1dJqxNr1iV5ffnzj1/74uPXvnTjxs0333z7L69/Y2//jSeeeeHC08+jqjG9Ry5FKIpYDIrBZFCdSHXc2J3Fct6lWcrKIdaDsojZxLI5BRWAuXcy9E69VfK0ylYH363i/iCOyrEAgBp0upxWQerhGC9M4qUrTz7z9Lkvf2792ts//Pd/vD5eHJ6cTJZ2LsTdUA6q0aCsZn7W4D/DBuyI7gWcmVeap5Tl0sHouSdw4QBFoYgEmCKt0LW6joIobtsbqsOpdz7rxTj2SXv+nOJU1cS86VKCeBOhbvZgkHsP38YAPJIVzBk+DtxcATXVoozDYVvGY+0O2R/78hfw+ecwGiKGJlYJOGlweLwgxBgjS5Hcs5qrhRBEYFnJT0WomyGAR53/7BNBmUjcxVEID8tYBRGHu4G0r3C2wYqnSvFHFQZ2gUMSaN1h1naNkkoIMaSMLbWS4E6eBdrfd+2hMQVxgGNhgBP1yy3DSJVhMQqBXAFTuPauD+qcmzuGwJsC1RjO5OTmmshd3JicHcROjsLXl3aHjw3Lg+ClEayFd0ZRGRlGMCVm2vBtwdg+wFXhDA81yJQkONAkLFvrTJQCWGC9hPrUcafHz9UD2Iqwe68ociXowd5YADgCAdkAEEihQVU3ezyzvqfFwP7upC8g7JSyPz3R2PCxJCtbJyPqX819G1OAQpt93eYmASXQt0c+9ss9w6cKctyPAdiM4xNccwcSMMEyDHsVnrt6pZrsSqjdRB1JPZsmtezIjtlqrebZvDNvU065j8wlXpO6ddmyqVJwAZxMuFXNDGVXcufogZkCCyy1n2hRoMQMiBvDghnIYdnYYuCma8mLUTWEyWI+vWdpt8ZuROHeN4t7+aGIPCoNAOBBu38AH/r3TRajI5ij6yJkVBat0kopaSanPjwBzkbGgJGx97f8X9pL+cXDPmRIixwMMEMV2sGCRy4kKNNg0S7vzpY754fVaJBdC5Ynn7709/7B7/35d358b3pnvDMY7kzSPAUJpcjxvbsyOgsB/hWFbQFs4r/8gyyA3r/BfiRgBPHNEadRB+buLsQhhKqSqsTOeByBkaLMEIUTNCBCmYCTKb79/bv/5t8ffv2b4c7dnSoMSll3j8a6+mnB3ZNpZDcgd6muQ+10tFigbaHaT2j1fSZhppzJ3zPv9SljO+GxsQMmRz9J5jCA2A1ETBAJMaIQsENMhR1QCVSAERiEAC9hraU2W4hVxRhVpCUFozIWZT0s6zoWwgF94nAAxL2wpqAEyvAEa2Br8Gr1yk9++OJLN27cKqR44vEnn3rm2cmFKzh/GYjIhIYNhZclhzJxyABl7ASLbDi6i+988/Bf///e+YtvxOOu9noUq+jlatXwajWu2t1id9UlbK4O7l82ETm5mhubxFBPBuP9CQaVp8Xi9qy5reO0Ny52utRptNFByXtoZBk0zudzrMoRRjGXxhmVKadsqYSCe9sfV6izw98V2tzHDgMIKuJDrLG6tzh6Z7o3xODc5OrVeuXtW9dvHDAX9dC6nFJjKYVKDpwvlDs3f3D37tzOv/AkCsbeeJ/LL3TNt176wfUrl1+49gR+7TdjvRs6V9VK5PyFnduL9XK2brNJMAlVjmwIMVSqadp283VzLDSq4mQwGJQ0qEQ8VVKMxhfL8QGQsJiu7t4bXPrclcnj48mVt9564/Do8JWffGc2vXF+/+LO45+HCbxDl2FeVsO9EjEy87hcJSxWjTmSMTw4aRYK4kTE7CxKMMvmIKPjVTvNaR7QjgcHw6oOHh2BuR6e75pVs2wKYDgY4gvPj564Mpovvnxlf/nTVw6/++LdV95czxettBeKgZQl2u7Rl3We4ReD3qlfnAA0lrUuzz331P6zT6HgBCEEJOQV0io5iRahE/CGdX8gXGf7aKf31s2D9wSW/2JEN6dVx/scgPpfRnD0IZenxcmnNZ1whk8LBp4uV0UIyViqqtrdf2e9eHO6as6Nn/qtr+GxSyglc7BYTIEbRzpfZ5YySIBIdsCcmVn6TVY/Mm7e+0mT9fYw/ktsdH0SEGJysLmQV2UY1GUU0ZwFRm73U4sJ2KQCPNowFgM3nR4u29mycyk41HkbYdJnlhCyQMUzwBnx037K92EED2JOyMktszp7DmZkOS00QgsgkkdiIQQGkSq1RBSYQghF4FI4iAhhd7QnZIE4MgWhyCIMJuO8uljwhUFf5yZ4MlACDBGAEuJpFJxCGCA+W1QfIZzeDZsO67Zrs4PCKcnfu+dt7+AM+phZoYR30fVk5MYOhu3uTTb0O1Pv2E2AmoZtoW9wB/XBqxgPI/kHyHt/HjxwetKpnTX1fq2sjnWynIBHVtL4K49esv9gl8gAc02IAcJoFI4KuLxb7u6Wl4ECUEC3E3290d3ahuroFK2izUgZqppMXvrpzeRFjtZYbhVr91WrDXfFoF4TrQydmXo2YgQKkPBJTgE4+hmFvrVm28gOFTcIlzGAucnZjL0YrFVuHy92wTuF13UdQjCznHM/AfBJPcVfPIwcTg82eDbi/Qc2EhuGgGCRYG1HUo6r2ri2RdNojiJ+v5O5jbb5zGHjSe1QQi+j7GEKJ7CzGpLLO3eO94fVtYG02jF4slf+3u//xm/98V/98Z//ZLY4vnr5fLfsui5PBiWcH/kmyRl+XrxnAqA/CfoGwKPI+PewD5H+bfocDgDMXBQyqDAosQtUQOGgfpaITd2i5/bNN7rvvTT/d38+++Z3RnemAwrM1OYVzpSFH4n+1sPMSqaagg/EsZ7P0LWwflk2kJBAQHgoAxXogZP/NAag71NT7xwFCsyFoAzQthN0CAQyrFfN4gSeQxE5FFwPy1hDdd21RDwIRKNqfxhj4BgqAN7XJ9k1t2UpwVNAC23QznR+tDw+bJa3fvDinzTrY0b99NPPvfC5Xy8uPQcbYGmw88jkRlmil8FlU+pEeE2r6CtM7+F737z9h//2zW98u7t5cm3/qrS+Sjk1XVA7KHKJuzw/yRgllFvVV5/P0A84gJjLWsY7I9kdo5Tj45M779we+u5YJ7rQzLkaFcVO6IrGyryctfPZatyUtQw8IXHnZMZZ+/qN3cWdzMmdDEwOdzIjY2f0nrObGIAixtI6m749zUEfl5HUk/Fu2ru4zvfyKi2KWpR03S6d0141GepkZ338zqv3jsT2n786oXVp6fxjB8+4nty48cM///Nni1H5hd+gULOCGOMRVsN6KV27XK3QkrqBjWkwGuSUdE3aNqsuWc7NqpVgk/1iNCx2MFIQd15knsSrg4uXcXIPg/Pjp3e+eO2J1e033n7nlVt3Xn7tjR/8zUCjnYuYHIAYyEoJHEWwO0EYxLLema7QdCl1BhaEwiIy3ODmDoeRCDPYBsXQu3UkI46a0WYHURSpCBUNliTZuwWhLGMc7eFgePBf/8OD1z53/ulrt//y281Lry1u3eNuXa0ae4j4jTN8yui36OSeTVvN8dz+1c89y09fA3kHd4Az2nnSJodQSFl0QPkuCYr30X8f8vAGOi3Vf/HYNADsAZHfAwXMA09i+xc6u09/9tFqGkxGi2ljphzDvZP1jP353/i1+JUvYmcCzetSMnBngZv3joyiadcz/ujrwP6Gl20raLWtOYaB+DPQOmVm9o0zeBmLupToSKsmFve3jxvd7Nb08NHdDjrBnIxp0aS7R7N5R2G4i6JYJjj3DUsj71lLIygctMl8fijghA5Q194yvTAEoipI7ZyaRe02FK4Dj7ioY4giUdrnn34sSArMMYQyoBQUAiHUAAOhV5YADAiQgXsoi+wjAVJGaiCbkBcFGOYbCwrAGWxne51HET3RnRPWyTLuk+Gb7z6Y+fgL6e2QkWM8FOqDRAjw3BcJZhbIiMDObDAhCoYRY58wyHkluQuW6VTYzfCPueS6wRzImS0JlIJBN+xfBKANeIkwJ7TAEEbeAcWjPtj1q4MNNbxdhnoNJwMENmeAIAHWYN2Cyp2AfSCsm9IVzB5C7/Xfm8woIwON3A++4Szq+NLvXO6A7GgzZi2OVzheY6526+R4bjbVbpF05Tl1sBCYQhlrdt54YlJ/ZAB5m51CfZOZ+iB1AzLBGdTL3Gi73cX2QqVN0bEpPWjLZPdKSdu+D8EwLKus6JataRxWg9zx4XK6E9x3CmIuA1yDJTUzqG10rwD6zFj0z9PkIct87Yus0zkA2sr2nR408diS1M5CrpadrB5AA6Yt0GUJlCkBxOA+uok98GZwxJyMnEGO+0d7/5H95yn4to5jfz36V3DqT9K7FX308fSXOMGdt+OpDEBNiUUIvZoycZ+nHlSGN06Or8xXlwdj1yYtVvs7l568Nvj7f+f3v/XtNw5nc2ZO2jVN2h+XcSjKutm2fdB78t7jGR4p9GfHVuWzCelxUnJ2MoDVAjwCYGejzCgEEKR+q91nkhOxEsvmErTtD+P0tv2pvLQPAcm7+ABmt01N4k4wcmLyyFQxKsEwwA2k2ish2JVTF7sWqTv5+jfu/OnXp3/6V7sn88v1oA7lLC2Wi1Vd1KcbpI/eKW2ME37FCmgJCAQhMpCqG8jU8zohKVSBnEEEMUZwKVSyQ+ldy/5HHHG6fp5683/kEff1Lj/jf2HUM1zeb4Q2n3Cfq0UgIRJyhgVGyaESVFKQKtISi3vtjdduv/Xy7OReZ/74c1/cu/JEuPRkGUdBOEscR2BQkDu50dZruIByMArKUHAHbdGt2uM7t9564+3XX7t7983JXnj281954unPV3tXgTGsxHAPowlaoCyJERkrxyqZCkX2AVZ1mmExx1tv+F995+7XvxtuHl2dnB/G0apdz5umRD5fVYPAmK0XRzM/NzQi8SDO5ERgI1POVniOFsYSJhF1AVOfdoub88vVk7TiNFui7gYXRWpKjih1Wqx4SnFdxEGxsq71nDkr3Kz/8MwYSkyI5jE4yFdAgsMgsNKITUyIWHUYh2aD6e3DtXbNaF1fqgG/8qVrb3335cPp8bnBflVVi4Wskgzi4NZLb1968mmNi7fvzLrq8OjeYq+qLzz/+V/bv/S9H770yjf/PO7vPn/5Ms4zx1rKAQMl+e6gILd154nYOLjw0dGRBKokVqNh4aCkSNql9UmTDherihZ7g51Lk2FdYJlgK4wnF2ENnFHx4NozT4+H5c3xvTuHf/CHf/DC5778whd+rdq/ACHhBIoV0DnGEcUY7Dhq2ty0MZYyqBuh7J5zapManDkEpihyNJ8FzShCEwNrRttU7CkUnUlVl4NRqVJmoENa6SqkNDzYx2BQ7+w/eeHi3fPfufv9H91453ZYrPZEClNyEEysd27ppRX9gri9bn2zoJN/QBn0oAhwU/QCxiC/X6+e4ZGAG6lTR74M5OPR7mNXsbebs+UCBCTHKufGssS6DLzU/ibnp3U6bawEeonSux9545X2MZ4MORwM2sxd9dxELwZSYiU2YpA5GZGJKyH2v0L6fqWmwlw0i8EJ7hCVwjdPT+ldQSNneCRwelI9WDh92KfIhCBFUY+749VytYJ1x6q4sPPC7/8+nngCw/KOeUaZgOPl+mS2GO+ea1s3IRYm4sjU77I1J+63iggbA5YHf/vPsFM73a/1j/IenNYwv0B82FyCOwA+rYIDsXt2V2YqglQBlLBOiaL0voU9P9CXS04PUyLTfdz//N/3HvL2hGEADm7ALWGe7Gi5aj2OdyQKdNVJWYj3zgoA2IjJxSkowuYOtlkrTj2geh9Ivv/rnfqlyTZcqrOzu8Ph7ka96tn6fROwFT73waSEfqDJNyYk9+cuyK1vurDBCNzO3JVzDm4VyyQUkyAj4eeevVYbhoJRxKBAHVFHFIQKYC60t18HIlBuSX8ADoVmt0xqlK3jcGUwbBmenUyhhsCCeGrDSQ/+3/0t3hkeFfQUd2ghc8ISofUE6EZqpGIInQRzy+Jwgyv843iwGkPRe6jn0I/VWJVylfM+YQiE+5ttZjArhf3qwKAoCg4Ez7XF84YvFHgqlq3brDR4i3oEDbh+tHfuwsyWH2Mk3A3aAcihnUsIFplQKJsir4+rogx7u293zY/u2ld2+bxYszys6vrstH50wNyfoNxzlBBIL+yQagIDKqAcgDkS9gECCqlIkAVtSqxeByAD6wZVocK2zRKOHYYN3GFjdH2glEBL5AkSIRE3OFga5gmHq/bO/OTudHq0OJo2SHbQeNm6J3KPAUVAWaKIqjkbVA1qDIksUQphbY4PC/LAZRkHZajIWBNydu/TOnpygUwJPdtQBGZAGE59BzYAzGTegbNFhOiBSNTFA9No8HZ3HGQkAuoQso8Hg4rgrfa3GCdWYidW6p0WmD3Tw8TZ2Wm0g/cB4ttb8AP39c0PAuQoYg1PK9V1Z17x5Fy1Ct2d2YlRKIdjoaJdKikGZS2GVdN4GZwywO4GEGxD6hARnNgJRNgee4/nj/X8syneTQX2z7hXwr7r636fE7Sf7QiYWya3zTiL91Ua4OaeyRVgYocjMzlFSJFD4Yhvzdrze+WT5SBw1vVUiv3/8u/81ksv3v1//Ys/vf72WwcHF6d0743jV/d3d6yhbf6K/QzHT1DhdYZPAEb9fKeHntME2DgD6NyLwfDevfall24+9+xEJMBnDBtEKny5ymw8VBGE2BHaBCEITHwjFWIPhuAE2nRUP1n0+5mN+fpWxY/TReK+JLCnBraXCe6LCySQdwrLwyoejMudIQoGOxbzk92dEVxx7xjTKd58ffrdb8/ffPPHf/EXk647nzAoqEsr6yhS3I1RLT9ooPje5/krRve/D9Z1q7KkbjEX52q0s1ZSCcwBb9/CF54HvEUCChegsSqFdcmZNtvmv/643UG542c5ApB3zZbdPxL11jvv+eNmGW790LwTWe+15nDPdQiAWW4C6ZCrUaAAaVtUocThK7e+8a/SO98tV3d3V7O1h5/84E+HT3z5c3/7n9af/y1hzutcloGA3FFgQQCQgAa+RF7C1ujWtlrcvH7jtZdfu3H9VgjVE9ee+N3f++qlp59UcJbQFoNQj4HKES27std96U7wdkGURRBgPruLEPCjH7/4f/nvZn/yrae42qsuTG8fpVFyQTEAmyw1o6FBvjAa2Y1sk/M70zePrkwuktS333m9vjiwWpfFsh22e1f36seH8Da9cjO9enxOd5qMqgyDLjuvcqCqHGYZxLa688PjJ/SJikftrM0DYBCTZwDtUoGI3JaTutHlTrHXThHIS24FawAJdULdCSfp2BOFNFtMS9Az8cJ8uj761u3hF3X3i4/D253nK4U187tEB8VkZ43yXuO7u7FpZBzPX8Hw+NVpLhq+AEuv8v74ixd2Ltbl+ujVWy/+u4Ov/gZdfGKNOmCwh3J/WLeD+tad7sbd4xRifbCbpU3QRltHEC5DiN5lVeQ11LlRrJrlyTzvDYe7wzDeYQPEqsIoUGQp48Hoyd0nnnxufencizfffvvP/v2/vXztyS986ddp50Dgs5Pl3u6FlZkwDw+wPxzdvtstFic5rdokuShDFAhnM7MEjs7KQSSyFMGLMrnBlBzM1KamaLtCyqKOIgQEptqZu1aLOMbjY5x/7Pxv/q3zL7/+nX/7777/b/791cPpY1TtVEVFTO06t2tyFXEpZZ26LJAYVbVtUyFhPBjactU7p/mWtyKAnaUvRwiZkQlZkJgIKPOjbRv9KwUDCCGOJ28d3zuswtd+/2/SF76IFqEsChQZOOrsdre2olQCrXUcJafUU4obiQzZ+z/uTWv259lWMxDY0Z9WfR4pYErcMVFk54icOk2el3XEoKiNSIklGDTZnVt+fDQmK8iVQB6CcZUgjk5sWWRlFFst1BkefvQWVT3stKX0EWWV02S0f+f6HQ7lcDJ56/BOGlVf+rv/OX/tq9iZrMpKUS2AuxnzdTeuq67rvBx0EmBkUN+wsnA3BxRhM5PYl8ru/V7x4+zXQH5fT376tM3hqva+r/88b9Fph81P22YAsM3/EyJ2sLurE8hCxYv5chSLK5cm4wKrWSeazu/saNuyo2f/2dmInHp15cMF7iczNo3nvnVtAGJRrVYNDKN6RE6rZUtGPgy5wmu39XC6HuydH4Zy1bXdejUI0XOLfh9BbsZAoR4NbCE6mDZ0v/a3OJCL9K1P27a/GSAlTh4MxM5sTs5szg53Z4aTGiWFGWWFEpmDOzJIMEKGK7IDFFgCiRuSatN414VkwUmAAaW9Io0q39sfX9jZPTfa2R/wTkDNqIDSIEAkRNpsbAqA1u5ki5IScf8s+5/sZdBmWDbteDIBss/m1U7pjsxE5OCA/YPeW7kGFAywwIm3SkwIznY0jxi0WR5Ww8fmwIuHdr31sLdbRW+OjoOAUSSOLcXMCk7wFjnD48/Oh4th34d3797G1QPEjGaeyQbZnijL5wPOGyoCLKEqmd2ND8q90PdHldgFQU3ch0pjYI9jZfAAEEEAJRiH1unjWFKQg10N5KJwzsRiUmomOHkKCB3REmFq3I/ux2APmWLxDH8ttkTPdl2S7TbeHxhOJXjZD/D5ZlA1u4nZfW1f01IkqiQiRFBdQBRwoEM/DNfzwI4+nBoJUEZboinL9d7FNc43npZa/uj1xUKLWbc+Xq9Puma2TMuFNeBqMmYpiAOHACWoW7tqtBtPRqJKRnBLKUFFE3LSGEu8a+t0n/Am74fxkYnI+f4L37SoN6KrzACxULy9WCmH88NYDULqQFmL7ZDBppfmm5cGghE/bEMAp/jI676fnEBKlrUv2hTOTFaXMhmXs2VL1hJREIKydsbOZaga77DRzvNWPPruozNhw2uT4+cb/DwdX/jgp/5BkpCf8Shbr2QHvftmbABtxicIAGUi40ACRTxpV4eL9YV92QuFKJB8d0zPPPnYtWsX3745m6+OQslZZLaeVzw+VXb/bMeHrkY8w4fD2Q3k1i8j/RQN+badQ+bBNLgB0m/CEYgjMkOMTLGxR1ViJ9gmWBr3Z2YfvhHRzdNx2h7odGklNoEVjEgaIYVD1MeTEebz5U9eXvzkp3L9+vrlV49feknv3r5mVpgF80AEiLuThT4qlc90hR8G8r492e/kHeLEBoET2oRsvZwuA0QIFAho/f0r8oceT/Gzr58f+Xj0vuOpUq8/4bk35XMCS+EwMxOzGLwQjSC4qiq8SYevd/d+Ws1f2dFj8nVLxfnLT89kmo7frKdXUe0Hj8Q1pAhB4EC7Rl5Ap0hz2BLo/uLf/9vpdJo6P3fh8j/4B/9o7/FnUQ6QgDDkUMYYjTiBsjuMyL2sAhjQrmtX5Hm3LgAIEqry9v/nf/r+//AH8tPrTxWjSUtFyucHo4W23gdnEitxopCJlJ1Ce3Iyu3Lpapo2zeHdC5evLsrV9ZN3bGDVfjU8P0JQ3Jt302VcEXJhgTSYSzZqqCypLpmqvKSwKOK6kMxKlIOnYCBjJWRAGXAiUiK36CCiLGZMCSCBJWIHKUMpN5ZCsDKHwquRkbZNe9ytbt0dPDbauTyi9fjeq0cnx4dlkBiGlsAFJZCuSVxGOnBtuzvLo8XqnKYwKSakmB3m66+t9sfDYdgZXW3NoikzDziESRH93N3lcj6dVnUAQ826nFW99FiiiEWZvAMJhJR87WTrZpmkYL+8PygJFsoSCDDy0r0jw4WLj0eR4uad47t3/uJP/uj85avPfe5LezsT2KzKplwAFZesu3UhNss27TKc+86lgcC9/bT0cyIONoKCiTgRRWIqrfW8Wq2oRYyxrGJdFKEscm6KEMCGbJgIvvSFz+3uPvGlr/7k//Hfr2/fW05nQ8vnympQxW4xX86PJ+UkBibu44cjEXn29XpZgozM6P6oDTYjAdzXnfTumtXvr69nePhBTjCSJJLKUssCMYAEEFJSQePWce967pw9kOjmw92kofziP2vfkFl9PcKOxKwMUzaCEYHgMIYGcqGM3qSaDG6cs+TUjzEmghIXSsEQDQAWhMwW7ez8/IzgA5mhZtUWxcCLsMh5HXh05eL4yavY2zIi4xwAAIAASURBVIEUK5RrYA6crG3Vdp25B7K+IKFeU3L/5Ojd7/3Byvbdv/pnPPIDteF2v74xpf0FOgq9fwg1UE/lwzezu8xwN9fUlSFURSQHZQhxJEDt1O6fHQb6RM27/hNg7/7L/aNaEiFi6XKGshNLDBpwOMO0zY1SZAgrLJN7JFdX9Ky4w0EGMfTRgWEzLUpm9/sN299LDDfaaKf6t9dA7DAnEsf2E/Cu60hAgVhYQowiYBDxYpGITKIYeTbKlrzL3FpulwUwJBoVYXdUT6rBpCiHkr/01KQm1EDdU/lABCI2cwoBYHNi73WKrAALSISwBBQQQBTooLOl7A3hHorYa/kJBAWpBwH6QateHOOQd7kg+cN4IpzhZ4LFYA6sgLnynEJHFKDRU6HkoJajCoMNZOSZ4eYfw4ZVjKRzUnEiiKEQOErHnoTaMVQIuZE508Z4yDn09O3G/JU2Rn5EGA1qWqzFYIVsVlvmLqeP7cfl9EHnqzELEblb13XLddegUHCI5cd89DM8ahCA4IRQFGZJ+6CqyFA1IYcpskGkozoRDCicHSACgwjgbbBV4yTEAQVjCHTgRKUGXHtmtMyYrop7y8HhYnV3uTxuu7nqvcMjk+ihJClICt90jCW3uXWHOsFETDh4QQjcbssDAJsp134cD5E3wgcGwL05xWmF4dimIvf3KnOWo9kcWXfKCzRA7uBqMUSjfP89Oc2SvU/1PqroUjI4MTHgisg0LusYS20Oc6fGOXCRBU2XMhdlRZ7/+sf8DMEM7IR1k+8ezWfFeHc0QOntvKuG5Ve/9twPXnnr5t2vz4/vXrxwlWT38PZhtfOQMbhn+KWgN/rPyXJSVYS4iQF4d9Ye3MGPYDno2zzAfi6XYU4QZiHhyCFyL/AJqkjt0Te++aM//rPFKy+Xh/dw+3Y8OqpTV09GwYm2jHAmdze4nQUJ/bU4Na/zfuap3yEtlpQyttNGBDCzycN8M3rXeS+C3myN3VmChIKYVNdlbHx9++jk5aPpa/vp1m7RFFEl4Pri9XcObx+V8sL58eDqcxKG4AJc+VKpqFAAWC3v3X791R+9+tOX7t6+8bu/+7vnLz0xGe/vn7sc9i6jmiA7yJYxcCwKhACE5MiACAKBkbRr2qVpOyyjwGCG+eLG//tf/vR//qPpT15/KowGg3AyO2y6fHDugOZtmY2kryI4ic3LnpEwUuM63rt9lwbF8KC+ce/G+Oq5o3C8v3d+f+8CmnZ+52R+vAgJzEFdnbmLmqMXowK7A+F4Mpu2bVtqdM7GSGKAUUZk8k6hBpDAhQDKRuIEpb4qYQeTM3kQa1XQsrdBmQovWD0mb5dHi8Ub6yfHj8l4b3I1dnfa41vL2C73yqFpELbkOSVy8aIojahbLpbzNZmOLu1WXCZuF2/dTfGNEHfxRFWOzoHFba0Y7NQSSsHJuDm+12nu54b6/T2cCZEFDgILQ4jcTJs2r9ctW6pCrAOsjBRBYKFo4oI67l66MJrsnLt6++aNG2+9eeuNl2Nqn3jmWZrsFlzCrEtexMHeuOZQp+XampPTFBYRITP/8AgWI2SwGZKqqbNbSZYZZYhlqDqgCKZEQoTxuP78C/Xj135b9N73fvDKN75167U3756cXKmqg6o8qC8ulzOHmqUED0UclKUHSillhhGfrp8A2CCOgPvsf+9I2V/Y/AuJfD3DLw3EBoA5xqKIJWIBDiByhzpyNjNzJjVX+zTVn6dFiLtjyxswc59RBACqlpNrIvPTH7Z35wA/0vGtZ+jxoKnOexoA5Fivl5O9/RTkeDXP+7tPfvFzFz7/BYx3zKjf0HeG2WwxW63UJQTRR1zAtBFh0X2Z4AZMILjTNhND+w6HdWlUFbvDOhjUEAlRCk1ZHPQ+ffdD2M3VB+QZ5D05wwCsszKEbJS6pM4xlgjUAYdHq+W6yabs4jmrKpEw8wMDGNtXvW1tMnDq+WObAvUBgQgxPPRtSiMQuv6LzpQp9Ny6u1MUMBGZExllN1PNQbEXymjwJqfU5tSYpgCNrBd3JoOI3aI4GNQXRuP9IcY1amy4+Hjq3e+QDM6oyz6+BdhEZ/UfMtCknmuluFG6ugvYpIwQWBEAaQCSLJWEyI/46X+GvwYSywxugOW667rkFIiYmTcpD6feqP1V8PGLt5QSZNM3AgtlMGxUDwS4f2t+AOGBLxiR9CETwhjUpR/NPWUEbNLLmFX1YzUAPqRC2a5hLObWdGm5bla5sECIxWkYwhk+gyC3pAiSQQlwphXSwIyycV3Rds8pYN8kBTtce8lV356CUX+B1EKQrXeWIwPZYMBAYAVSgdUkztLOrNmZJiwdP3z1rYVi2uZl27YG4yih0CLMN8Yv0reGVaS/YVjK2Jhp9O04A3nfu9c+MICsFw5spYmnS7ehD8NyBtyIs2G+au/N1hXXwwC2mHrrA9ra0Hnf4GDAHuma2AgGdyZmdgeyBqFB4KrgdTU8Xq6adl1WIcQiW05u7OIfOVbwGYMT2mxFIFWZLbq7J925wXjMbCEp43NfGvz2m89/63vffvnHt0kvVsUIGj6wfXqGzxreJ1pnZnfPOeecVTdkDoECMTNzn4TqDuldnh++ncGHYOMfdmpz9sDlT+zCHEKIkQQAgXPCK6+98x/+/O0/+bNqthikNG7z/nBnr4rNYsZO7tCegwBnOPrAhDN8GB4Q6Tnx1kjECDybTnfaDobA1IusKBD5pxa/9iEUq3+ApTkBDglAgpkZwBxEosPcNRRAt2rTSavT5E2WFMQoaoAFawdlHkwcY0Oao1MYE6obr934yUs/uv72m5rT5Qvnv/TVr1659I/hXJ+/hHoCBDSap02ohhiPE8wQyOCthiYDvQ82t9RlylRgSDEQ4WTWvfz64sev/Nn/8f9+xekL4/MDs+5kYWJUiWorZkwgQMkyIzO3Ygyg853h5N7J4Yy6c1cvvG0nswF+8+/9/ve//8c7u/ugKh2dHN86snkKXgrI1amwrrRUo9gpMBpY7hbHs67pOu0ghQVzMXeLmTIzOkM2AIF6x2EHslFf2DA8GAQuYuzGxvDAKdKSnMQZkXJJi9xZc6+8e+Hx8xiOzl19DNOb6V4KaV7E4Srn3EeVSAgxAiE4hUzTWzMYDTzGBnWaidxyeplmHb74RUz2iSi0iYq9gdDFfbK4++bhLXZijhTKIgxEIyekBAQmEDMTETiAxHMyp5v3ZqOCmqps6zgspAocpQwSoBGhKoeTx/cPHr9wcOutl++889Nv/PQ7v/N3/z4GuyjGjNodRTEcVKhyTTTnvu4TCsxKZB8uyXJCk5SYqaxE4OSN6Wq+hKfzk91xKByMqspIZe9aUDD/o//8/AuP82PnX/njP7/3vR+2s7nT8PJ4wl3bG0vmdpXVSpIoBYhb9sxbr8Kts7B77zgBNngvqbEzdvWRBBG5E1MIRVXWA0gfiUcGJEWXNJsTWB3J/NP6iHnbZ+qPfRueiIS3bt0OqHqXvctkziAjENmGIcR9ae4ZHiHcL9vejdPYiR6nnyw7yJxi6MgW8OLiucd//ct49ikwO0tPd7VzX8ybZecIXMbCPhOCsFPqX7fvBguTu/euRn7aJjDOOi7rcQlSUMoxcIB77ui+rufh3QA6sXJvc8QMA5g3o0jsqmAio2xOMfKQuoyjhU2Xi2xgFgCqmt2EBEzQDz613pfN8MAIx8b5hzdWosROtuWLggNG5kRO7EaxKgEzOBnM3AymjqRRLeYEzUVuS+ZhyXuD4bgKL1w7PxCMI8YFJnFD/QNYK5gRaNMAEEAYFOGdb92JrT/v0ZOtpiBmZwZFsIApAMLKDMECtkYiUGQf1THIwzeyfYZfIIgRCwOtMpbrpuk6KwbgD9lkOdsHGfp9NJIq9eSbGmDosnd5UJdCfQPA+4m9U1opYHvGed8gMOotf8bVwFPStkE5hmYQJEb9kG3ZXwPn7YX6LhCRE7qs83WzbCcWGEXx8zz+GR4ROKHJKXlaB3YEAikCipbFyZuOsARnQCAVuBAJMERsrFS8zzXbxlwlA0DCkRAfPLmaFgxw2GG5VKItsAZa4KnB48ctbs+6m9P54Xx5vG6arl12GO+fZ2JzNiEXGDS5qioJ9Tczgolv869dtjJ/AKwEbDsSDDPHNqtWyRlQkGXzUI8051tHMwE9fq4qBuhWiMyMbeR3P9SLzd8fESrvg+HCzH3WsrOpO0diCA4G43bVtd3aQgqDUhCa7NlToF+pnaplbeoyBhqu135nZufGFnY41LE1VAN86auPfeHzV+7ePMxtA0xGxS5cQJ+JovgMH4gP2QcTxBQ5W9dlzfe/KCK8rRFPtVdEH9AAeFivKjp1ZT2FAe5GRMwUAks/A+tASnj9TX3pJ4Nbdy6Hck9RZ9srwiAbZdu4gfaDwwTn3iz14fNJfZiw5QadTvfzDsBnR0c76zXcTgfhjQF2I/9UtqAfIrL+gC9uZrwf+I7C1SHEtjFhMxf2UHYii5S6rORaDAYDKYuS8/yoe+2l20fzxWrVJn3r7evVcHSwu/e7f/NrBwfndyYHVI8QalABJXQBHFAPwyCAOAMEdIDOVsW6q5UCs6auzZqGHIKUkADDfI0fvnzjD//sxp9/49mp7QM5H83Wi1rCwc6odqznywAnQzBkJiXLgjawGMYs4ljltri481p36JPit/7JP8TTF/cPL1fVCNN2ev24OVxVqQhcurK4m3VdkXxHsF+h4nTYrU5WlN3dO1GPUDG4xixGwVpHH1UDCCksgYKT94lEZOJWAEFMoGzMGtycG3dyqymUKGJrmqh7dbpoafTsZVx97JzFWz96fX50b8yWmYgK6rtNyYQ4cFUVoTGkk27e3InHq3ghVTlQQ+noJEbDE09i/wqolg5c7w7BV8Yh+c6sTYums5yZnAF3JHUug5Nl836bQR5YGFwslrOs3OX1qm1GUUaDcmdYgQPzwNp52SSUjL3RpcWIbje35u/c/ta/27/8ZLzwVJhcDtUwA/2WKbIkInOHe7+jJyKzDyQrAKfOXSiIMAVxspTapKpZbb5YleW4LOtYVLFwgAwWjUOHX3vu4Mr5g+efuvHHf3Hz69+6/tobd6+/9dS58wOhuiyKojBNYmDt3N3LPjXq/vXgDHd4r0bEpg0QNm5yfdTqz3sRnuFTAJuTE4qiqKoKIfYT005IGa2agljIHeakwKlB9ieHD1yIN4OIBnJ3+MbdnB84L1PSttMusStttFPshI17FVlvCEtnZ+cjhQc/rgeJ/g8EAWVZd+ZzUdofH3zh2fjFF7C/A1Vw4UBeYTlt2saMCi0HJmLqD23l+jOBbEsDb0x7eGMPwO5uyAbbet1SAGqRsdBAYAnuCE6RqMuGggHuqYbNe75J4HuIylvD5v4SDNi4MTJvWnyCZNnIWMpaUGLa4ub0JINYmDkwczLtJckPFnsPTjmQG23Seq33SX5X8q1vqf/tH0MGGUgdMCIlN4eDld1g7s6mBBdYSU4hDME+vVMTT6pqd7J7blxdmkzOT7BfYRI3Dj8FIBnQDG3NZVhVvg3d29gRqYOceuMHdkgv5+wJ174J5uq5AxKMAHWIwQVLW66YHcHhA0iMYppLKc46o59lFIWBly3m66bL6uUHqPJ/7g1XL8CNMbYAcga5Nw1SGlebCQAw9ZMAvl1OwunF5oDDnJ1ATDjYmQics6o5UkbhImJJ/eN1qNjereg/Xc3MTN2N0Jk2bVq2SEOuODzaq/8ZPhJOKEd1hzTHOiFFFBFukCjEQAdPoLSZAbFVgWhKHPqbggDkyg4yhsORCb3RPgCACM6gDlhBHB6AgjxWHkpQRxgP0Q5xbb84ag/uLA5uzxdHi9Vxa28t5uqxg2dmC9FDICYQOZNuh9ocMJBsb71GD1ygtGkH2OkINm3aBv33MyiWlSHPl4vD6XxnUMUBHCDe3im8f8gNb/VIK76dQEGMNsMS7BByViBhLJgUVRtSZ8ksI0YjtZRE5FfpkndHhkSyokN1ssq3TlJdht0K67wcyvCxa8Pf/Z3n77xz/MYr62be7gz2Wp+fDfH/CqJXAuacc7ac+68IIEIciAVu5nDnj7wfG31sx75PGvcz2U4tLPri3t2hzFEC9c/ZYUjt8pWX8xtv7SyXF3bLqm2lWYuGddtKJDAI0lMP6iDwx00I/5VF/ymcSpnFMD86waqBQcTyJtnP7GE7e7aBQ+9ZEgnmmdzdmVxZDcmchEAx5VZQ1+NLw4MnifJ8fShpHWR4+3Zz4rwcLlevXF9qWGUUsXTG7/yt3ynrajzaK0Y7KCZAiRygjDhEiE2bQEWQaECTbbpaNwRtcly1I+WyKnhQcgmVlKWLoAIJR0d48bXFn31z9affzN/60bMXr6TpyTyvxgUVgbt27Zrj1q0dAIF7mUN/jUQpTk5OyssX5NzoRz/61u//7b+P/90/w//3fxidO6dd19yaLu/MeU1VqIQLdQR4k1ftIBW7hUwKaG6mjU7b2iKRIGRldYeYFhpcytQasiMCDCZjqLo7iRI7sXgAenMgDsZQZKdM3Ak1buI0oKoyQeZ1550vMZrj+V1cuxDmR8d6o+2Oq2IcEByk6l2X2KkUCaE4GF+czu4s7k55vh62WrSKeWez47u0Gq2n9XOK/SsQpjwrwsBQPDEZH1u+czSbLpKmtQPkRe84Apj2+Q8GBhEhgKkaquk6p65rV4xG1VkwKEQ5cglKaI9x9518/WU+eevAjm9859X17ScvPjernyaMzwXPwQM7yqIAPDlMDW7M/ejVB46iwAgswYCcDGrOBA6hDtFrTd2y06TdoPBhjBUjMKwctEhDKYpL+6h/48rO3rkL51/9k/9478c/fmO5qFQnQfaqesBDaxpvU0HonLacqZ8GqPSOk5sa1DZ0iBiM4Lx1aTjDowAzuKo7SSg4lL21mTrAUEc2dSZiUSOjT9wu5SPuptLzCaejJw4BBdpYbgCGlK1N3mXK1ie9G0HZg8HJHKeOGWd4hLGZBdn+8316bcS6OkrdKvL+c089/rWv4PGrKIpFo5HRtJgd5+XxWjNLXbdl0YIC4dENhTa6L0Qw2rwtPY3g7nAzN7g7TIiZLTrtVEUlCAozECiAyCxQYCej+2T4Q9smUwJASk7OAdYT4HAmotY8O0JResRccW/dHDdrxDpAANZ+DIiZmLPbaR7D+7AxRTACQL3x8vbHNuw/ge83A/ogdPTafzjcSB3uvbYzJcrKqkKomGvzJy7vn6/KCzs7F3booMYkYAIUQMgbW394hiVYB01kbCuC3w8XIHInMyBEMQK2d1uFARQZMhAQcuiHAgxAJqjAgCVyhyKDGiw7hIgyoYubyMszfEbBIYGXLZo2daZGUHczu28D3mNDA7ITfyx+zOAUBO5IGdFJNbqf25nI1oTMYA+OmQQ4Exict+PVDiYCLh7sjGIsiVZgmMMhElP6+bQGp3XK/cwQtX48DAZaaV4r8uYF068SIfirBQM64M3p7e/cfu0wLbnmOoZdigOJB5OJRe6K4IgF4hDFGqFkYJP+CwFFkkAUWBgoYxT08qcHClUKoAKUAYJvctbJWVwscwzYBeoSuyUuHozmebTImLx2Mm1sul5PU7NObedRY8whJIcSswsAQxA/VVvRht1/wPyupyWMNmRWj34vZsStQiBSVEvFreOV62Cn7M3gmB1OufcXovtv0qPdAzA4NDMQnZiE1NQ4Ant1re73mnbVrq02xGAbW79fIYi4auqsNC/nme/OfWeCukIOmrEcVMVv//bz77x6fOO178yPljtXL7bt/NN+ymf45eDBC5+JxN1VPaet3tSFwAzhvjnQf83BBAH1sa49HlB2PyIgM829GlBAPYFlmqHd8duv69HtoXYjZKRV0FwVYW0KZTIwc6+nEmxiR9j0bIj2I7CRX5zeVgEyiKOZTrFuYBZNW1aCOJsrP2w7z/c8n9NGe0qJhQls4C5bm5U5MFddo5PqiYOrnTSUbl1sD9+y1ZwGw8EwVMP98dXnq/2rY6oGk93d/XNgC3sMMlAEKmAAlAiVh3K27KQsUBcZaBLWuTUoFWF687CkUHEMo5LrAnXUkBkc4ZwXzdvXj//ye6s/+45//9Wd1+9esJJv36vYBsMhD2Kj7XI167KFIm75AsZWdhAVYmDn5LCKD7E+/5Wnn/4vfw+13lgejYqinS6bu0uaobIyeOkW4VoRmq5J43awO4yDAl2Xj1uZe2WxIMnixAooKwUNTsU6K7yPHXOBEjJInBmA9jPuFMhDr69jRVirC2VmhbRGtYVSCS3KENYn85N3Zju7x3RlXDx/OcfV/PrJ+VUbkpALewgU4GJKyczKQCgKKkldp8tVp5itu/XOulgtfX21S/H5jINrsESWuKgq1HsssjMu0R1Pc9t2xEWMSGrat//AINoMUboXcWCeswbt3DTFjLVSbQiGYVlBO8yX3es/vvXDv7KjN2u0+13Tvb241TQXHMNygvNVwHhcoA5BzXJWmBmMiD9wSP9UFMIc1Axmqm4MCQQWFnGjbNmzpdw0lIogVSikcsJwivXIqa4rPPdMUdefv3rZXn/zu3/0R/fefuveyTSV8UIoBBycq6JoNPuGfDCAncy2GyYl9HRsX6zSB7UozvCQw91N1d1FBCH03qdGxoTNFAoJcfBtkKj+Up5Vf3r35z37+/uvYBA/GE7kDsueE+XE5vLAPIryRtNLD5WY+Qw/GzbmNQ98hd49CnC6nXOCg3MMR4tpc+78M1/+4ujXv4zdCWJQrh1YrXByvJ7PWi1Lrka54Pm62SV5tAnQzQQA35cJ9hG1rv0FvBlYZQT2AOwO69KADoEgJKROcGZGr3jfvLP3CY5f/gv6CPRRNE6Qfhlylq31nEjscmYJHmmpuLvSu6t1F5hF1EnVzIyIQghEcp/93y4Up0d2+IPBzaD7fA/x1lzkwTdGtp3xfmDAGMZuhbZBOzEtPY+j7BTlTlkOg3zx6f1JgV3CCKiBAmBD31plOEjBCgEoGMidxLbZvBuN/yacYImsQIYm5Aw3aIYLfCiSHMfIM+QWKXsOWV3teD4/XM+7QbnO3fzO8WOjc7/9+OeuhNEjtGk7w8eFExE4A2vFSvOG9SNTy5BTVccpD/CxU8kdUCeRCHeYA1yDhjFe2t8JgFC/pvTTg9ST/2Hz9/vyEQNYgL0JRjEOmDNRpw5zZzZ7l/r5Z8X9Pmb/bwN6xR+cKMOzozMkPBDyfobPIhR4++TG13/07T948Rs/PXq7DTasq3Ox2i3K9WIeqzJMxoP9nYPJ/vnR3oUwGsfyiaeeIpCAA7iAFJAIiSD3VTAEl4IkskQSATus6/n6DYVmBGcXgZsDiRGkt2oLwE6ABjz3hd07Ld6607159/DWanmS2rVJm6NIlVkcgAs5c0/941Sib9ZrKAnkZGAmwE+z6b2XtzCZc1y1uWCeDEbWtXfmMyYfDof9vH8EfJOLjO3V/mhfAgZXVagycWAJ6PlIpeyjKiQazroudWuPRBVRIPt4qSKPNghWBFHVdafRI7ucJDpuMQGGEpf5eCdMnnrq0jPPXC7DNw+bqdCZSOpXAfbuOz31pYI7mXpvWNlnAAC04fqJaCug+2gHrYfKVNLpg58MO8wMvdH4KdfgCu1Ym4pzWVIZ0FgiVxQiHeXt2DDbJoSwd0b65RAijzT43eeEOMTRrBq0HdSFlVkNApjxp2Yg8qEWQERGfRve2DcRp+zIqs7ERADUqM0IEQWz8RgBcvELBx7W5e40nO+W03I0eub81bBzni88gXKSO4TRBGUNXaktTZRRgapslXnRqWRHMSoVaIB5i+lqOlvMls3cuvTk/tXdYjgZ1nUEOVpdQ7uSUkGOuyfL7798+w///N4ff333xvRquVefO6ezI66KVrv54TQU4cJk1yzPZzMO4s7Y0LooMvdRt232sLNzu1m+mRd/53/7X+O3vpi++ac8rHzZ6CrbQkMKBSR4zEROFOCmnXIKlVBgNErzXLSx8joQG7WgzGZsgVA4c4t1R1KQgwlkjMygDUdHrBQIImAyCCH2O4yS1gNZCrcOE5JOKg8xVJx1frhubhyfPz+cXL6wtOVyPk9NlyHwEKSIXMILz+qWT2YrhgwneyF6l9btyVzXrXs7ujK49/bbhyaXqzGKISYeYB7s3vK4HO2fj6N6P3Juj3JOmplCahsXF4keRGhDFfTRIKDADIsljJ2jSYQgCsiB9Srfvn544/Xm3juTbnp+EngyfPvm0d03f2Tl5OrO1arYKybVpIwFk4DJM8xBpzF/9xfWd5+mDLNAwQWBoHAzzevcoiVzESYRJu5MLSEUVICWSBGcpYYQpEBd4fIF/tqvffHc+Id/+qc3vvOD22pCiKZVzuNQsHPMm2FTcnaCMjKbMhxQBgxKHyDFPcMjAVeDGsyZCLzZahgZYZN24wBzr7L5ZbT47YMsOnvf/57tdXPibQ9gQyMYzKAu2SibOKT3zCDbeFKdPojbpxgzc4aPi1PnRtuOfZyy/+85SZzQb7hN6J6rD6vJM0/gicdRlicOE+mARYf5olutsxY1B1FGk9VD/Mxowt7VJzMCjFzhRr1knTiCBwW4M08mgSNzP8hGvTqDzLfc2XY9f5AffOjwoDsUQUDOQXLEKuFwsZh3HZWlGruZmWXVEAKEiQWq903t3uNmSvbgvex0UrKfc3vgjTByBoEsGDHIBCaUHUrIbAntqvK8w3S+Kq/ujq8dHFzZkz2C9np/IPTzBY6aEAM89dMDpm7KUN7MW9UCQk6wbDmZJeRErmyCsoMl5BbaIWdoh8SgN376SpO7W2lxezU9PLk3n51000XqumIwPJxPu7po2649nP/eC199enjwxMX9h/nzPcN/OhySgM6QHRnes5Hu796S9a6rP9fdPcGEe6G/FUQD5nGMB+NTks3sXUHDHvqZY4E4TKEKMgtgXBggmIkZdR1QxKLQVSehMHxMQ+rTHt2DIItl0WkGB4Q4W62P5uv2Yq1gfiA4/QyfMTis3h3vPn7h9T+93o7kSLtVbLziN+7eLAHr0C5ZbwGgQnnYsRiG++NYlZPhaH+8c+Hg3JULF68cXDoYTiY0KkUqUAkOcEZyqAIJIoglpAQigUg5Z+SuHo5AMOtCTuQ5MCgGoYE570Rcu1Z89dqVux1eO1z++Pqd1+8dVYOdDoVyxSGylAQ2hTm060DZCU7Ws3QQZtwfW7HTGUYyQEy9GAwjYdm03jQD5gZ8b4m9EhJhzp4IjFLYsjbLpqxHn9rH84uBiVCgKAZyNVN2ZuJISIZKaG886tbrmSZLXhUVrT642usJIPeNRdpWXPSJ8+H+IczTBzm1fRSY37XobV+Ox8BtziQhDoOucdw0dxbdTlO0sjwXy4RlydU/+1//9is/OPq//Z//eLG6N94ZHc3vqeq5c+eWy+XR0dFoNBKRD3maZ3jk8MHn/3K5fOyxx5aLWy+99BP43wDQNqmKUgoGsZwu10FoUJar7F1HdSXevtfp4ZfjHMXMD/4i942Fq6qiZ8m21DxwatS2fYL9pQ0ikJCT49zBZFewappJVdQxInfL9VQlAbxs5/WgrMxPTo7qonRQz/sTaJM15wa4/Uo5in1MMGBGTBS2+3VyBOZBCOsuHf/45b2vfal8/OrSupqL0UF9/fqciyoEMfOcs5kxs4jgQwn6j40Pe5wPW28N75oCOM3OKYrCTZNlATlxl4zIusAimGXUNojnnqn3LtSf+xq0gxmKGlSCa3DFVUwUTNm5QBgDpIgGZEYytIQEWMJ8hePFfLE+6XTJ0Yd7g516uFPvSqIGrRmGgUthZEJHePvG6//P//7Ff/k/T47nL4Th7l4sVh3m0zZYtoaAQSzZPU+XRlYEkaJUeFY38+AUnaqWWoPs7/z06MZqXP7D/83/sv6v/j6W944WJ02zovm6u31iR+uJV1WouqyZtC4K6txyM5yUBxd24OjuLfjEwpyCy2h/p1ldX8zunbtwvojD1QJrkVuz9XjVXA5MTDs7k/ZOOj46fvyLX75z7wTOvt0aE5xh0Uyq8fzw1qXfeXL4t377zq1b3/v69945WZ8DPym1yw6MpzeWeXDz/NN7B8PJzrPP3bj948UijQZlEXi1aIb1IJTV2zff3t0bGnlDHTQzU6gqAlbT+d2//BZfuzSMk+vf/e7y1bcf/63fqb7wpZhWl8YTgzZYD1A+dlAO6/L2vXw4OwkDATMzGZAd5lCDO8oSKSEnC0RCkhxJTcGm0NSGyKzd9O6tCvlgp2qOb6auu3btaZ7h3uH1oGtITot72Lk0HlUnRwtSL4vYZidGLIuUkpmVMZZlQQTT7RKo1ic39y5VQsQEkADi7HAgQ6HkcLeTbj2DXrw4qlBGICFDu+CgvQl2huU/+1997YvP7/3Rf3jzz77x05ff2O/ylaoeFRWaNgJoEzSPBhOMalsv3zm8NTiYJNl4AREMG6HWGZXwiKEsy9bRNS2t1liv0a1Rl2UxnGYQYTQarJfrpl1zrEJZLJdt/ckLpt9jJNif6lXF68bFfVTXRW6Cch2KXsXYtm1RMdxuvP0W53xhf28+m3oVHKyMYL2Xt/HZhMpnBeyoy2q+XIhILIpOcyiLUMSm7e60a75w8Gv/xX9R/92/i+HgOKV1HGVgusD1w8W07crxxOrh4Sqtq7CzO9JFerAkON39fWjsyofgw+uTT7YsPt2obszZnAAityBiamVZFsypWbTL1Whv97FLO7S2SEYCclM39vcHep3+0x42f2C67+JF/EBD0sGdO8WggtkKd5bL6bpdO4jINAPEIoVscoBV+3HmB719Nq2mbZV6So/y6XeZg5mZmVumbYvRjTy7SKBAhDblrN2K8ypYc2FcXd0ZP3f+4MmD8QXBqBf7b4lW94ykBbiUIE4AKADEHYpVTsuuS4xQ1CVkiSXDgKBMCVjBl2gbpAazO/PDt25ev3n3zr3Z0XS1mC8W6/W6ma+zYBWtDQCM3csMcUuLKddlw0qRqSCOYWcyAbSPZT3DZxIONnALHM3Xs9UaoQZzpzmWBax730TcxzP/6SGhSKaxKFJD1GZJFmEXBuj1yZkzQ3tND5ihFDZCAuK+OeDoZ4FJgGGIoTNRBwiqADvpz0kr0Oms9kbtyMwGmDuDO/NGtQUyJDzqEugzfDgcULgV1EZfRSwLa2uXqE3tpQNkrbgRAG7NNDA5bq7ueMsyZ7lF4WUqOAxDWUv88ue+NIzl/nD3wu7+5f0L5+qDfewQIlA6kIEWVoFGHGJdBliaz2MIXIQ6SE0EN8/Jfc5xxxkd0AK7BXYvDy8Onnjh6qXXbp9MM8/XulyvjExkWAaGoElZOYM2sS8A9cZ+go3Npbhtutjeb8UcbkKEwB5jZ3nWtqAcw1gCSOCZe8McYYpV/LQ/ov9UnDL0/QXPvcwHcPcgoQ4YUKxys24c7sH6QYqHq6z55MAOVheHkzhDIxqNx013c7p+6mLdYpVTU0clCb/+1ee++eXX3nzrEOUOM3ddN51OAVRVxdx7wJzxnJ9JbKJAejtLd9JTg0wwg08Tr4BeD03keFTOBXKYW19CEDsRQH2KmBex8PWiWTc+qkrhPvoQqU2WMiULQdmUPDOrUBZRN8dG8NvvQ6K5AXbmef2REN+a0m618+QIBmoSrRq0CWqRWOEMCoW0Zqqb8+/9iW2fBnizrQaD7LRoph4c3DQbXM1TZmWJIRGUvJKqElBRYpNxIKDgXCkXmaNvC9NVFu79rYG1YrnCbImmNWVft4suLV20GtajnWI0LsaoBW4hBWAoobCMdYOfvIyXX//eP/+X9vo7zxy1+14N152uV1ZGObezmt4xRpmNCWQb3093jlU5nc1azZPhpJTa11k6Q1W+vljYhYPHv/ZM/cKz4IT1zHODrp3dPuJpU3VcohYKcCi0My3NKVAsGQFIiZepaKXKlTnruiPP42EVA6+XeY7KJ5MLn7so+0XmRczUaQfnKoRuuWSHUS80Zwec+mvL0ClaO5nPhtxd+I0v/I3nn5j++Nad773yoxvT3RilGFtHJ2+coGkfe2y3mFx89tl857U7us7OGlhOju+W9eDSpUvLbu4b515mC0wmxmL5gAdpqWG6DLt6dO/wO//xT57p2gtf/RpsxZlqGdQS5s7T1O0M48GF3bdunKipEzEgYUu+G7bJpOxO2V0dBmYgCCg7TIlAwkldzcvBMJQV1FfrJlWt5w6eSjYR1BFCzNhMe/YDWK72YXNXvBnV6mse9GpEB9MDKi92BgzO5FgdrrwIqIsiBlTjBMtoOa+rEPH8M0+G/z97f9YkSZadCWLfOefeq6q2unt47JFL5L5VZlUmqoBCobqBbqLRC5qc6ZYZksLlgcM/QaEMZZ75yMcRyoiwR4TDJjktnBY2B93TwABdKNSGKlQulfsSGfvmm62qeu89hw9q5uG51JKJzKqMqvjExcPCzd1MzUz13rN85/tkcGz75rd/NH3lzSs3d/cPJltlURmEhWJuD6Zh2ZCXE8OtpWmCGiEDRCBCJhBUf4pm0T18McGanfelk2Vsl7Np1TQQ7hzZXedNBlLNsCzklH81kXMXcnTbbjcKIEQfIPqZImWOmdXE1sN5rFBkvvMgZB8nG38PX2zYB+eSu5WwiS0zQ7hJsc5RyMTyNKcd7/qPnN94/FEMxzBakLTAHLhykHaaVJOHL+BcNx9iSj97nvULDjZVdK5cykZHamVsZswMyzm1rNovfeUZCWSJjgjIdQM3SrwyzV5pcnyM7tYXBN2Oe/ipddUbBbdqVpAS5q1Ol22dUhJHBqzL+ocv50Pcfz3a/SAFeHWyffDlTyb7vbKsitKyxuUi51SGol/2NbKmXM9mOS4CtcOSjm8f2yzp/mODY4FO9YttwQgocwqqhDyZHbCTUrwPFaibs2JkO5jNURTUK8j74D0BEZgBGdyg3sftW/Pd6zu3buzt7M72p7F+/d03Z209b+tWszkCUdKcUioHVSuonUVRQL1qmSCGbMalbwFH6jyMTWCMT0gzvIe7CgokSAPUObdqBlYz7ib9FKsA2+RTx2tKIAIIpgqQaA5ZB4X36EjJhrUBQDe1hVW7qRPegiqsEzYhk0AY94qirr0qCJaViO2Ts/PtgybAvBYaIrJurVRGk3XWNEsMMvjTv/p7uBtAMAmSPdWSU0Ep2ESaVORkBiCKRgbAokjMBCB4FYOxqea21WZGkUTx8l9eKtkNi97WcHx668Sp4yeOb2yNy60XHvrdHqo+wgCcgQXQauPaSClKVtYEIpiBlGAkhLQkpYLgXQjMPcLxDT7YqE5V1fVZvrI7v7lfT5pFRiYO8FSFpGzGMOZEFs2QVVXF+1XL7o7O1fqWaiJiEPmQk03btm1yryiZvQjYSVYiVXIcyio1d/38Yzfb291ekRZIiSAECKpAg1A0OTWaLSX+gpEaPm+IMVsGkBnkoCx7deTbyzPHxi07n93Smp4vvvF3Hnnr7Rv/4r/+N8uGQjVS1dls1u/3+/1+27aflA5zD3cjOt5TjDHGrtbfGflAqKO8rnXGANJPwRX41YDXFCkDCMRGTBCjwrlp27aLhQzK4ESg0Iwc21grzJgSWQNlpsScGLpmEB5OoJPpveHBn41Dowg10rWSg3QNgGWdJnNMl8go2BYcjUJVVdNpnTs9FaKjDYBPOhH1GeIDISXpHQmCji3InM1MLTfZuHEQltQ6bhlRKKBwCATt5F0ViNCEFCEZZEAkNDWaBssaywYxq6oaaV3PWVJRymAwHG+EoS8cTKCGWAgGoIAl9md48bX9P//u9EevzP/s2w+46mx/iOCzzvY47zgKtph7FlMSEODWjT0At3f2ZFCNq01VTGctRR24Qqve9Wa69cSjj/79v4PHH8L09uLKlXZv0t4+mF66PthNLgXvBCQZbYIR8lwjla4alhDGorGDlpbBWz8lnixqKjAclgbbqWdN/9jm+Yfu/8b9S75a77zrlZJmpzYsiuXBVFyn5bGiNRhUKauqGJHzu3v7+fqV+154dOsffH3r0u7iT7/3xp989/ZBM2x5uxhvh/FWbbgOTBao+rnk/Z2JHw42t0+m6/uL+UFvWBqlzJoZHR9QVJQcqaTb02bextHkxBMbvc2N71y88Dff/sunNZ97/HFwQZzgre/GZ7fDLGOWMCqoydrmJnfdUHFgNF2BksBOOLMlS5Y6ORMGDAlMNNoYHj9zMLm606bSPOB0qXP1frjhewMwg42AMiCIW6KFmoA7jSn9OHtsWyVgd3oDtHJJZSWQ2kpNhdBRQzoVjTiriVttNI1KXyCBG1Sty0H1+LGTNNo6fur+48fPXdr87qUf/Ojqu5eS2Eht7F1FrLN6OZsXvarc6LdxxmsB5cxgwFTvqazfXWADNJeeKvWztjnYuV3NZwCALIxgcEJCCjO1BAYLYL+avX/ltkFkBltbE3QFPur+aWNuG05ZjBnaNfwzw7SrdxpDjxoX3cNdjbquXRGMqUkxE+CoRZ6Qtpvjh57/Cr78ZYRwEC31qga4XePizt6yUfOFK4I6ILFkc/Gulzxd2QF2cemRTomqeiZSzW1dEMb93rAMlFqGAmZ0J6Fbq+gf9VNY/b8rzf2yXsrPBwMusxHYVkI9GcgEJW4UJFgq9heLg8UisZi4mNRD7hgofqj6fwSdhJQa3MedDyvmfk4WG2G4QKzsKTmtrTFL2cXGUR6X/sz24IETo1NjnA0YAD2ghPncILad7fLIB5ghKawBO4BMc63qemUKPgENUAP7wE5zsB/3Xrzw/YO4t3Owd3N359be7s7sYNIs25yoDJlMxVwViqpkJ6oas5ubJVHzClKYRrUsKgol5tC25kpjETDDE7t7xc9faxg4w5bArGmarModT9Y+LpkidAHoJ1wPtbPiyQqCVw1mm2XpO/lgqEENRlBdN+u7CQA25HXBUgEFiQO2BoOw11A25zil7D89UffoH64mANYkVgNxk/Nk0Sxay+HTSh/dw90AgnqgKgIzEmUEgc9zTSiMEwBtHTIBhGQAGxlaa4hExBERFcJD59kLcTOr66x1rHdny4vzneLa25ULfRp8+wcvnugdP3fq9PkzZx7YPnWyGG1xwaVUZQGNVjeoa2oTiOEdAsNnqEINKbpQ9FyQziFgEzubcro/ulSVN/YXu9PltJ4tl7HcGiYmGGUYGauZakfBpbVON4DV/B+MmSlbTgmOWJjgfIxZU749nQoPyhAqAcTF1ArIszNq7+oY6Kj1XFf9V8DIxEmynFU8YVQU2XSyWMwXS3LVb84oMBkcS0aOyNkcCbJHHWmyjLf26mLkRuVWu2gDY+sEfu8PvvTtH3zv1df3it643+8vl0siKstysVgcCnHcw68njGEKkGa0bWrq7ocrEVAhZhDUVLUrU6ketST/QuOIgIyuRnvVAKOcLbaU1HVBiSpSAjjVNVJyRUkGVTVyYAZJ7nyQjajritDaw+jXRUD2c0Kn25vWay4bROFUeZnr27vY2UXKoSiWOUFCWRLNqFNzcs4xs6p25Z5fycHrqmz6MR9xd1TM3J0OljWbarYcF2KaQRG+ZfHEvivuIik0QZtc19GabK1SzkVuqxTR1Ghim3M2Ni/EbFXFg35vPCj6Pa4IHhmIrc6HXPagognvXT74wUu7f/Wj+OM3qsu3nx9ul0nRtKiXVpDvV1Nrrt2+Ph6OWNkImTQxddQ/BZombh87Bl/c3tlLrW6ONmvld6f7/eefPPO7X8ULz6Gf06uXb154v72+U1+9pftLqSUok7mULKuq0yxuzpn7RTXuQwizZXOwpLoEVclRm9vKsQ+8M5/ttlo9emr7t7/qv/agXf/rvcn7wxwyLBD6VdnOl77PUDJju6PfnTJngQ02j+U4f/3ll+b3bzz59MP4yuNPb2w88dWvv/+dV97/D99/7/339/fnTd+dO7uJzQ2U9db9ze7u4sb+rWE53tzo7ezEer5P7vBSZRjDHNQLkpvNeBl33rl2+qlJ+dwLX9vY+Ks3X/vxd/+qmU8efvwpHD+Fdo6kZbUJcbNlu71RzBfpYNnUuU4EIiZi4VWDUbrZZlLLOWtUFAlwILiAE2fOPPZsu9w/uPr2tHU5tc4Nwsnt449+GafvQ9mzyFmzsAhz1yrTrsegpqpyhHx9VMC1K4J86KT94PeOD80gmDFcSKr1skXKUhXcd+LBGMy5MU3bEuTEKXzjG/eNjrmNzas/funm268uF3U2Odnr9VwRDyY5Z46RjMl0NU/SrYOfxq7tHn7FYNXAVIWgbbtz48apgz1AYeoJ3iE4YgaZImcSdoJPqsj7WUEVQsSGzrGgi0nuDLkY0LRWt5RVjMlWvEKGZmIj7Uyqxe5l+3cfPpSfditbm5OTMpFFMl+VCK5t6oWnzaceP/VbX8apUyC/1CzwDXB9r95r2sjee6+OWwPUAszrXc+A7uzZmdhAbMhgGDHMlETIVDXlUPlxv+oXwdo5iNa179VY2B0ZHDoS6tD6AvoigTrTzjUPqbN9VuLEMM8tYVLnvcWizcpFxeJivfT+Tt56VNkfXXRnH/j5T3tSIx0PB7FtmnpWiQzL4Mi1i3k723MNDYtia1xtj0bHR+XJEU4MscXoAQVQAJRbpAjTLm2Ad0gJbYPcZnEoC6sKAiXIDOlmnl+f7l3Z27188/qla9euza+/N3tnQYtWU5NTItOCbFCQq1xZMExhxtaCDaltkiIhOAjgDKwwRdaWVLqpp6A5p6ihdGAnQuxAX6wP+B4+a2TworXJomk0Q7jTnDYmXlFm/1bZa+fIzcSaIhNLsgK0NRiFO1qpuk6VjzYA7qALcZUNQtgajZ3tSsqukJQyUfhsJ1RMFSIQTq1Nl/WsbiyUik/e9biHuwQEBPDYlQUYlikE42yxhaylowVrC0gkNlFom5Bzzgldu4gZ4p1z5WaFrBYtxhRjXuTlfm58nN/c3+sjDC5WW6ON+06cevjUuQdPnD3RH58fneqzG/bKsle6NlMdkVVj4l4fDJixggis2g16K6MCxls41Q83N8LVHb62u3d70UyW0ZzPJMqSxTM7JyLk19V/hcl6H2MQnIhqVtUMJRERZiqIaVLXhZNeGaRC4Z2ZJs0x57taD2dlJbiOBmBQUmMYWERSzs0im/d9T2RVXjTLdslSpbs96PsEYGes5FLOUR0xyMPIq1bXbsyOuWNSVCTu4GB2bGvw6NOjv/P3n3vtzX8/m802NzdDCF2RK+fMv6LR73v4fPAxu35HuM45N03TNJ2WvqBjbRMJMbJBTQRqMDX5EIPml3PgnxyWu0q9mamZkSWzTJZNrBDuBe8BihlIK0+ieRMSlU68EqKRZ4FndqbJ0JX3oJ3eBd8r/f8c8ErPBcLdqHNXhVGv4sxmt3abK9eL2RxF4YzIEBy8l7rJnTFdR9pYDbP/6nCoGXe0EtH5ExhJNzdIkI5yBWs0ZzOnao2SsBNHjni5WKpmTbnNuU6rBoCmuJgtApfOOR84kBiS5hqpPrY1HA/DqBBO0VlbOi5Y2Apog52d+Pq7177/473vvZTevrC5sxgnK51DWy/ms8Yy+5GvhmWWULdFYjGFdWKcyp2nt+Hk1vF61s53FonMjcbLfjVrm6sk3/gnf7T5O8/gxBauvb57/WZ7ay/d2LGbB6PEAy68FpoRkTIDjpLHMmtvFNywBAGzOk5bbkWlys61aVF6qbXZW87i6PiJ557pfeN38HA/4Nr0VdkQc74gyj1fmLVOgbVjp5Fl0kwJ0Da2g1NnTpq/8v6lt//dt0bjzbN//Md45EE533/okScffPq5a9//0dXv/tWbF97cu3D9VJ4df/5M8eyTD2X/4n94+cKld89tndvs+yZFmK36lsasnjWEVDhN4+LkwqXXrk9++Jc//OqTX+p/7UtfH/ZefvfNF7//XcT64a98FePj0szm00b7WycGvdZQcgvNVkdLbQIRF45ZAZgS8soTRGOOdR390DN8CVOUG/Twl06kfKva1Ga+rOdhsDk6ef+xB5/E5lm4vpJLkAxYVgF1AyakK8IUfdD3ciX6SJ3Cycc2qO4s0HrkrzKzA5m5lFKaLEPr+xtlL0CsaBLt53TMeYy38KVnTg+Hp5554s/+n/+3gytX6t1F1vZU6UIqcoy5bSzcuSQJa4tOuxt6wvewBsEISjkWAqR25/b15taNoq1ROIY64iJI8MRNzp11GMkvxzTy8EzvTnsj5Lzm+qhBjYUONwUiAhR13dYNYmbnDApSI+76Up1QKkHZoOCfXe+7hy8mPtQGICcUXNvUmeCr0FqeahsHw8e+8bXw+OPwRVO3CH0CZi1u7k1jKCP57H1kqIIs94y9ob2bgzgCurmW3F0m4Dt7hJllcwrHVHrXC75kaq0bXF2Naq2k7Fd/wsCK17Mi/gAr6cIvDHitA9YNZWaCMRIjElvApMHt2WzRtuRDCJWpWTJ44IMl/g+lKoesZwWYYB850wAlA5EFNjhyuW3nC9WMFAtrT/WLk8Pq3InhmW13rI8BUAJBIRnOsmkkKNjDr6T2dVkbqfUKKnyEa4AF0hzpjf0L16d7F25eu3Tr+rXd2zsHe3sHB3vxAFuuDdECsxM4IS/kRJmmyxqqa49V6VROQAbuPsQMUyCBDKQKmGcTg2nmRF6cFxH6IJfgHn7doCADZnUzXdYpGwKDxHL7WW7g3Ok/Zs/CKXuzY8OhA8TAhyL/R2jKdxwnbBWYWrfuCLA1HAeA1BwxUoLrtnbGhzkuPxOd6d+HW5eWOrUhAbuQFfPlYt60GeXf8uXfwxcZDBSggfMBoKTeudYiciThtbBAl7tkAGpMpL1Bz8wyLOZkamCCgzLNFvtdBUOcEyaCkBoCqjHNYzuLi2uTnTenF/7qvWLoqj7C7z332/dtnHjs5APnR6e3Qs8HDkC2DBIAQhDRLsELpqKI0cT7gjEqcOIETo1G18d0c9n+8OKNKdhyihHKBRWlFw/xMXcdgO48VwULcDjsAiDD2IxFhFmE0iJN6ro4IEdDKciLSxmc1N/lG4CsZLnRDTZ2c/FGCrYcY0rGTMF5dmh9qF2x/E3a8sjAmZyREGdYNhIB4E3L/el096B9cLNy3i9snoH+GN/8u1/503//1ksvXquqyjkXY+yq/977eypAvw74Wdo9DDNVa+q2bRPMr8aLDY5ZQGYGMyIQkLNC7oJpejJo6qhMaqwMAkGMBOYdl73BqNcXIKWWiZAzpnPM26JBFdhlyhGOCcbrZZa7aeJu1+hWkS+mUuoXB7KeT6dV9R9sYEUlvHPr9o0L79+/P8HWsUI4QQ1cFH6RVpbOh8T/bhTgV3D0xqCPf167g1WUSsRijjVYpqy+yU5jgHMciYG9Wy1MzbIZJeMMySTZZDzup5RibFLTOkGv8sNR0Qtlz8uwlNIsN8tgWkoPCYiE9y/GV1569y9/sPPSq+Ha7kadhkmR9SBOWZA2wqo038Y+u7LakCYbcWQkQRIQVAwhsSZLs2ZY9be2Ny/XizduXh4/dP9Xfv8PN//gG3jgFCaXDy5d1LodZJ7uLWzajLnqUeFAKeWWDY7IUfaoIWFYcBmg2s6XzbxxWUiqHFyUIpK1sUmetx976OTvvIAnHsV4ju3tBVNi8VWJPBWgZGeasoCNOzs+kBnnlnSvbcoynLDhA1pde+f6hX/zF1V/a+t/9h+DA06f4H9w9uzzz5/9nd+6+q3/8bW//tYrF199sLr19d96rnrsoQeuHRy8c6OuD3pSIi48OwIYomDJTrIPqfDZo202tjc2g7t0effKy6+fff5Lg8effCZwYLzzk1d2r9944Xe/yQ8+1lea5alj78lT5VXViK3NmpMagQIz5ZzMMosRKyvaejk7sO3tDWOpI5UmGJ3uPyZh85SnPJ/NQjXwGycx3AJVoIBQZsJyiZQSg8BsyXLOwiIiH9tjNdLIq2rIHWWq7q4jv3a4RiVwk9oyFJU4ioXUrTZWHyhKDgVKF4oQmgxJC1cEPPE4PfXQ/Xtv7772k+mLb1+7uodle4y5Cp5XIhJ3GKPds99bC+86kOXUNq7yjjDd271968bZ5RyDPjQ74eAQvDihZJk0Q35l08Jdw5UAqJmZI3bMnSuaEqCKpkl1Q1lFjnS8ACM1MnyBZc3v4ZPCCOwdiSSyCHNk+4t5JNu+/74TL3wZJ47DsFB2IcyAG7eaRZvR62VyDQiaSOGBoOQyIvQLH8b+LHTtfANsHWJ1PyaDpUyGflkNitKBKWeG6aqCrl3AfzQb7uTj1gGPrioLv/yX9NNBgMtgIK8638jEkTgKYsbuYn6wXGYh5wszWIaXcHSTOopuKfjYXmDHa149o62ikdnkYNwv+1WVl5N6fz/ldGxjcHZ766mt0fEiHBu5jQIDwAMugnPinAEFE8TDC4ijaWuZhyMFtdAIu435uwcX37h64fLBrdcvvbNXH+wsDiaLaWuRnfCY2UvtNTk2JiVVM41LNAZT9HowQBnGZOTFMzMzL+p6dTZwhgLd+0QdiUAhUBEIkchqOb2HX2tkYN6088UymrIL3V6pqkofzd+7S+ITNgeIlYA2+ZKh5om3RuOVsyjdkSU/fKoPTQCsuldkEMKgL92UnxBDkzF9hsuPdrorLORECXUb6zbqx4bV9/DrAgEKYEC+NHZqIGpVkaK4koEPn+ykbFbPZ44ZThwhcTcup4rM/ZJI2MBKQoROERt29fYFeOaq9L5kCNolmom0uPA3s1P9449s3/fYiQcfOX7/fZunT/Q3RuQOj8qBg2bRLKoCUGzNGiqCJ+fAVYmNM+W2DmYst1u3O1/sz+tFtJgSSV43+jvb7q5NsRpvzzkyd/r3yGbIuVMqDlWvXsx29g4CtNraEMeskrQV3MXaLiu9gKMzfbTe2jWDyDlhZspwhpEvMXIXF82v7nh/BchNS+ycUCRTkBqEKGaqqLp5a36l6J0/5cfj0byZcmEPP7H1x//0H7715v8jxui9XywWOWcRcc61bfurfin38BniaFv+DpNu7QEQgTv24F1kSZZXTdNOLPMjq4YdvRS/MOgmGJwIRDyLODhSBx0Fdlr0SgcDYkYVULfzm7d40VYt9ZJQtDbCOSIjNibjvE4Mkigy7oXPPxcEkDEDbGq0InCxQQyF+OneAa5cvf9gAqhjn40MqCpMGxdj7B6hO+WY6Vfaf2Rd5cOK9WVja38C1TsCl6xcWA9mjQUYEkMTmCGE5WIolAkGYpAweyVxjLJEii1TMk1FoI1RcWxcDsFk9QDqyCAMc2gMB3Ncvnjt//ev01tvNm9eGNzaP5ZsKJIlzaxph6yFc2UZyGOeaNYMIjv2iDk5TAMaQuPYCD6DDfH2ZKM/Lsbbddb9xTxvDM5944Wz//yf4sw2Ctm/fvXC+5ceCmUIvcnBIixTqVQYWUY2BRN5Zmc15dzzqVdqELG2rdsYlcDKrva+gWssJ217m+MHXvhK+MqzGPfBM2yMG3ExxrLXm6e9Ni0DczKIInbvMqlAM6fEVg/K2/V8a948jv590V166dL1/l9ujM/xH/1DGKxpaRjw9S+feeJ0+P2nrr/5gys/+pOLt6/dv3Hf6ScfGUSXbk5yO+cYJYCVyQjGkkWyD9E7RT3TXOXRYFy55uI7l86+8TZ++9nhmXMvbA1f/MH33n//nR9794x34dxDJfM87XvqB642BiWcz7OYF23STDmBBJphGaxeiMxSW09zs9urtntFpmJRN1vDETYLX2yi8v3FAr5AqJBp3sKFysgfLPN0ZrmNTMzEZslUBXAsWT9Ge0WBJMhrG4D1lEDXuO3oVXciXCUkxty51nMGSoN3gVt1C+hCtWL0QD0kQuM8EwbBQej8H35j+/zW9cFg5zsv7797w5sF8sysuTk05zy8rtnAH5EkuocvLDr3rNgsUYgTrhezvZ1bZxcz0HHTxOILQeGcY1A2WCaVz9tB96dFEZ0pIDHMjMyI+IgunEEVbUxtQzlJJw3UPQZ94JHu7di/Bujk2rOpUadALS10mdrN49uP/J3fxblzqIpFra4akuDW9Xjt2nUuB5m5ZW4zTLUECYlX49aEkO7m8eYVKZ66KVcYVtcOgTRnEer3yl7pLcdsyQmBOj+m1SjP+upYzZEd/f8X0y1bujkzhhqMkQnKSIzd6XJvOl3G5IpSxS2XTVQuQmWIP/dV6M/LXLr6pOakiGJ53K/GPX/2xPb5cf+pEY2wEvzxphITulC1E/whZ+IiIQEt8Zy4BfawuD6/fXHn2ts3Lrxx7Z03b75/Y3Z7hkV2GS6hn+EhXqoy+BAQieHABAIRm5Fp90nnlQiEKrLllLoToQDUEKEwgymbSmfEyj4xYDAhEyYBMf8mkSF/E9GR7Ou2qWMLsIhXEuSsnyl3j4hMldmJQYxGPeGVR9rKmPToOeZWHoIAgQUsMFZkwBMqB6EaEKaIrGyUIUD8JAezbmCawuAs88rSHKlbGil7gZHWipn6BugDXZXXfha54ehL+IJVOO7hp0MBBTM8G3wyB8wAIGdWZSIjIjhDVu5sY42IOgcAX0I4mUbTbo7GzCylnDOyIh+eA7k8s520SUmb3EKBsvCVYyuvTSc3d2evXntvJD98cOvM0w898ezjTz904r4HsF0ALeChJacCWhEB4LIAASkK5eDYwTmIZ3rh/MbVeb5yq72qdjulWURG1OyDKzKt6f+UQNbpXuaUhZ1nDyClnFVhZoRRv38wnR7U817pNvLAB0eORDng55zRH9o+v7CGASu52/XhpZScOO+dGWlWU/Q8uypcmy5yJ4+7svY5zJ27B+k80btVQ5Xwt+dAdH/f1UuN7vwER37y+aHWFByzEw9LGpE15dxqQm94a+fWhZsHp05vl541W6xno2r0h3/04L/4F+Vi3rpQKEyNhIuu9dUZYBp1tlHcmcZ88Wng9/ABUAI6pq1bKeyRYuWcQaaU1aWuhMPW7Y0KKKsC2rGMGLqStDy0prSfRpT+jI+9qzetW33dhdzVnmh1RpoYeH0wzsgRPLFnJ45DgASwZxYuPEQ9GK3WHhHqsGzijduuMUnkTbIlU5iZEku3RGNlaYSVmMYXNEf64sCwYmgqQQEiZFZVBrRix9O53dzHwRLR4MzIIigIHCVCAiQTZVIldg4586GF4x3O2urUXZ97P4e9wnyEsNyVL3+B5LBjkHE3IQ6sGYPMZF2u150mBhAbqfOm0M5Qz2AMNWQGlZUh0+oCEnTqg4bddy9sjNyZ7Y2N7a3eqskQ2zwt1Zx3SAQDWsXO3vTHr1z63vcu/vf/3cl2OVY3Ft+DISdNmgko/DxHLJcjR06JotIywQFrsU+AyUDGosqZXaiK0cZssXzx1tXp2a1n/vE/PPcP/z62RohTQC/dunj14Obj950JvrJFkpoYbMmSqgFCBOHEbUZLXsRlIo+EGH1OStqKLNliRL3L1BZV/8y58PRTuP9smyMp+WoYmRvJUrkZ55Dzpi9VoxFnTpEizAEocoDpeDSY7B/knYOzo43xYDS9ceXGi2/vPvzy9hNfwtmztD1SMJvi9Hj74XPbX3v28S+ff/87f/7+/vLsRj+e6O9N9irlalC1ndeTBVYSRci50CUM/WNb03qqyOJ09+0rl19579wzT+P0adS95775B73xK6+98cbkT//shW/m4cMPV9rUTesrG7g+96SNuWkspaY1da5QzWrJwCYh59im1MREuwfD3gl2vqZiiTKQa9kqLlMoxBdEYUlYIFfkE3BrWs+jNBlcCEkwdO83WCh3JqgwukPUsiP0xpWg88/VZyn6Rcy2rDUnG0AKx0hQzdPJoq6pbIvhkKvKA37S5jxfbj708ObGEKmY7tfTSev3Fv0c2Ag5kTI4dVcHG3wGYWWpdQ93BYyQhZoUneahYm/RyP4U8wU0OyQFekDfqDA0qtHMYExExmuF3xU+yqw/SqH9NCBd6ZoCClrp9nTLt5kCJma0KmQ6MFpCrS5ClSJTZobxqiNlDKgSK91L3e8yiEEyd6SuTMik3Q/ZYHXmPkoNFiRKOS/qE+fP45vfRL9KoMjkS26AK7sHN/dm4wdPRDWFWs4wYggzoGhzUv9zj+JvhaOXxh21/SPf/1awbia1c7WhznMeAJkRkubWiVTelV40tlmTC6yqZGLdn3T+2d1hdrET6UrGzfiwl/C54mMDsI9dNA4959FlK2AFDC4DCkzmzXSZEnEZelFtUi+Iw9ZoUDfxw+JRRx8NBkBW7qBGMFBXb3QAkTGDSSGm4+F2M9lpFnubJR44PT5/ZuvEqNwEjgFDwAECRepIxgyiLjRsKbWCDNdZ+06B7+3+5J3bl1595/U3Lr57bXJzwa31GJucKbieD6VAtG0XqZ3P0gwtkEtAQAImCIMZzKDO3IQFjgScrYsPyICsMBXlVa5mDlBlNaYuUvZZCxUHIpDe8wC4+3Ck7b3ChxaSO/OgRmiAmfla1QjiLFIGUTIKcABY4TinLmMhgPiTKeIbg5iNsmYmM9QkdQhd2gGnXYZG1GVOpiCW/+L/9H8AayIzmAMH+KDsSZaECeOq1m/dvr7XqB9sYuljo+TxCYoL1HGfGWpFTqUmZwpwYsneowywlvKij5YWs0FRPXpuNAaKdMgWMAKta8GGTu9gvUrSSuPyXnh71yARlpC35tfeunX5jWvvNNJyD9kiyBKgKpSFsnAmymSK1VUC12aLSVM2yzA1ZENS5G6/IGI+/MqtaiKohwngYWRqSRM5QkHWQ1ukW7r36s5b/+Mb3/6T7/4PxTG3397OvVSQc2AmirmO81oyc2JQyRwcnAOnRJqbsSxPhPjgxvD+U5vbg5HLfrHX7t2ej4Yb3Ubfaopp0diCJJJnYiE4M0CZyXlyQt5B6sWyKELwbtks6ti4yvsqmCmlVDrvvM+aNRuzMMuhZgPIuvKfkSmZkdEX6QJYZ8NYmzkRrb8ETMakRqpsEBhDCSyOUrvMdVOwCEndZjMXqhCzWOcIYSAzsgTLZMmYu2rjL/j1gTeH7nypmtrqKx/5EpYP/N76i4g/9udsH78828dBycxTpJQ1kkXHGkg9k3O+SalRbaHKZa/HvVD0xTny/QG2Tz3y1jtvvPL6G0U5KqqxZUp19IAgiymRAaIsmYoMJ/fmqu8iUCaqQQatDAXMAWLcEkXxIIZwINLBMDzz3P3VgPbmNyX0E9NeHefZqOw1RnXUonKwtWQ3dX0yMlJQd5V9XmADrxhgpIRMnJiMiMiCOKsbF1PFRk0dZweVs7Obw36Kp6vy/jGdGmKzQOnhCkAsIS9pPk27ok0/FNjd3/0fvvXun/z73pXrWyIpawbEuwzLbCknIoMZmzFMdHU13it1/VwYUWYkNmUYH/r5siNRw6KOhS/7DzyAzY19xCWTUx73hB3vzfeXFsuNgXp3a39ahgJEjoiMSMky5Zg0ZSdgU159NCuDV4axUVf9YaPVlxKByFYqcWsq4Wrlhhmso9Dd+TKQEtbCs2TmzKSrSzALEYMOT8lud7QGVlPOTCpEAmNkhyw4SNOFzlpq4DOszsuZS/UG0tPHNs6PhmfG1dCv3IgSls1idqwqWA11iytX9T987+1/9a9f/df/5uZ3vnva5b62ISulhKimRhBP3iUuLfSyCy1Ca4WxF1GxdiB1QCIiBS0zL1IVueIA5/zW1jvt7GovPPTH/+iRf/4f48knMeoBs+atv/nha9+d1btf+Xt/QFf3Lv3lK+O29LkieBIhJuZo0tS8bDDt99LWVq833tKp7Vya8EK2fa/iVIQ4o+U7trCnnnrhf/u/c7//h6DC2hoVS56mG28sb1y+7+SZyd7y7Xdv3ffg4029SJSXFFunSbwnGddStS5Hcyyh9A3l1EZX9Dz85Xcvbvb7/vQ2tgf7SIkKYidToNyQ8/dvPf3M+NjWtflk4TNv9m6n+tVr13qnzk4j14kLKXqCIi0o74HrWV5QrxfYIxrIUW90/IFzePB++IDtU8e2T7ksO5eu3rp8aSA6PH2y8MGx5dSS5V5ZDqrSoPViHtumN+iHEBZtXOYsvQGqfp3gXDmrczLp90tHTHDiQ05GUtSRFomzeFe4ueLGPnYXOktILmRwYwbnSLgLHEhzVYbCCWXTlByTI+kcstmIldnAymxER7+OhA5dySNnYoUzY+q8FixJVme+H1qLy6bOSdl570DMhOCEuOpX5x85+8yzm8Xg6qXri+v7Ay60Tv2qX4yHrWq9WPY4DKjkZZud5HtFhbsEBjTWbGxtpnk7Ksp22eztTx98/GEc34T3DMpL7fvQLNN02cjW+KCNhRVivD61iECdqyhR56lpwKo0r8RY3/uLgszIQImhICVSgJRYyXGQulUW8o5zqotAx8ZF8NifTo+VfRw083/3F/t/80ovJ3EU2bKwqIQsZRKfCUSZKPMXKn25h58Dr9xvnc+SmRuHpUcUAkiMZJ5GW2f7/a3LV2+/uTc58/WvP/a/+V/jhefg2Jis6E/Ab+zk9w9my1A14gzCZgWogHmDasqGyKadpNRH8LHHYx0PhD4mL/tpX1HzYa53mAB2Qpx2+FtH8ImSTQODSlCh8ClbillzdobAitgcG1Tbm+NBIawRlqQzrFdHJmzCxtxNZ3bdAwN11f+VBcCqffa5Gn50JB7lFUfE1vX91eICYD3lf/g+NdpKVap3S9VEjgPahN0DvbE7yxyyFMtsrRGVBRWhsXb1Pq3DTjIiYzKC2oo5RMqAAEIqlEGtUiKCcHBWOGWpmRdW39o/VYRn7zvx1UdOfels/8Eyn8BkC/UwlTyDLZOoAzHY2aLe3981QSw5eqlhO1i+sXjvB++/+Ofvf+f/8if/1bev/Pjd2eUDN499tQGjsCwKgWWNbYp11EhQD5REJVEg9kQC4o58h2zI1t3QpJY1q66qCtBMUBArkzKpU7jUveIckbTk4Pbr46n8/Se/+sypx52SJ39vu757QKsqdHeTAFJ0eTd1bL0ukSEyg9JS6CLwb1+5+tLl28uiWgorC4oK8JxJjJ2Zs0ywzAoxkKxIJr8oHGqYmfTycnq1tNu/88Tpr9137KTHmODUHElXyRKAs0KzgyQjBpjAYiQKZIioAzuOwbWOW6KWOraBGSN/spFSEsDEklh2CkATST5sblAGshEiyczC9Ej3ZG0tslITQUcEtrtXH+UeYOAEy+w9i5gm7camuvqNU2IxEWV0FFdGJ5GSPwHnnQChj5wkRppJP5oIRcf/zZ//q4fHp5+47/xT9z/y6Pa5s25r2w+rMWs2y0IJ1sIYLOg7lFREzDK0BQWurHK60fcaNoa4NZ2rE3XwBXxZJEbdzuKyHvaOMYgOiyEAurOZPcjIK1lctO3OdMqON4tCo2UzS0kzsJb7yDl/qBHYaX/YJwnmfzk4Um5cK5l8zOe1Jn4iDYJrvLemU7cPvbKMKm276gB2jXKjDDucAPhs8Ct553QtlSimQuY6xrZBSXzVb7NNrb1dp+3GVT0U5HKbOLhTp8MDDx17670yR40pETgbdcET1q0hGCl1VYV7Q/93EZSgMBgYJmTOuAXUqIsovRFpppjQJgBqnA1QAdiM1My0izLWMzREh4uc/UyDgc8M6+gHADKvcgZStLHpBxdysqb2lgajqt/vOWuOn+sVCq+g1lKsS4q+R0WgBZox0Heh1za4fRNvXkqvvZXfvVJkxfpq/dBGwOsXeg+/ODonRiNoR+NgS6ysyjlt+SI2+eCd9068+TbObPc2q4g0ZEdALSiFZrlt6zoU1fbGMC4ylNv1R6ICcx5Qpcx2yHs+ZEN/+CA+dNNW4xwrdv8RQXNWUrbVd6yVo4/OOa3OwLTyi+se2szISInIkRKzgaAGVtIIS8Bo6GfLRmMUwUB8r6hGUmwFt90D2twsls2y5cBF6YZMNBggJly50f7kjVs/emX35debC1c39mbHUhy02ZmJKWNdAjDuVJUoE6+FgJUsMpRhBe/v7aXGjo03t3pVPasB9mU1Se2l6c7+xvD8bz37yB/+AR56AP0+sMTtmwdX34PE0w+ew2A4n9a54YCeGasxEYEzoKZZLRraULheJTBXT9J8qtLmyEuhWCeKBRVnHtj6ym/xw0+gqJDhhqOEOcgrODFwbDR+5H65kG+2cVz1JBlxq8iGaBYke1bpRSXT6JDAmRjGZcS4yfPX3+49+RDuOx76wyUyUIRqiJxBDbbO0uN8DHyDMSMLhX/i4UeuvHWrocw5zzW1QsNgwwAJkrhSKWgJNAmRYpNnSxtwVYMsWTU6/vCXv1oovfHaS2+8+OJ5zaeffoFKKdihqWE8Liob9TTl/TrV82lix85DwjyqWXahujVbLJ3UKbe5GpeuX1AFx84pQAUEaIBJjYMFJkur1SVCJta1EDNW5143M63rThTYGAQyiK5NTX8B8VZRBKxGlwAYayKYaTYYlJ144QTMFyllV3iE4OvcckbJjo6f2Pza8w/enu6l71x559KD482kzc2rN0x0e7xJi7qeHJTDkeI3S2LxrkZmaOFmbe3NSviT0HZvevONt0781vMwJaEeO3iMQ3mdlrUqr2eojED2YXHt7j92RLjX6FNsl/oB+v9q3nRVl+jGEIkUzF0wy8wwYJlcnTjBlKLjRCBjMg6ZXSYyXg2irZXN7+FuAVunX64GzqRGcAwkDq5A3Wpj8L3+yZO9B8/jxAmUFawhkQzZb3BzvpxEi+xFAkydgqFQg8FAifXzzmcPr4iP4jN6Zk4mWBWvvDgWS57MUfaOPcOTCgurgUCgbo+gj98pjkbvv7yr5FCzF2vdIaz1SQ8l5o5ynjn4OsekrMRwaBWzJaaLaHBKZHC62kCRj9h0HSrjrXdJYsOq3bHiSncTdtbE1nvvnEOGxtpqc9GKnJ+67/iJPu7bwpkejjH1ET1igJQGlAR4JOQ6Z4sow2DjZAtdQq/j9nu3r75x/f03r7z37rXL7y9vH/SW8/BTCc1ktBYL+HBN6WePUh2eTqs3zfhwpGPd/8/dJRCyhgxvJGv/xHu4m/BTWpPr79Sd791PFZgCMwuRumGhDEtAAFEmr8hBE8gyZTFkCHjlGfELggymzKttvnXSeteKRIZnUxhIyXUh6qruqm5l0rueDed1o89ghXdl8F6YM8jMjqr8fao3SNfjQh+6ywwpWxPTMsLWI2AfXJGZDpvAR//9wtU/7+Hngr2IFyfEyGqpS/w/NBXWeanf2XI+J0TBWztXb+ztvn7twg/eeOXJ0+efP//kVx588gE5VYoEIRc4R01tIpWCRQRBB8QUEBwgAxSON8bFQcb3XtvZTzrNlJIjX3kus+Ocm27nWF2SBDXuTGBYnCGDvYSqrSc7uzPv/bgoiJ0aclZTSGcNA6gSwQ5nZrupQLO7njxDhrKQQa6aqNM6k1hViCXUy1aK0P2OkeqK3vvx9kF3F1bJEw4VA2DEBIjnUFS6jDvT6U6PN6tQkMvaBHWPPDD62vPPvPfOtffembTtzKECd+QQplVmxgSIAasg6h7uenSkp07nrGmapkEnGmgwZmLm1e90lL8VNehniQB8nqA7c46rISW0MQ57pWOJTfZBTh7brCpZpHbJaBl9pBIxIIesaAGzLTJQxP4U77wfX317+so7t/765ea994pB/5f5Sn7tQQamlUxTt6EogQjZUq83pBgvvf0W/eiHjzx6X294PjjnDCAMxZ3sDYr5Ms4bFzmEok7IpgqKZK0ge46eHDGaFO50q1fZHbCebT7SLlrf6qZcP/Bd7/wtG1YlJwUD6lQ/ZEW1jh1WZ2AXpBJTpzVB8bBProB1Nq2JNS7mRdMYdBDcVuXGvhw7rgKWHLMsckxiqSKWFsiGlJd/8Zfzt9+//jcv7/zkDbt+eyPTiXI4GowOljsAyZoHlElBa5GlrvHQjbKzWgaA6c5+3xX9YRFAebEwzdzr1f3i+iLd8Hb6K8888z//Z/jKM6gYqIF658KFi5ev9cfjZ555EsXg9s0dTcbsTDsTcDAJgJxzTpaFbBjcuAfVxcE0LWqH0HiJxBebaTx56vTTTz361a/6B+8HC6IieGcOEDVkcThx8thz25vv5BsXdsf9wiEWmtQskgGaWbmbZOw+ya5SQCBTMVx5453mhy+ffei+/pOjrkeJALSiFrjYxImiMtrc2VsczE+cHm2ff9J/95XJjdn+jclsuqgXM1mob4DFgkriDLSYap5xqczTmAaLphiPJvXEN43b3Dr3W1/zveIn7732ne/99Vf94OyDj/DweFF4yZpho5Ly5sjNmuv7s7ZtihAgfrKcK6zsVdpDgk2ztov5rEHPceXYM5kR+5CM53Xam7fLRuEKKQttPkbr/7NCVwoQ7d7GD9yVc2ZxwqypnS4XdetGg57rw1lIuZ7nNKgqPPvUWZWwaC7Vy8u7B9tOoEo5FewS8wEiuRWP5B7uFnDw88Vyiys2jIoKi8lbL7504h//A2xuAQpksFT9UMxcTlqBcNhlpQ/t/h8uHJB9+uBZqQsvgZXct+q6HNCtrsyryr9jgQFtG5tlzpGhQqT2QfYS/ZLjk3v4bKCExplCMxtIxQBT7ja4Xpi0s52MZqM89dQj5770JE5sAzAOmcul4db+7Pb+pE6Gwql1te9DHtivFYtDDTAwmyN25FijqfWKogzOizAgXZxiXfr3qz7cjwOvNTY+ikP6Rbd5eQnzehmVpKyIMauxO1scLNvInUjUagq/C+A6MgRjXQ03XtUwjG1d4DO6czooGDIAOcukzSLXyzJjq++PFf75x7DpsV1gg9AHOfRFHeV1uZUQHWrK6pi9b5CuY/fi7vVXL7/98qW33rlx6erBrYPl/IBq3x9//m8nPoYK04kcdb4BRESdvMm9fuhdhqNlavpwdrP+nXWtx4C6RUy5WwCpI/h/EB/YGT/F4tCdSmYMOOZe8MG5tbbWnbb9qp1l7LAS0vng0xnEUDH1i7J0nlYa60ryqZpUhyX7lWi1AYLuOtcVazWazdo8XSL71bXyUyIEA9FH0sh7uGsgQGDfK3qevWm0zPi4+T77RIMvnxaJMbjveDtvL02mV6/uv79z491bV1+/cuH85pmvPfnlbTfawih4Jh9i2zZN9EpDLpgRHMTBEaoKmxXmQPNQ/9ps+f7u7NYyN7nl3rgqh/1qHBeLI0/I1k2EGcNJTApjLwVcWTfz/YPlZjnsO0cKMzLOxNxdJWZGBDashI9txUD7Naj2smJQ+pT6TTttY6s+sInldSGbOn40jFZ633f/DtnxWJXuzHaxEbcR4pz6MK2nN/YONvtbxUC8822Tt7fk61996vWfvLtz46W93ak67RWDbGrgQ2k50dX+81katd/Drw6HDYDY5uWyqWsAEBGDCZEXJlO1xNS5h8lhNvUr+fjXNNgj6u+CqNEDvV650QujnhQeLvgDHDik3kr1NWLeYDZDs0A9x+wgvvvexRdf2n/9XVzfKyfLE0zOPscC3G8e+NAm1KzTibDMBigrs5jU7fzW5OqrP9l66aGtjZ47dQJt27L33m8PKy9hd2/SHsyitL3Qzx1tXCw6St5qAVsu+E6p6Gj8utaE+/DPsZri/8j3lV0QFMy0+g7AKH0oYNDVMDlwJGW1daaaooqBQAIjIhMwkVM9s7lBAi/c99QHKkASwKjzgfM2cAxjLCPevxzffC9euf7in/yp3z3A7b3NWT0iGpfFwEFSrNMdmsLK7p50NUpPal10batrlAza6tZwzI6a/d0mRjceTgNdnOwsTp/sP/TAE3/8j/C1r8ArmgN4w3z6zjvvLNp85umHjz30JHYWt67vBPKWlUBZQczECuOsamYmLMMeVcGmy+XBvKTQ740b9geE95ftuXOn7vvKl4dPPIbewFqqCRU7oAAX4NCQYGOM7VPHXpm9euF7c0Mvm1OUxEwkZJGT5QS4Oy+WQaYMcartrd0L3/9h8dj54/ed7/eLZBHk4QEeIs8hhNGJ/qn7w80dVBVOn77/P30Ct+bzK7duXblxcP3Wwc3rk93b7WKqbSw49PqlSjk4cXJ8/sHeiROohhnel8Mczc0bjI6d/O3fo63hD1/88ct/8+Nm0Tzy7POoRk5Y44JQjisRXyjx7nTRakamUnxmgIV7A1VtUtPEet7EAPWWhVEvW+8L8iEqL5qcSXwIpYN9zgT61UTLylHgzgmcFSJmIAVHg+Y4b1pjv1V5LgdNu6hzKosCTz9yfP93nZPv/t//pVDv2PZxWi5mBxPvSY4Nrk73h73h3R8y/abACCqSYOx8M1+Ug+GQw9tvXVi+9mZ19gx0VLczCVtlhWEVVK3NmmnlgXKn0fPT8yb+KUW9X/DYPlKPUIaoJTH1wkJdQZBhiuWiXiy1bVYBKhTrEa57uHuRCUunRpxJyTRk7fqXSkhBbi4WO4Ty9OmzX366eOpxbG2AoEWvRthZxuv7s8kyke9LqJJ20oOdRVzGKm2Ruz2d7USELMNgZB2vUc0ycuoNe4Unx3DdtglmrIKwX/VR/63ARAALOxewUOzPm/3FolYkcYlXw3C8jjkJYONVimqM9QyErUYlV+ZngHasOAMKV1rKsZlbM+1zPLtVPXSqf/9G//4+RsAAqADOkJYpl2aWSixzTKZSeUNooDdw+/pi90++8+fX5zsX965fne5M8jKWxBvjcbkxyctfzRtHtHJQMWJmIcfgewZ+dz0+Rh5/xWRSogzMasxTisYg98Fr/44WavdAR/72k4AZ1KV0VnnfK8qKiY5kTF06clhcdasfHN5NK8kxMpSEUVkVImJqmoltHWx8Eqz/YiVJSEdepBGMCE7hWqV5TPs18uhI5Zfu9uXxHj6A7sOsXNkre6UUojGtziiB3YlNf2n0EGWd+YwN74YFtXmv1r/Zf/+tnSuDFN6f3nrk+Lln7n/8fHGmgvNBkmRdAu3qeMWjFxBYC+gA/NWz/cutG1b25vXp9dlyMWPWQnpF6oQJ1h04BTEoE5gpKamaK52EgaouGr1562D71LHAAJiNrVsVDJaVhQAIYAYlPuQO3NU9ADakNpalH1Z+vghxXqd6CSm8A2Ml+KOkDORVCYnv6gWBuxkrMFkiszUtlg00rZthWUhRts3i1ny5cTAblOMtJ+10d1RuPf6wvPDcIxfeu/bS9ErbznkwSAlmvFJSNCaDs9XQzD121d2Gj2zzpN2WbUoxx8V8uZi3QHASuhk5L9Lt8UTgO9ZhH4CBQYy/Be/vF4GtbatWfqpdRkMagottY442NsfHKhHAZQzFBEZY+tkCNya4uotLN3Hluu7u7t662c4mOzevHVy7JpP5BvsTxaC/vbGYzT7X4/+NQqcjC7szV7qWr82ZDO1Ccjs0jdeuXv3+DzY2B7zxDTinnEAkFPqFxDLMmtrqFomFHbzzzAWQADI1swzLd8LNrirVsZzc+uaHgrqfulodNn2Pfs9snW/2nb/v9kHKWDU2Vp0zAJwpiIgREzkiEWGBCVS46osDGHCAy6CYkADXDEsDlkiGqzf0jQvXf/jSrR/9ZPnupbA7G6U8Mhr7UDpGSs1ib1ovi2p4aGipXemfYevJXV0Tf5RAgBifOnYiL5tYz5Sjr/yU49WcLzl55u/83tZXXyj+7jdRhXbvSigy4uzmhTd29vfO3Hfu/gcega+wc2OyNzlT9HSiHiFbNljHA8hmxuyqwo37OcjiYL/dm/eo56W8EeMNh/bMiY3nnzn+lWdxbBvsqQwKikm9OHDhQ7UkghecO7fx5L68+O7+zg5iLIHARI4Ay5yUol/T9wzIpARmM6c6Nrzz+oUb33nx+Jeex0OVY4b4LMjs21gMUka16R58fDid7ly/sXjvvfv/0X+EB1z/GetPFnFvOtk/mO3v6WxycOX9AWFIAyn6bvN4/9GH/MOPw5e3pwcbw3ExDKhnWC4R+MT5J7957ORf/em/vfTuWzmlx596DhsnghSIbbbKObgtLzK8vnOwaJqiNzThRRMXim5ownHwJEopwcRUK2fkjEVJqCpA1MLisiX6fNNyNj2qq8AGWjsJ55xrMyKj4LLZIqXltHZ+0HOFL92yncO07Jd4/onNzcGZS+9e/d6Py1bPDkc3rl0m58LWYHJwq88DvhcQ3CUwIJpKVWnCYjobF/2TVf/C5OCtH/zo2d/7OpCVcpvqUJYb/X6a14u6QeHiz/t4D8OLT5EsdPv7R1UlydaBhxobvIgHYAhOkBTLeb1c5DbClIlXTVB8wBL7bk5cfkORWRNDSUUh1n03GEXGUrAraToabjx23/jZx/DAGfRKNUvc2zdcP1jcnrcteVcNTUJbN4VndEufgU3zysLpUxSYvlhQMmViNbWsSZUy5Siay0ICwwFk2l076BgJX7AX3M0l/OyFQtdlfQJysiAhe1bGdIm9+XyiLYqqQceBQEc6kaM840N5nC5DWbkHkx2O+BOUunFDiouEFH2qRwFnt3qPnxo+ut07DTg0faCCk8TcEiKgZI5aj+Q5Q2rYPqZvTy7++N3XXrv23k8uv3tgi4nVS59yD1SyBRBpbj53xtSHmayrxVCAZGZkEBNHInCfSmLlHr64MFr1+AyAIQMHNeatRSUlppUV5uo3tbPHhOqhFfQnXxyIjchgmU1LJ+Oy6nWd1TVVVI9OAKwaAOvnOnIpqJj0gWFR9cSLIlmmTg7rF3cAvvM23HnuOzfs8C42SKs0b/PBErqW+pWO0vWxD0d0L3y4O0ECVCgHRb+UsLJ/IfdR83P7wM3PbVkkoJ6i8MkXyXN01Hpr6rig+K++/6ePnbz/0s71L59/4vzxs9s8HkgIgyJNEDKQATa0S+djT6IADmUvlNW5zX6o3rrRXJnk/cnBbML9UZF5NYKTSdmks+jMikwMkzZz4YIrhikudyeLyWiDgwQHFmhG6rxADncGA+gO0/aLZwHwiUFJKaMUDKty2cR5rGFU+pBMcSgaRmBjW6uL3N1YsR0YZGwrZzYlbmPbBhTOW1kumvbGZDkeVv1RIIqgKPDPfenBixdv37o5ef/yAZAUMCYy6RZ3Xo94p7v/lPhNAh+RiubOPqjbYQ/dz2LsJgAaIHj4pOYYjplg0ASnRPR5LpG/KBgQRWaFGUOJjTiXoRgPZUTIi8iaQ88KXmKyO335rdsvvZVevxjfu9pcud7u7qd6ScjMuum4X5YlM2tbL2oAX4AX9+sDAjqR+pUKZKdaw8ymMdae9ZgPs8Xy4JVXbwz7p7c38aVnfJAEjdoYuN8vgoTc2v7uhNjBPJtz4AJkDhmZTdcK/h/AakOnw5I4fpGP9XCDu0PtJ9UjIeihNG3XMbtTP1hPlvtBJUYB7JkCkwg6l/dFu3DBkWmua9cqg0EObY00xbUL+6+8df3l16dvvJsv3nA39oeTxcnQK7MVaqK1xpwtRUrwxKasLjMyd9V/60L57sBllfqy2MpSWBtbTOui76oTmzfmOy/tXnKPPP7s3/8Hj/xHf4xHH8d4uJjvZNJQob1y5d03XhqNN+9/5Kne5imYYH/WzJqCPaWGvcvZkqonNlg2E5GyKsKglxn1wULnbYFRrfl22+72evd/47fPfPW3cP48yh7Yg0oKlBI8CbgoykGE7DftxmhYPfX4ueev7/3pn/XBRYYz05wNnCRDkkfBR+J5NoXCG23C9acHk5ffTD940Q3G2N5QWjZcGWChism8eJw+d7Jd3JrOXn/r7VOXL4RjZ3DyDM6c8fDHoh1rI5op9q5BFbkAFSgqDEfY3DJCb3hskmMLDMsxhbKd7Ru7wYmzzz///Duvvf7u669r1Cef+y2MjwdfpNSIK4aMtuID4RijU1VQajOczyQkYgSFZktqidRYSFWhxOLEBwbHlGPMvmtcfT746a0FNtasllXFkTgH06aJMTVpL5/Y2hiKSBgs2wVIy+Ob6FfP/Wf/q2/dunn5pTc2y1CWpSJFpHJYfX4Hfw+fOZTQZO2FItbZsnLMgzIcZ3/15VefvXQFp071Sn+gkVCOSq4X2I8pF2klp7Gaqb+z8NIHGUKfLVXIDo08NRHMMTsApoGpmwBo5/PcNtzZFVm2j4hoY93ivTcXcLfACK2oEcTgshUZbMiElnkhWg/L8vyZY88+iUcfwmgEkda4Bm7O4/WDxTwZFT0KISuOSgAd0sP1Y6UA7jYYgQXEhGSqyXLywpV3wa3LcGadtTaDYJS/eMHtL7hQdFl5zibCJpg12J/X09RGZngX1TIxrUNNXivd5ZWJSBcNsa5sjdccSfrAWeHUlpPJUOT4uLx/e+PhE+HBkTuBPEAtmFdg0QIagLJ7GCsxBxbQFvq+Xn/x3de+/8ZLL198+9L0htsY1D5Hj+SdMZlFtDXaBkX1+XEobaXQ9nErHBGMScHGDBZyAll7Pv8aXAe/YehY8+uy3J2fdiJXxnktQjppbJl1PQHgjjpFHbr1rG58mm69CoMJ0CyGSvwoVP21OnT3yEcGkgHgaHRLnahotyJxVi8yEFcwsSmgREafggyznjewtfzQ+qro7mWQZZCqzDOmbY6QvObAHL1uDqUtVspph5nhJz6ge/iVoVvsK5S9UAUJzjgpg1YD+oda0mv8Uqq9TNAMrWFQYy3EVyUj3Lyy096+sL+YvHvt4hNnHnjivocePnPfOZwZ9zxHMIGRQC1yI0gVIxA7iONqcKrc7OGd68v3ru1fm0yKwVYyyrTSNVYwG5QoKkS8GdcpmqFwJQFNm67v7GM03BgEOXwDCJ0RQOeccygmp3SniHOXggDHYtFIqFe4Ua9K82Vr6oU0544hr9Q1RQECrxnGdy9Wc9BmDCMQgzMYYHahVbBBiiprvd/Gm7PluOLTw6DtlGXj4fP93/2dZ954871rN/diWmQOBr/S1aCu0qQA8r3o4e7D0TZAB7V1ryslreu2qTMMRAzLBOeECAo1MgjRup77YWmVzxtdDoBV/gaCrkIN0rZtNio/HvcLghiCZW5rLJb22g9mb7959cc/mbz+vlzdLSZLmddVU7sg8OSCD/1ChHIbD+pFqpuNauPeYOxniA+pu3aacgZNZl60ApOA2+bg2rXdv/4hCj596lg+c9xJ1ZK2xK7qFRXlFj2rLHHOSrlBzRKpCpKEkmZdCQwdwgB0Q2vr/62O5fDW0Rzso/nYkRhZVZmP0AU6R9aOK0JEjomIhJmZiUjZXOmPPg6jY93kUeCAJJRZDIUhttjdwa0bt771Z+3VK7ffuTi5eEV2p6NoxyhsFANqGrackWtNLWcNTD0fuMgTkpXMxTrEJWVbaSM4XXHfurddsizmSylK3vDTCjeF5cyDD/3R33vgn/0nOP8kymFOapDhcKAH711899XZ7PZzT/3R5oOPwAyziJasNrQkxkLcEBSWSEFmBOe9VCU70WxYJmnJhdBENEWvf/6hZ//hH42eeALVAPBQbrNGdaUHmgwJRTVs2d9a1Bsh4PFHH/lm852//n6C0SxTUkNSD7gsYItKd6TnVMFK6jJjPr9PejtXb1/8D9996MwZbL7AFbVaZy49w0IP6QDicf+D900nu8vFj9987f5H7NTmFsoK5FD6ZCAdyKkBNCI6qIcFsI+GRQsKqJM7mE+bfjEuKhmFup6k2f72w4+VwKuvvXnt0iWBPPbUc9g65bIYhLwbBZw7Nr41q2dt1JwrEV8ViUEKGLJGzQwVaIatRkfEsiMVYSLx8rkr6tFPWbOZnUJV1bSzg7TEHMUtm9ZmC676fWHPfUXTuhR6BZ576oV/9k/eWrYX3710KrjSy3QxH1Yl6s/3+O/hs0U2NUIT2+FgQDnrZH5iXN24duOdb3/n4Scfx+YmN4mAKmDT+YmTBtkI68xi3XjsNuUjCQKZrm3ZP129/QNiBWTKBBBWQQjUCRFgmoUFpmib2DSWE5OxCa290DsoHdIBfx1svX5zoITEXVkLQbVKIONGAGBJsI3x6PGHjj/7JM6dgXcwaOjdSrg+afbqHLk0VzUZMaPrFnUU8o+KAt7VyDk754TJlCxlFuuXflQWniBqpJnMQMZdMmsdCexXfdBH8At623ZQgDLIoYnYmTf7i0Uizl6i5kiuk/GBkTOIwakpQfnwI1/R/w87lTi09TQFGSMF1b63syP/8MmN86dwtsQG0EMbsAyaQAwWMMG5JI4IS49rmFyzm+9cv/zKe2+++O6b7+5cvZ1mTZklxOwzHOAJvPIx+WX1Ho9Qrm1d2jSFWtcPERJHjsFkdi/Zuatwx4hzVYq5U/y/08jpxG+UEYF5yvOMDDa49QRAp3eajZDXlCbgUzKfuwkAUhXTiqjvnAc4r/w3uqfojMm6p3CwTspvRc1anaqmzshBSnYBEFOGGql9iiPSO3t8JoBUCUayukuJSQwSiWvjeV51CNRWGlkEojuUsdUjAnyXlwF/cyFAABdSePJszJBVpGorIWmg2xt0Jaj3uarcmCFFSIEysAuaM5q4WE4XrZ186HRze/r67Yvv37h46dblnXq/9jkdp4fd/dlBoB7RWzf8z5ThRPuUBQjAcIS+VVW9KPN8kpaN+EycgcTIQCbHhjarL4VU6mWTc3auIlcqtzuTWS8UoRcK6t4QEyHHbHonUO6YPrx2AribY2gtQ1g2UVXKwKNeuYiNxsx0OCb0gW6f0sfxiO4yMJmy0dEdAgZfuJhBir4EC71lO92r4/6yfmBUHkyvCelouP3EY8fOndksfWp0DhGDMyIoC3U53r3Y4dcAenSzMzPNyMlyXklEkGVGxxVZxRW0ujxWxJmPNQD83NBReMAAdwpU2sUz1jTz/taJcenYFHXNUMQWt/d+/F/9v3Dh/YP3L9P+Ypv8id5oc/O4E17GeW0xOtOElFLOSbwrfWn51yg7/KKiK4eK48IAS5ShTR3fvXCF9OTvfS2UAcd4yEIEQs5wjc+bp/qpRT1t64VabNkgCDnQHDl9qMRvqwrUkWdbF6OwqlUdBnMf6k98gALygbuYV4Wtlaqs917Ajsg558WJQASJMQcU5gAPddAA9VCxhKzIEcsadY15g+vXL//4let/89L8hz8azWtu8/GMvkplVGaFRtMML+wdSBLaGgmWk2lFAnAmzdwZ/yqbisGpOkXIfMSWgAEebmzVnt6rr19Y7gyef+Tr//x/Wn3z72HrBAoP1bRs+4MhKN68fPn9C2/6ojz+yGPYOLmcXK5SCwREszYLsRADyKxMpARjOJEQAiWwgTI7CixlNuGNwcajj4++/BVsjlWRjBx4uWhr6GAcLBsJOV8a+4OYIIKTx/GlZ9LGRo4pL5cUs1JWIThzgRFXn8L6dSkIYtrOlqeOnYqzZu+lN/Dbl/DV56CsOS+juMpH2N7e3mZhoR/GTz75DOu3//I741MnTrUL9EfZ2jois1ciYWM1x+odMwcDakWtmM8x7FNRjG5Pl7O4PDHou3IzpghpB48+9hS573//r9984/Wy7N1f9lCMyFputF8EP4Lz5aUbbU7tcLgxzVDtcn8jOGYRMQaxwLKukDTHhiBEHfnpc1xOj1wJd2AAEYGImKOppUxdY6ssU5b9OpbLRVH1RhVBytoao8jNvPfP/unDV27+xav/ZY+H92+Mp3tT7/1dLRH5mwcCWDOaGLc3NrCI7cF0PK6qZfPmd7//8D/+Bxj0KSaGeaO+440Qdi13dX5GN06qHbeY1oZhn+UJYAw6XKu74X01GJvKShdMBQRTtK2lSDmRI4FB80cO42NP/Hv4oqOr/jtVn0EZAIQ4My+EbGNQnjvD992HsoC4ZZMzaK/GXpPnWdSXmd0yImYEx1jbP/56QVWNyHlBzmqUHVGv9OO+cAZrhmbAeK1kS18wKQsy8CdpeRs6Oj/mEZN5PYut+qDiFimKD0qQderO61HIJMkIML7Dd+6eGgYYm5IpUWZLZFZq/cix8sFx9dAJnCoxAkpYgcxgmHS6EeawRNNAM8IMeB+3fvj+T/7yR999+Z0399ISw8Jvj0LPT9s5GLC8qisQ4ByIoZ8zpfADhP51LdS6AjGZERkzCUPk1/By+M3Ainyn/CGBCmMjVlvn6oACC0UDbuEdhDtB3HW1UwFaq6YykO9o5HwCKKk3JahTDeCKnEOnDm0diX49p7CawZL/4v/4n4ORZaWrKoCoAuwkJMa85Ktzeu3a7iS6YngsGSnFT3ZExneo/5SVkDv7F/JoE8BBhJISoazKvjbffHDQB2JCcFCFpuScLOYz7xyAI15y1PEIiOxeK+BugREZkADb8O/vXn3xwmuN6HB7o2kaIS8mZMRE4hwJEnVDgUyf2wJNABNDFW20tkUbYQYmOFk2ywztD/vVcLA3PXj1nTdefeeNt6+8d+Kh4+qUQQrbb/bns0VA6cIQVhGCU0ZCEJwscXzc2xz1bu7uTWYzi2nY7znm/ckktak/qnKypKYGEXHCKeds5oR6RTWdTZomD4fVqI8cSVOqCra8Jvest8/VeBHp3V0hM4WZwYgkFPChjCnvHeyXVUnCJKzo/A3NmJlAqp08SvfXP1c175OeOvIRNaqf/USkengvERFRRz61n1aOVwKMulErU8CUoJ0wlMAMSZUsC1nbNAc71x48Pd4oK18UsZXRgB4498Rksvj+D/+GQmkkg9FGr+rFZatN44md5/hrIQz1mwJShsIEFqybxqMMbkHRiYtt7lcjy3G53H/q6fufeea4dSsoyTLbvE1NAocgTto2SsfMghkZwEaUSagbwP88X4AREVNH5hEmJ8SkltuqlBNbwy3mHqmbTth53Lj1zn/zL2//939x/Nb8DJXnehvbZb8ApxTrtqnVIiHBsgFqBGFjNhK9p4v5mYGNuj0j83oQnVYdJCeiOZsaqUq2kqQwqxfLl159jZp2a7yJXj8QGadIUGICm4CDOC8hSFW4wknwAk/iWDp1W02Wk2mGZscMzZazpmg5dn0shqWmthQpJcqJNAuULItpamrkxJrZ1Jl5gmcqCdLEnvJQqrGvtkKxGYoNV4ylPD0Km8GPgxsK9xmVoVT0GC0tBW0feYjUs+xy5JgQE3Z2MZvj+q3lD370k//3f/f9f/nfvvcX36E333+sdqdrbKobqavAwYiIwZwdRaaGrGVScSbOIMjkswNREstsmQ1kDPOqPYhrtUzsODhIjhqTJkgq+u8vJtf6Ov7dZ574T//x8H/ye7jvHIrB5Pa86I0cBM0CO1feffWvl+3+M89+pX/qGVjwm0Mku/VXP5i88pZc3D1VDuf1XEpfjqobuzecWH9cTOrJ2UfOVWePvfPS63ar3SpOXLw6ubRMj/6jP3z6f/+fYWucyhJSAk6sKMtQFBIbeBY0u0V9/drVC7ns3//UlxGOg4pzZldfe3Vy6fJGr2/sW205mJlKFjLJbMpQMoZ1jehSxZl452/s7Lx148r5B87hwVNqykURicjaUb8MQWARGquN8cHli7s3b4+Gg0ocF/3gw+7tg2rQm6NpmZMrFyItu8SIjDph1uDK7uLi7kGTtez32bGBWDUspwQLJ06dP3t2MVu8/vpr7Wx+8swZZGVQVs4m7FCVRYp5d2/X+wpKooakSEoKhhA4xRUdj4wFJGDu6p0ddWrNTAGteCkEFMEF6Vqx3RwrzMzo422Kflo80MUAnRNHNxa4YksblAjExMIsxELEiaXx4sSVS6VJE1opPVNwtWb1FKoyeOcmB8vbt3zblhnNwTS4AvdW0LsERjBmUu2zpya6lH0Idc7cq65MdkfHtsYPPRRGY43Z+1AQL5p4bT5VL8ykqpozSKjTOCMmEB2Gmqvpf6zJtr8YCEqkIIZ2lV8jdHVCVZSliBlyOy5la1gNHTnOkjKyzv7yO2/+6Z8dy3q8KBaLqXOiLAyISrcBgZDYjFeHdw93BYzQWh73eosbO5u9EaoxJlMejQ7EXtm//dv/yT9/4H/5v8CJE02TrRySLyaKb73y9l6k5IooZURQhgg69Wsx5ZVmIBlIqVOG+fh1ssuqcCQR65JA+inr7ccff7cOuI33cwAAgABJREFUf5IT7qednR+7nhsoZfXOk2lazp2ljV65MSh7HpRUKDui1cswMuv4O5/gYH4ZoPWe96EvkaxqgDjngyfuHECkSZQYkxY3p9ODtm2dMx8SyJgB6mJ4Z8YGUTKCus66Tqyrfq/fX41RTEtnpZjWc11ORgWf3+z9/iObT2y4syXGQM8gdZKoQECmpFiSzsnmwC3M3m2vvjZ/9z//L//P37/wk+vLg9gXGxWppJpjk5foaNYATJFUUvJZRclWVLzP681ceaNZtxqzkXXmx8hpMNyIB0vbq3/n0Rf+/vPfPB02C6F71Oa7CIeOtrT6nx0uX4vFIoSijUmJiGkZFUJ7hP/Pq9cv1jRPZlLBVzEBOYMFyEYKytRxajrB/Q8LA/w8EJhc4Wl5cKOn828+9uDXz2+cBfoQWAZr5q58Tww4BZTcUamdjDWnWA2aHSQAJXPJwkiq2Yg/YbGRaG0MaCv9r9WS6p2LSWEMY2WXSRZK+8umOSIWdAg+Mj9OK781s3uB7d2G1SA8oeDQC1UhIZoiKxF3ur6HHpLravfnezxicAoyZIaqJmawdp0xLspWm4k2WYA+tVmv5lnev/h//ff/9aOn73vh0WefHj52rNzolR6Qpk4FBSiRaQmrRFTQLzEsy3k+N7i5f/Ha7cX1KzIcnxyOGrjFYkHkeN3xVVoN/mRyDakSUxt35tmJlA4MaZPxkWnZrvr/hQsdPhUIMOssfgVgzwieesFZimDWVRoDEOkqdrvbp4aVQF2dCFAQkQl4tQobwYyVnFJInFsLlyczP+r3KMBzTtjawFNP3P/kI2evT8z1ikuXLoz64+3B5ny5xIpRcjd3g+5hDSJaqwBRzto0GQATq4GgQh2DVWFqKwmhO7vh4RmgOJw5/VzQMYBoJTIIURgZWRLTUb8qhDzA7VKYMJvhrbfbdy+eaOlYCxGIGJEpLJIlptRRpI2dgrBymSPAPoXn0D38dFgn+n9Hg5G6nWVNF1U2dpYB1Qwjzpdv1X/+g71ps/lbz+GZJ4rjm4VL+4iESkHsjHrg7ByxCBuhnkwAckxGbELolNuw7uJSlxmuXG2YMB73SU1VsfquZga1rY1hJ2/VTYB2J7cAVA6YIIAwBBCgmyK0+VqHsxtvNcAUHI+PAMpIGUkxW2B/gskU8xl29y//zd+88t3vHVy4skl8vjccFxu93Pb25mVaBauZkZmUkJmzkRGMFAZS9SogFWU2zkRKbN3M4prsVrLLbWqbRjy4rChUEE6h997+Pu7bPvfCQ1t/90vlV55qjx2LxEnj+PgWdnbhSuR48/XXb129ceLh+44/9jS4BDyQocaZOJMDeYIjJG0zmAKb06TqAklRorY+9aIud5oYh8OTDzx2+qkvYbQJKTIHgqgakjpjYgjBOu8964rcAgpwDoXJA/cNzj94cOnyLGtZeGcp55aJMxGtDI3V6WH+npnJI4+l2nbh+sF0/803N37ryf7myCgB6MwOjZhMQB6kzzz19Lf+/C+uvPPmsYefxHwS8+L0sdO3J/th1F8iHSCnNgukIJcWmM4xa9uF2oK4VfCiBVfbHlU5SnnuqYU5DDbOP/QwES/ns5e+/a1nv/FN+CJYSk0qQlX2IBgAmMSWiTXDWIy7Oj80r6TMyLCaLFldIJo/jezpJ8ChoWJHTOzez8PQzro719QPI2vJnDgmlpykARpQALhcyHJQepw6Vj76YHv56vTS9WGTRqGf8BH/1nv4ooIMTsFGnZtIYig0aOpHGuWYrtzA9WsYj1zwiBkJ435vkBYHlnI0IQZ5UwMZs6wGhlcVBF1HC/yJGL6r+GG9BSutTlSG6opJqELmuHPsMzGDKVQttshJTAnEpgzhD1gP3tWUpd9ckGHky3YyG5U9gHGwj7LKhb8+nZx75unBubMYDFGUWV0iTobbU4vsErtETlcquKvH4S7aWy1wd3dGdxSOGJpNo5gWTiovnqBZBenwytOfQjL7IoDs43seZrbqXJillFXVzJTISprWuD2fLVI2V7ArEgkx2YpiDLYP5CC2CulVV9ao2k1w9kuf6nmeLRmph3YwCGeOjx7b6j1QYaw5qDgDJwAe4sGALyJiC50j7qN5pX77Wz/6q++//ep+FWuPBEqskSyyghVk6Dwm1tOZohCDASq/zP1RuxEtGMCsqpY1uKIKZZBAgOVf4vD2PXxGMKgC8sHZ/SMla1ZAmZnQAPvLdp45kWfyZAJTEItIzjAgd1fHEVndT94eV7VEpiVLyVx0Kv+au7rQYeJ3eKDu8Bm6w7/zChQOqIBBEXrBc7RsCVx8osvlUPwUa+G/D75BQtploMGknCfbmS8WnUCWIHfy7CAAIoehwwf6AvfCiLsPERLQ89VGfzwo+vM00WSO3FGpn7WmroIU9jmKvpDBZ4ghKxKDDHnVk+/KFNZaK+L8wGeE/bZdLm9cePPtt3ZPXG92J19qvzr4yiaqIbyaOSFJAFgcYJljK5Q23OBLZ4p+/2SV81uXrzUTLULhgmubDCATE0RJCaQEImRCDVJyMaUwmRYyPj4gTxRTDrQOw1faeat08e7vAnSWp9k0AUEE/aLIpvvzGswdoYmpK5Azfg1MgAFAyRSdzJGRkbEpiO/EXta5wUqi4r3b08L5+3rDUtAubWODfueFJy+8f/lf/Kt/N9o6rtZO5tNxf8iFN+Mm/9JkDe/hs8KHXE8UUJARr8ZciCTGdjqZ10uUfRARwxjmhR1ZNoVlIvtQTv1Lo9UpDEZC8CZkyWImUse2ORz0QDHPB+0STLh8+coP/nrv3ffOMYlQJo1kSsiMBDKiTkrYK1yGV/EZTiWzNS4l+fW46n/16N5wrE8PMkjHNwFjPY2+HtY2Mvg68f7+4uaLty9dp2s3N/ameOYxnNzeGJaNJBKXsaqiZmiGEWhj0OsGtDoxFbOVdp2TgK7PsAazYKXLr+hK/WtDSAb1SgJA3cF1AYEhE5Igr1lp6DIpAIZmUnuCOIasfa06it1siXqGvSmu38TF64vLl+fXb8b9yesvvuTaZrNN96lsmJTTGc8bq2s/HCZGZiRGYu5uK6lZ986Iy3DGnb6/ESJTpk78Z0UFIgMrQ8EQdg5l2RTFjDBjngVqzh0787Wv3PfH38RvP2WnRrdhDazoDMDTAqS4evHtV18NVe+xp76K4WnUFeABQgYlcwpvRgTnubakuXVVIG5abYtBgV6FefKt7DS5jrl68OHH/94fFF/7bYw2IUbkzSjFto1NIeSCiEBhwgRmB8nKMErwGiw8/uiJ556Zvv7G3uUbJ52whbadhkIygRlscNqdUQogM8wJWEWwGfyNg+n7P3px/Nwj9I3f7lk8VEFSE2EPU4j1Hnz0vtNvXXrn7WevXcLWWZocYLjRh7bAAvHWZD6dNWL9UnpY0Gxaq3cpSAzF0mKc1zklXw2rPqTcTHHm1FCG8cOPP9kbvfHqT957763Tp08fP3c/No/3yEWKBr/VA9Pg4s1JnSmqKjyIjDgZcl5VN7rTb/UhwhSfe4B1SAFZ6x8f3rGu++NQJoJgYCMiNiFli635BXKA9Fwkn+DdmZPbLzxrV2/uXrtBy/bY5tZBbH4NYsTfEIihSB1VVVsGCdhMTHsxjyzO3nh39pM3Bmfuw2ZlzcKSjMe9Y9pvFvN5W4svRahNalARto8NlekDVfhfHEYfii9A1HmnZYYJEXfTC92Ad13HxQIpOpgYYCZk+cMRCvBT/THv4QsKMVQSdid7g9EWos7qutw+vgediHz17/7d6uFH0BvAV4lcC+zOcWVnkkgykRF1CQ+wcoBdib2s4sfVj5Xubg10MnjHlmKOdYAOynJQeU9msSVaD+MSYGrEa/HDL1xw+yG1ru5TyzkzM5iyqubV1HsmToJbi+bmwWQO47JSdgALrRR9Dj1IDKwrmcSO3KkwArrJORXTirlOy7SYBImnxr2zx0cPnOk9WmAT6FGDxMgEKzqBsbrFXAyhmCG+j5vfu/bDb7/+vZfff+3Kwa7fOhHFwTiz5kO18y6yxcqTqfsuisigz1kBaF2x/Mg6x96SWbay6I2HG2WoGLAE8vdGAO4m2J2iegftvKy7knU2o45RIiBgYbg9W8xTzziAvSmRsTF1DQCQdj2Aw5Snaxd9olyeiFSTg/WCH4VQrhoAq5Pqg8dKWMkO2J3qv61fVndfCYyrqlcVHEk1qfMfecafd0C2DlyRO3I3AKhYVmRYhjExe/iiRTyo24MZdAQwEuBpNWnlxcEI98iAdznIYBkC9FBtb2wO+4ObywOLSYJo+rgC1i8xGmBj6cwLDcrIMUETQK0oi6dRpU3bWtRC3m92lu/8+PZkfuXBvRce+PIT5UObVTFTkKEieAGI0MasSw4Yh+FjY4yeODMI7vWrNw52buhg3KsGc9VuKq4jnnXtDjAWSZ0LpnTQNNVsVoVhCPAimvRoPninN3iEoXM3wmi18HWRkDCqQpR7B/MFtFMaNhInEAXpJ5zf/CJi/WHRaooJhESgbp08VLg2sIIT+VvL1t2abT9wTACyCA6PPVL9we+98N/+f//t5ODa2XMnDg7i/uTg+GAzL+tU11R+4iX6Hn7VoI8GiGsVKRaRtm0PDibzOco+BJagwuQds2jKalDHTKYftw58/uMyTJphgBBEYTk5Nue5J1wCkqKYYhHx5ptXXnwp3rpVuGAZCRrJEkyJwF3l12RV/UdI7ExFmZDbz/fof7NgpImBdYpB6yizW5W6vc9WzC5jQ8g5NHFZx8XlawdkOzeuy4/v337hK4Pnni5OnSoCwTEYLdJC23lMKaWT/eP0cVWdjjdytCrVkfodgdc1KTpSgf0AG2V9wxEa1ZYyG7JmNgSzrOqAsudhBs3QFjEjRbQR9RI//iFu7yyu3dq7eGV6+cb81u14MEHdVMvlyc2t08Mtrpv6xq5NZhu+wniz0aYRdHX/bghgZTEMAGBlpxoyuXUDQL0kUqKVAByDGEKkzbItfMCgp0W5p3rD4qIf0sbwub/3++Nnn8YLz2N7awmZYylAT5zt3aK+x861y698N+X6uRd+t7jvibRQ58oVgc7IVFmzmILgmM1io9kXrJoNcWM0QiiwdzDbmd2YN+HE6dPPP1v83u/gkUfgXWaFcVKrU85ta0H6EBG0puIJzB7MylBu4aJHOHeq/6Unq786s3/9dstcwCGDwYlX5sZOTUwjqzKUYcE3KVapLVlCXd96/c3rL792+pkneDwuAimcwScTGAsxxIH1qa/9zs6NWy9/99tf+sN/4noldq9XJ041aHPSNqbZss1JK0aRSiMHDuRc9hYVqV1SzIOaeOmOb5fkwaktNbN34dy5h9o6a3z5pR892izueyqgP/ZMTbNkKY9VtOi7aZ1mmmLOGaakZk7V2AmwEgTm1RyJ4vOnav60Oc471f9OgWjlCEWSTQTK1HqZ5RSb6FvPFcgVLdiN+uHJR7fevXTr5Z9Mbx5Ell+POdHfEJBxkdkIrSBJNtJunSkytkluv/Xe1R+++NjTT2O0SWQJYMJWv3/Q1DE3LAZBMmQ1ARI+k/LiR85/UoDJIGRmhqyOSRwxdfJVCjMsF/VspqkVJoJCMyN0hbij5V2jtR/mF68Geg8fCzJIq8GEnZ/Vi7Zf1t7eW043nnx08PWv474H4Muu+j8x3JjFK/vTJG4l50BGa/NGUXROOWIfIpTe9c4QHtymBjEWpRuURT+IqKUUxfF6JV7J3xt3bnCfaCbnc8dRwu5RpJRCCNzx1s1ImEUiYbfGTr2Y5MRl6bzPRpY0+NDEDKx0/62rbPKKBNyJohuIkEEQhTNrZ3vSLAeST46q8yfHD54enSowBrzOoRnwIO7GEBaGKZSD3ET90t4b33rrr77z1vffPXg/VVbct7Vo///s/fevZlmWHYitvfc513zu2fAmIyO9qczKMl1dVe3I5pAUezjSUMRAA8yAoAS5nyRAEAb6ReA/IWAgQIKAAWZGEtAzTVIcks0pdqO7WdXF6uoyWeldZPiIZz97zTl764dzvxcv0lRnZGdkRmS9hYebES9efu8z556zzdprWQQ6vj8djEGRmJFBlMUUYIUSfX40qQ/CQEQhBAArw+H6ymrJJQEagKP0/WHC4Yq6gbRLVUy9OCwFxwISgQf7U4wXde2G5HPiLEXQILK4fJCkJZR0+uzOd+4BpBaUyYZ5vlL2y9QAWD7UXRMABiCZAH8YBmikILnDqOwNi55MFq22QHmPT6fbUDoLw0ToMgBo2xYKKKuCnZAv1FAHvr1bxVEBQBXMy+Mh2XZj+a7cVek44hA8VFAwkMOvrayvjValuhmaKP5jSJ4fIp58tjBCKwidI80dyhUZYtuCCCzRdBEqM6OcnSu0bWdV9c7u1q3bs+tX925t7ceX6IXe4yWDSw2NDkwyYeSlM+8kqwKcQ6+P3tPHvfc/vXR5Z7oLgvOFmpJpTLJvpGlZ16aSZ2wS6sW4mven1BsNfAaLdyl7GBAJBxHVwwtNNAA1IwgUxF5QMpeZh6pFtAYYiAkGgnwZJto7CQ4DBUISRTVeSrQua3MMcEQ2I7y7Ozt9LD7Zk9wJWkDw1efP/E9/72/+l//VH5x8ZHV1bbB7c8yZH++Ph71eq/fo0XKEBxJmFmMkIidZXevu7v50EjeOS5oAcExe2LHVFs2Yxd2JIe7g86heJRlETRRaNVbzTorcC+CAnhBMcevWrVdfm1+6OogRWWx8aNQCNMAIxCqOmM0yhTOIgqBGFlnDvSoOHuGXQruB1ERwBhvDug+xK8YQIpSI2TRJMmWeC6YeY/v21q1bN6avv7G4tnXhxnb54osYjLA6wmiQ9fLMU0+4IWmnO0Qi4pi5G4M1BuAlZTbd7Fq6EmBo2dTMLI0LRIUa1DjFepqEcrtrK9Yb5YWDE+H0jM2gLULEzg0sasxm9d7edHdnsrM3m0zy8XT7z/+inMzjeK7TmcybPOgIcISNYyfaejG5elWa0CdXrIzAHmyVxLm/a/aWUsHLUndKxcB2IDcEJmMiAZTIOudWgESZWueD8K3Yvo8wXx+tvvD0ieeeXPnbv4u1NaytgXq1SWF5QdqnFtTCFjtvfv+NKy9ffPEbKy++BOrNYjPMvJkJCGDufrXClEWh1sQ66zlrjZhGq31oxPZ0b3u6yMuN557a+M7X8eQjKBwMShwUdQjz2EQLoFAAxGihuRkImVmIhEgGqp2HRDx6dvWJi+O3L1cNiZKQAzgSg+ABH5OYHSpGJASHNgarp8jLAdN4d3/79TdPvfE2vvKcsGMnLVwEK2JOGVMLW+D4qRe+8Y0ffv8Hm6/87NTXv237c7KmZ/m6K9qVrImTyaRVcJ4XrucnLYIgCKKYI2jdzmeNzea1YDDyfZ+FZj6MSuz7Z8+9UOZ/+kd/dOXyuwacf+Y5DFdzQh2ic4NjoyxzBK3HVWijtojKGdh1nzgnDYQ0BZpSjvtIU15ORetd98WhLlhHml2mPl5RGLxZKzTPuDbyFvrRlYGyrGhQZSbu+PHy2afKxx+dXN3eCq2nzi77CA8+RFEGREIjaBgQZFFdgzzieF5s3dq59fNXz77yeu/ceQz6jsgIvYJGWR5c2xrFoA5CS8LdZ9f7+Yj1T0QWAzQwm0+78QHfdj5fTMbaBA9h06T1DSgocZX4yKXqIQUbwqxa6Y0as7GG/MSxm7G5RfQ7f/O38PhFrK6B3RyYGG7OcW1W7TQBfUkLg00NqmCxVP03MU1xiKbKFLGZJZmphxQMFVOvSsy9LO9l3hFI23SsJhhBIeklM4Ef1HT2AxuIHhreJGHvvZk1qtfH473Yosh92QNJaFtT8i5Z43XtHF3q2hlpZNOuiZiUvImgTkMz2VvP+Nzq8OLJ1SdOlscdMkAsUCRIDoiatWLIKAARPAG+f/Vn//T7//LH7/90z891VFRZi/kU2Qi2fE8NDsn1KrkVG4CYmvqMNk3Efh7v5YdBMA5Nm0FWRqtraxsZ/J2GxREeMnzUhtVJAHHSVzVGBG7vTmsjdZlDBiSlVQI0hHDHbePgAQDYsnJ+L08lxjYHhmWxUhYFwMlmoKP6HzgWdD+9/HYnuXIoVDTAkAHDPvplDiwsxqRO8MmT8juZEj748iwEwAkxjCJALKAc4m9v7zaPnHKJLMYwILYqbvnE7/vAzhHuLxiICs+8Ohytjlb8tlvEuHS8Tv/++Z3/kSjKXdEtHbSZiMg5I7EYNQTAzLlanLHn3DN0vt++vXXVArdVe/nMe3/n6d8ZiqOS5yE0tRVOHHtT9AnzBshw0uOFJ9bUuZev3diq5+KZkWmqvSytrY3YhIOwJ4bFqprujCc9pmLUdwfD6Em6jj5iLPchhKbJYRARWzIDABEbhoM+N8GqNmracASAQe//yN79Rjf0DyhDDQRiThoSSfrtgJlrHEmiGy6m9eWt8bnza4UwqhqSD9fwv/5f/s//4F//8a2tq+ubF/ujYa2hapvNzc16vPclWBa/QrA75Z7DUNU0deu9j1HH+9PJZMY2IiKFMpNzjtmsUSNL0fQSd21oSp1A//0Bs0MbYErGIDNRZM6PejnDgJALowl4992bb7zF48mqOFhjnEb/jAlscIRMVaKKwimDEASJMRS/QJLOlxRJAkgUah3xng0KVjMjRCB1YyOIgAAVF+AITnLTYVDancz/4udvv39r8Kc/p/XV4bmzw4vn/KPncGYzWx9mPkNByRAaBESFRm0tmnJBOODAJXdVNSCSNTBNBHoA8MueT7KbMkAVQaEKVW8BIaANCBFVhdkc4wkmE1SLN376Mqp5M54t9nZnu/vz/b35dOZm89G0dmoluT5cL8+ynJNCUD2fhVCDNBtmRT5AiHFvvLW3h1OrNXeBK3WyP8wKZ8JLOosyJz2i5FbFZmTKKVi3zgyA++W81e1mcSv3s+Nrg689/9jf/Rub3/kmRiWMVaVuXO7QE5dFIDbwHC698Yt3f+o3swsvPQvx84WUw5NtAKMVMCj5exJbEotVctZq5agwhCIXrPSxmM1u7Trkx5984sJvfmfw0rNYH6hDFUGMNmLRtPMQwFY4UkELNEnrk+GVKBgCKVzDahDa3Dj2/HOT196ev3bFt7HncosxMozAoZMASvXryKgkOs9VaCjIKC92tR6/d/X9v/jJ+YuPgjMq+yQcGaoCkpIEvTXcfn/lq187e/vmv//ZX/zehQty5nyY7GQrpwckjeuN+7ZYzLRGJGOCGRpFA6hIxuSMaVHVLe3vjNfc6vFhVkrO7XwgCnG8tvbVl15455133n37tYBw8dmXMBjl4Kad9bNCIU10jcWqbmI0ZYY4PfCdIghAUFvWM+/ncaqpgXpQ86KP+V1dSKDoRTLV1kmbE5g4IMTWmmyQEUwWUYdFgfNnN555cvLGe7ev3jjufHZUVnhIkLqMQgAQpLu5+gSnKNiN2nj96q3LP/vFk089RV95lspsHhrnstWyjE3cnzdRgwiDnAZDt1F0/PpPXVe9UwQ8bCZERkRRlc2YWUSkS08MUFTVYj632LJjNoJGJmLrKHwHD6tHh/vDBgJiHXqrK9NYLTJpSzcm2jx3cfDdb2LUh5PGeAbs1ri2X99c1AuRrGtwpvlUTXP2DE0SQJw4sg99TncHGqOAiizvlXkusGjQ6LkTAtGl01uiG6qxkt7P+PyecVh54cNNRDNTWOJ2VG0zmdXbk2nrC5/nJK6NsAgGcwDrQRrCWEoFKiOyJlsvIxJTgglUEEe5P70+fOLUymObfMohBwRNPRm74WbSeZxbaJ0BmANbmP3Xf/T7r92+9MrNd/Yl0rCPASMsUM+QoasSGhxIDjQkFQBFtmTvZNR5KH4RNXcG1FQRo3NudWVlZTgSONVu5z/Cw4WPk9VLEx4AgsGAANze3o0iJk7NmxLARM5ILQa4ZYXckJTPk6wv3xvj1UAaYySgV5SjHnKAuuHrO8/2cIHgYAKgc6e486JMWCFAL0ee50QGjZ/BNn3oEcQ5p0kZNhqTsRjJ9u5OHU6ROwiFKcYo7q53uEsMoQDfR4X4I3zWIINntAHI0C8Ho/4od/kiLiwqfXja+v4XuI1SF/6OAFYXjgCOPTGbWUsG5i68bSM4Z+8L54gbG9fXpjf+3S+mb772cubsubNPXihOiyM0qtH7iHYRy5IK1ap1wWNd8PRjw1CWr9+4vV0FsaDkE/cfgBEpwRW9OgQy7Ysoy6ye746tJ1grS7NEDF8qxn6UNOfDCGIjW/bpVdVYzUbDzOZSh9i20To5iMOWIg8rloy/bl6MoWZKpGxqh2yyuh+Ga6jQfLQzba9vV6uDDA5oWog/dwr/q3/8n//f/l9/sLO7tbZyer5Y5GV/vlh8IS/qCJ8ZqFPyiTGqKjOL92Y2m83m8zkwOiCqeiEWmMUDe66EO4VI/thy0mf5fAVEWBq8gohK70YlM6xtFhBgsbj57ru7V6+VGvvCHFu22psxKLlzeTOn4EhsUGgQNMy1QysA0GvVHRWwPiOk+WsFmOigywgA4ERRS4lSYp0QIbq4ZwspPGccVAbkSnNhbzG/+c7Nn75n/cHt4xvZuZO9i+eLCyfzM5txbbD55JMhc14y8Q4sIHSWNfMFmAAGE4w7gX4LyAyIMIN23P+O7x8ioiJEtK3WbQghhFA0zfbPfp5Vi3ZeVdNJvTdZ7O+H8dSqebW970JDVUt1NWzjWoxsSkS9QY8zFEl0U4liDDG2CK5fOOoFjXv1Ymt6S0x7/SzfPDbReRKBEYOLLAYXTawTYjfiyGg49S5YDLnxQbfg4HaLxFFkGmLb62088ei5b7+08utf7X/9eayvKKpgrE3uDF6BALRAaHTr8utv/0xW6YkXn8eJ1dDGecwGQDAIyANIaXdnsxmUowhpG1SDWsh7ffRL7E73tnY3j59f/63f7P3Gt3Du9C0WZmQe1CK0mDftQts8z5A5FahF7bxB2YEodklAAE8QRqMhnnvq5E8uvvbalapu1/q+boL6jukrBjKkuaPICNoMe0OERjWW3g013rpx6+0f//T83/t7yFpkTIKIzgmR4AryjWSZcxeefea1K+//+PWff/PkCc5zNE1e5A7IxeU+awJCE9qG1Pvl4uRWNSiIxDmpNGzPAxFtZOTFBwsuRsQweuyxx2Gvv/nWzauXi3J4+pln4YrYLMST8+j1/cJ0pm0VNbJCrCW1pRqWmSVhYjJ88Ei+H3flQWH1kHjWna37UNAjBonUaJw6xEJi7mwRoeqbMIJz5GNyLlgfrT356JVzJ3avX1tnzvRoA314oEwMI42EIEqAEUSBaCfKwW4Trr3xVvnWW+efeRx5Pl/UHtmwcG1bTue1Nq3vFcyyaAM5f6i8flCBxafwVOvEuhH5UKGWiFQVGojFCy05/gQD6qqq5jFG8sSmbKClwUz3gH+9d+gIXyCEGBpbYu3ll6Z72WPnfv0//j08cgZCxlQx1cBuhRv7072mQZ4pL6lO3XCzkoGgvPT7AdmS9cRKJg+zzRsZLERP3C/zQeEE0KYljbnIAS09Je+pDP3AFq8+XFcQkaRKmuaSg+l8Pt/a2a8B5N6cq5o2NhBxBBfbIB2DuWshpF7k8rWn4YdOeJLMxMLFc6cubvhHNrAOOCBDkDBLjX8l1IaFkyg2xuTVm2//9L1X/7t/+9+3K06HWZkPJ9LWtSLrYW2EagEDzNgoaUw5EwCKEAlGFBgqS7lJg7V2f7OkjyvRxAg17/NBf9TrDZL+jzywC+IIH4PlbqUfbmLGGFNrIKqZUB2wvbtj5JUIClYIUe59RGwR7jzeXR33T1PgU4sMK/OszJd7rHWdLr3DP+3a+S6puAo0h3XPF5J8vgxwwJAwQFPEds4G43sqOh54WykBIJhbvjAGkQixoxg0qkIVbJHdVl3NDN6QaXBwZDWUAA8CwEAAjM1AdOR3+dDBUu4PeGDAMnJ5AQ+toho5EKmQgQhE3Z3wOXREl7SvgxGT9F9mJiIjckzIPJhijNa2aNrAqMSKjP1qz6qwNZ/vTyf/93/+X//93/y7f/vrv3MMq0UuwpCIJupi0fRXSjLMZ4Fyd9YBpxzr6l++c5lc4BgDZSoCEyKJxK5046qqQlvmmfl8vpjvLJqyCL0+O7Asqwx0RyMsWGccgrt6e8YgPbDfO/SCH6C7xoiNjOCWn7VS1FRJ6fXztpUZW21RWYySTAXMmLt3gA6uBy/wbr4SDv/TJ8SBZY/efZUPfYeXv/FemxLWdVs5gqmrpXBSUmEcOCZyhBgQWi3y/ryZXt1bnBoWJ8qcFhZau71V/2//0Te//+/+/F9+78eaD5pKjq2fuXHl6uoopzvP7jCfQw9pTfLydMFROvaFgo0U5pQMFpIDGhnDJB2JRESOzLRpmqpNB7QYFGzMyUdM1ZQhEQEmyxueAKRU6j7rP6hjXhBaji0zzJypY+kzANKqRsaoZuNbN9r9vU2NeUtmodO3grExWRKEBZsCbGyp8KGEwJ+tjsERgJRnf8RbqtBOFNWQivOq4Eg2bpuhL3Pv47xFHXrSE3I9WN7vzWLcv3Z97+a167/4eVgtbbXXjnpyYpP6vZWVtYThcFiWfe89rawADGZw8v1VqMJi3LkRmrqqqmo+n06ni9l8sVjENswnU40xNm1bN3VVNU3TNE2vbodbe/26iW2DEBFaieaDOtVjZeli5BC9UU5ceN/LcvOyG6omRK3rRRuqoETEzOZ4tr+LzLk882VRlKXGGNsYNJhFNrAyK7tILpJPbQA4TStTYKSNWCvRRZ+3hahksQUFIEYODXMkrmG7/dyfO3vxt39j+Hv/AR6/EAu6Mt/r9cST5Dm7CDTpq4VWr7z681s720+8+MyxZ16C0biJvl9OauSA5wBEQInROl4wR3KK4EgzqykGQ4N8hHK4uD1/u6VHH32i92vfwblHtSirSosMACKhUWuDagQRiwgRNKoJRTALgoOxQaMHMqBtFOLwyHl3/txOJgo9KwU380TFiYw2KTgTAGbTNlo2yDRHU8VCMIjY2d5ZvPUupjOUPfQrRc+ASPAKVsyn6G2ca+bXsXns1DNPvvnaK49eOLf5xItozQABSvGjHtfEalrVRg7OISe0gbRu2qptjcm5rFdWdb3dzLKVYjQqjAWVoq3B2eDCYxcDfvHaq9fee+vY2sCfPO7aJjaOfa/M8jKnvLaqimpqZKLUzRsZK5TBkcBIM3na3SPdCEjKae7EGApWgIltKYmWNq7DV/rQd9iQQglaNuE+5o69KyYRphjNNILFyKKLVaNVNFaXMVWStRp8vycnNrP11cbJvY6QH+ELRCLExgONHEv6AQCANq4X/VULV6/fnl6+gnmNoo9QEzdlmQ2yzKtxE/KCgmARIom3JcVeAekMOe8t2mOoU07l/07CfRk3cqoFWHRgBpEtR7dN0ba8aLNGCy9sFogiS0ORFWTqFGzcAq0hUop/Prt38Aj3Au04AczaDb0dloC/U7098C0jZN7Nm7rp+9gv37195YnjL+J3fwc+A9GEpRa0wDxgsmgWDXplT7UGALik4wx0WXbkbnnHpdoeQZNIy0fun0kpiOyuKzo2/Ufka/Qx+dq9Dp2wHWoB0x2O7OE1e/CQDHBb5d73hXsOomia2pNJli89DjmNP5JBPn7e6wtEIEcGkLIB6K4APIGIgllQRGNSHlfx1nShwxXKMjWqmsCRclcQSdVWaf9ZjvCqkoLMKGU3TAZGcIbM2p62vdg+e/zkI6s4AXhAZwulOvPIinIxreHzKkMjmCK8FW7+D6/86f/vz/6wf2altXoaJ4uFtoXAC+BTVT3R/7u6wPL0VIMSIi0TioPP7H5zKAkgmCaxo+WvIiAYIvXJr3E+JPEww2Ee1xEeJqSUpqtsd309ohgcR0HG1jaWzYCtmgJ5U4oxmhF3VsHUdiR9Blzaqw4Eye8xe6fEKc2s7aPtMzrpHCaQB9QjBZ3mkiKfwMXcEdRr6xFgDhCjDAIlVBo95Izgxc3By+/emrToD4q9vXvQmDayVpJQK0MdDke6zK22LVoQQxLvyCrl17erLcImYZCbs31p59TfbOpWvIeRmAcaUGRiYtHPVzHmCH9dkJkjLyC0Z93wK8cv/Gn7gyuTyeqZR/fm4zQ2xooYtQXgFcKwO5Junz1s6bpty78uj4Ym1Id/6g48gFatXRg1YMpZfJYN5J1p9d/88Hvvbm39/a//9nc2nxdAFqHgGFfKlpgJx3rOFBEoGOtnyr6d/NnVm1fHUzdYZx7NZ9HBra8V29NFKUySt6owcf31SuPlcdVQdu54uZqjnsKaelDkDjavpshUCZaKgVh215ZkMiYl06TAmJ6+Ag9QD8DYlqOCjECmQuaBKNBFO/Q+DLK2beaxdb4MxotFlbGQCSOxnvXgzEzn+sGUsi0HStTurQbabbsGo7uu0cwIZjh8BeAOndrJsdzsl+1IQgKYQpR06XjFnZy0LTXYSCPIyAFhQBGxqSJdnkO28PhJbPSIa2xkWcb4L/43v8fTre/96c9Wj79A1O+tnI3YJmq569QufwNFULvUeGOYByS1YwnhaAv9wmAcKQcYFMDakUHNk/lM/NrqcDze8T6un1y5dPXSn/3gR9/5rb8fwbVFUNbr59mkclAltFVt4rRz1QMbBArTQ9Wl+wI2VNOQZc4KN21qRrNWuLxgr+gxXF6A27B14/133rB6cqIoZG+CzEXqjK6WY1dQAlyXKxjBRXDiRwPuQdVIfRhBBhc7Q1EGjO5wg+9SwuOOvsUka70NVIhV8BAigkZYnWdQnRRMnrDK3MQ27M7j3nYrvPXjn0XhlnlbZE9ERJbMdcNHLUUvZKYxxhg6pNmXMi+653Joc/Kqq8SZLsfBICQgVgZII5OSIzLArNamXTRaQQlCcAC846XBmgJCmRlQBSDYwW8hKyjtiiwQQeZNvDqJhBDEghRZ3vONq7ea/XlYFLSqccihRJxTnJtUM2rGFHYdhhcfu/gbv7n5m7+DRx/Dxjp8PwKjXl8QL91458KJnCSbTW73c4cBXfrhn77yxpvf+e1vn33qWTQ9zVb7/VEFFDmsbahZQGt46h9bnxduV+1EfzC5sXXukZWqrq5ctce/trny3LPNpH3XrdPf+Q/P/ef/GE88iWnksjhR8LgBZbi5uwghiM9K4nZSt9K4oTPxCkTArw/nA1aOKKUI7Qo8a9lOd/xwlP2d311/9Z3d7/1ZU8e1bLjfNi1DSStHyRKADD7AA7PdiSiBuZrs9pgvsru9t//m//P/8cT/7h/j5Gh3MZ371ZHLfAVXI5O+1jYfnBBUj/7aV8fja9d/9CebaxtYe6wCGBh4Dp7jIkyhMXNEsIBSUQJsPvPcsgazugri8xjCza1dhPKRzRUu1lhyYg7b19eeeOHrWfFv/tU/XZHFEyd+21dzKVYVeY9Zhl6478b1tEVQP22jamwtksA5JhFDytJUO6qRImn3Gghw4oRIFcnOUJkjUYSZUddCu/uaClbLLf7OlfSgIce4qySUJk7SsgRSTMKoieBcDovzChIyMnHatM32bVsflq7Xq7jxBjz++FPPPX/1X//xg8syPcKHEBiTHIERiUVVjLPoDGgZWZ5rHUaer17dfvmf/4+jU2fP/s/+3pr3XGbzgH5G5zY2EXabusp8oXk+hyqSzAWLcSfSl9gnn7jMJIpcA6UwmFxiLiemjsVIbZsRDbJs1CtyQYzmQkRTbb337vz9aye0P4oZIrLh+i6axlMWQ79FGZSic44XniKxOzKo+OJghFrYiD2QRYiyJI1nQmQEhkFTO0q79ARzNIOV9anW7+yPn/nt7/7af/afYjSCyxeuMFeMgXduxqu3J0zlar9QuGjdIuxI39CkNKigliQVyxQAkcCIoaqdR+7d12C6ZOihs29lwsfkZUZIozMfzuPuEQxjPkxjp07NhtLBEBWAkEs3lbPg29mZzWMbq65ttK2rIsu9UNMGhk9veBLmYugyDHuA1n8kDsQAxFiQ7I5C6sr0ynJrf9Ky62/0KsJ716e39iodbETvm6bxys45z6wxGCJ7bilEQuRudJ9MGUqGtd7q9RvXTesTGyOup+3+zcdOHvs7Lzx+AhhG9CNgQJaDXIOgqlk1kT4H0bfs1j/9xff/8JU/f23r0nglDvw8ERwzYrC2UIt16lTCLLV/UqWyI1cv5w+6JPiAXXpf+48MOAKU1NgCp71XGIT+YDi7cmU4XH129cw56Q8Q89whGo6aAA8TOlI8a4SlVeUiGEBs2qwobLZFuQ2y3hjYAl7faptsNfUzzWKDChF3WP/KXQXLOB36SEv5XjAYFbN9nMrpueOD0w4CzBCLzCcRk15sgAgKgFNxJuwWDAcUqogGU5A3RmAoEGEeOgCvUBzCnKreezZ+aMCGP5ABLv/pzoMqZMb5bkTrwAjQitAACrjEZOnk0lTBoKQk++WQQfnVgBEiNQZzoBK8yvmKK0E+xtiFlQSkwugH+rT3DWR/9fI59CyMzECJkcCR1cAtoxX1q9lO0/7ltbfE0Dwx/vb5Z870R9qiJXVgB0gIFAFzhcAxnjs9CrDm8q2t+dzyfFiMELL5uOUcKsrGBm6JQQCrQfZq7S/gHIRBTG27YEbmtKXYkW+S7kfHjFj+wbhztCNNgd2nGAG+vzA2ghgIzFBKcZ5qUCNvfeeHZdHM22Yxj5J57xA7njSQxKaJTI2YTQ/1AJa9kE+r8Nd57/1V10/L4Ejefnex8+gO1a978AgSY9KKYZH9zORWi34DKTDKgDaA+PgKXnrqzJVL4+vj2f7+Pvu+RjAlGgTDXDf6TWCoUTg0EWIPUB/oVxVGBHNGAAIopgWQODIw33U+2QALpnVrccmEAogAgTEZdSp/DGNLPnsGQNMEwP1NL0hZwaaBEERdhBJE4RQOQGtwxiFQqDmG3KIL2nh8IMa1Ayeu5bdTG/gInznuDIQucUDu+/BekP5J9APnRSclkX5eDFlEbxnBRcKaQtkYCo4MAlO6ptPnA1cshTLJ7A53z6BgX8cPM/jI1Gn8q3Nmgi2FjBgfcb533/zw7m0HnEdWcCRqyRETG1PRQ2xgbZguFrIgH0eDXuEH+/vjYS7ZIGspLOJikWfY3Bwe33jm7/xPhs8+h8efwGBkPkvvoqg2HB49+WiGNuher9fA1dNL7775zqtfeeHF4ycfhawCpWEQ4RdQAZU+ySW1QETh3Whl1hvOIFnRB6hfuBW0Nbf7071tHW0Va1/5h/8JXngJzjfTRaYsjHpRR+SREImTaTEbLaWflselo1qWmlyqOQATyQfwwHDoz5+1tbXF9VsrgFMkuXxbzvDTB7VrlQw+qo9oa6dXr+HaNTxxLnPcuGiAj+CQmkzUImsQ0SuPHTs2mF7Ge29h84Kgpmh9KbI+mgXttxXnPYOIQbqdjgFthGEUoxAcXBmj7tfhxnR+rF8O/LDa3R0eP4/5JOut/K2/9bdf/fkPfvb7/+0Lv/cP2IJXJWEDhgVCyJvdajLe82WfWTKRCAsagkVmFhZoXO6oOJhnRrcrswARDEQjUiBakrv6pPFD+gR+aRRxqCFAMFDLYLDXlqMqx7tm0I0MUHKt8955OM/OH+VGDxEiIQjSBifKIBVlQJUYdaPgkRTHnTSzavrOu7h6Vc6dhUYHYUEoXC/z9bypppPgMvKdGHbKCwDAlvzrTwwCxJQNag6MSE6XeyRZpMTpuxMGp4nEGKYTV8eeCaJHbBrR6H3DQQxkSsqw9LoOeLpH+GJgxJHYCA6sABklldWDoqgRW2eOokhbVpFtNbM9sf7pE5uPP4a1DYjURJUrJsB2hb150waDOVOOjan4jzhm6bDURYekC7Tkb32iqy5rP/ey394bKPXMluHQMjyApdocU6IOmBkDpDrIXUmRo1JshEyIiMQsGt+JsJZhWIr2P82zum9gW2ahZCxQTn5RhLZtRSS6bN5gHDBpMOeiZgmUyCTgpUBxqloaIbIFhlGaRU6Ct9i9uX1qtE7cTHdv+mb85KmN588eH0ZsClwEggIKJggHyoC2t5LN2q1X929/7/qrf3b55dcXN8dFhJOZwKt6BSGKQU1DFyQeckskAB+0UV3+23Ll3Pd3NO2YqTWRZC0cwBYVJGtSrlLWg2QwIERSJv+ALYkj/HIwdT0lgzKI453IOhACYs0ubyC7ATPuqfku/yC7S96/mwfFne3hU+1XMYJN+2xDiT1AoJHRMBzBGSgyrE1ya1EQEjWqwx0i63JuxYwAB/TKoldk0mpoPs1z+uQwoFXbm6DNYR0xNo2HkR7Vq74sUFMi8nCD3nBtOPIzH5uHhudJAIy7/NkSPUEjmMXazC7v3dy6eWPr1s1Zs/jOUy8ez1cY6pPoXAgICggxFYRjDk+dX6my8meXbuxMp3DOZRSatpsi71Y7RTZSJuJpVe+OJadimCFzvg2R1bzz1FHOAHT2idS1ufkwd3KpuvfAQg9S2URcJzWo5ZmMhoNFO5mP5+q1P1itY9O591CX3XA31ncwnX/QPXroi4hKiMoQMpY62Hha7WTF+gbWMsAJ2mZ9Y+M3fvPXr+34f/FHb+5uX9k8ea7zScbBO8JdDELL9vIRHgakORIiShMmodXFvGpqFDlwcI8QEZHRcuK5Y1p9fiCDV1AEBKpwEZ4gibx/QO9vDa0hKOOO9PwRvpQgQ5kXYekXmcr6ZKaxo2l84ArAYgTAxMIkxAcNA6h9uGHAIPsUJJR7ARsvDes0cGylaSPXylwvitw5YY2BjXx07aTdi9dXTh2ftVevNbNdreNKf/Xpxy9845urzz7L3/gW1jfgMwC1zgQioIxDUzVZMfSIi/m8l7n69o033nijrppnXvwqRmugTNlH+LnZeBHEO/IOWZ7FBtJgONo8flJHW6G13BX1YlGBeAV1WbReihNnnr7w/NrTT8N7zBZ1DBkjGOqmrRI18lDdRA+lvp1aXLo1l+NrSnC9AlqhzM4/9nh16mf771/ZcO5A8q7TpVmS0z8STrH13g176zI9/+zKiWNJzd4OBHUIWeRGYh/Dc2cfb24v3nn70sVn98ohUx0tG5nrzzJs65zMBVCgbjI6dnm+GrHBtQBxZhwnzazdmWgEr/QrzoaSg1tZP1WePlFevfSLn/3gzKUr648cc74msBqXAgyxaPPxYgYLzok5DgYLsVUFEX/8gbncmO/glw7+fWZIbbClNtqdXFF1GQaSJ3YQL8478QhHG+5Dg1QAFYVJVxvQTlRKq3qukuXZcC3LbiwWV1997dSrr64cPw6u2fWYUPQwGPV3qnoRGmSuq9sul2i6/T/d4ZtG9A60y7vvwMBkRMyHeqymCO14ayu2TZY7MNDEtm0z16tjOPyYR8p+DwjEYNalhka2ZNxrUm5JHaD0mXf6lHlxc7w3G/XOP/vMo1/7BjaOIWpFiMC4xdb2bH8yrxqYyxQWVFke7rLN8o45fAwwDKaBiBgEAlnSyAJDh8OBc05VkzUX88P18pWMkysiL+Vz0hbUNK3kBYvsLez2pJrVjYFjmsr4YHGOFEhUAgAHbyEZWJVik6FBU2VNfXpl+MLFi0/0kbVL+XsLYINwS2hALWyWh1dvXv0f3/jJ9y79/Mfja3OpMchROqvatKF1qRAATfKSDwdiE3NfrA/Xhv2RgwBJfPoIDx34w0m3ArwsXMPUwAHYH6ONZu4jHuIzRGwhrGWe9YvCAQyNapyscg/W16HD9yOeji2fOakBKuBBWfRK76eYNXP6NINUnxwcFVt7TbWZKRzUwA6d3MdR7erLgGQexUyeZG042ljZ6O8Us7pBBhCnIQBdhsIP3paY4ugDbX0wNAJKqMPC5UNZyW7Nd/700k8rHyZ5+PWLXzmP1TLtEQLUCqtBhfOIik2H509mrZz7+dtXd6c7vgzlYDgJbXrwNGUQk8o9MxQ7s5lA/Vovz0kk19BEAoxEO45PR6g5/KbdKYKzPhQ3UKLtGzuRJkIEwwzzspjO6jZE1ghYarESUTIl+8iC0AHV/aGJCD4Sxq0ZwSn7qM1kttgVHfd6mxn6LHVoi2H51W985dLN+KOXL996c6utet5H3Cn9p52aYcmf7QNvxsOwHn7l0AXTZhFpkbNTpbaN02m1v4PyFEgpDfTRAT6Y2iuMFfd9vpgNsGRRCFWIwSmcLgVVIgGGEC0qqxEny9mj1P/LDDY4IgBkZpacpCBLihw+wHIBSpelP1iSSokGWNrTDw8BdhWK+z3QYmnT5JD4axQAbQROmbSNznulYA057mX9Wtt5u1/3ppent29bRcc2zr70zGO/9Td73/g2LlxE3ofzNWxaL5jCACKIDEjGZIvYVKXIYnvrjVdfnS/aZ194CSsbkAIqKmWA25/Xu+N5Pug5L4DriWOfYXXt2Nlzs7Vr01t7w15/p9qbSGNrPvTK/ubm6a+/hG/8LohQzRuFL3sRmNU6rRcWVbJcSW2pU384hmcwyHUfQQoiCDFopyPos5UnH1s/f2b3L348gbqO8fQRbQB86ERxinh7f/+N91evb/HxYwXpAsGS5U8NePScwCSnQf/4xb313WtXfnrm8jv5RSrIxyrIINsoaDuXOUWzNpoHsQJGjE6v34FgEWZU+KKNzWKxIKmyor+5Mhi3GPUH0Bz1/pNf/Va5NvzBX/z0W8WJ1WPkhmtizlHZE5xYIZKNG7vTqCFGTQw9EiZC53H8CWCpXWVG93V/O5R9McCG2CkbcOrDEmAsbALxcIX4DIekLI/w4EMMEUTGRGqALadtGg1M7C30JcvrZvftt2/+7OWVJ57E+RzkFJk4rKz63ryczBYuc3XXZ+Mlt0Y/hdmldZV6TstsOaLY3ftEJCLETElxJQ0sLprxrVvaBOccYAoLIRQiFJhMOwWh5S1yxAb4YpHs1mi5mRsQOU2Kp89ZxaBJ9smUDY3InLDHUpw4/uhXv4avvICVlRZseb8G9ufN1ng6nreRCxJnlLjjXx7WkS0NCQCYmaQAPAU5FoXYCQ0GAy+mqqqa9A9/uSTsAwVOBlEGtlT9V+0YztSo5ZkQMF3UO9NZZWSSWTqNDwaAABgpHRCcGQaCLkX/1Zutrw7GN69ZWDxx9sTXnjr1aIEeUCI5KDVAgHBkLIAZ2jGa12++8eP3X/23l37+k9vvzbOAQYlBDiHU6VxLg+zJWfpz6sHfGwxYlrP4oGdvCE27mpeba+vro5UMzu6zWOsRPg90fVMAyfeewAKDQirg9r5+4nDyU8PauuoReqUflEXyujazXyIr5T7ulhFOTi3GcMNCRkWRs03b9gPjvp8tjFApbu5MFrahJMHgnHvw2ctH+OQgcqatxihZttofnlzbGF4rJ80M3i2z/KVIpeIB7OgadZNuB8ErkYIAhxnmvpfx6f7uzvhPb746fjlenW39p8/9TslrDlmWCVqFRoRGzIuqd7IOPH+M2njiF+9cni52WheJ85SNo9NG7N4N8cW8mu3Opv2e9MvcOzbyTWjEHN91AB88U71rQDJ19R6GM4YMIGTOt1UT68C5Wyt83etPF3VsKvBS358o0l2+OXe6Mh/V6nwYYQQl38ITKBLFqOP5Ym8q4zwfFmhh3qMo8MJXn3jhhUdv7bxcLW4VfmQQSnyCrg1gS/k1O0TW0INa8xG+eHQC0Yc0oMyIiEiYoOC20elksbNTnzyVw5gAAYRZiBNzqxPNuXvB633+fAlgTSQyuAhRCEMUcki3hYzvfB0R/77siG04HAQffN76MSxx5yVlyGpqS3z8w6vgvpZYiZWJEBhKGgWR2pT2D8qiqsN0ViNY6fpZ3hu5LKyWP7r9i3CcN7/69KPf+I2Tv/ZbePKrWD3Rut6YXG0cY2ByAweBAYFC612/2t8rnNSz8Ss/+/nu7dtPPfXUuWefgzo4r1mpVNTA3rTdmTal5NkQHnmNukSNwbB/4hStrGxfvdUv/ES17eVuONBeP1tfx5lzWF+FlsgHGXmwm0XsjCdViM4zUVfCS+W7zuOxOxsYREQSDxoAgmgKSnM9wJlT649f2N4Y7e/srxLcoZ2mC9kOKAtpICB9k+AU/YUu3rm2eukann48L2OT1JXEY1LBlT7nnhYiEdn6YPPRbHjtyluvP7bex+pJqRdw+Uq+emKtf23StJEIYqRGHBkGToUGITQB0SDClhdNaPZqlb15/0RvPAnZuvPix9Nm7cS5CyfW37ly463XfvpoNTvxyONSDsW05X7f4/gK5nOZtE2zUBVxmffOtzGE0Dr+aMpW13c9tBT/qqX72SBpdBD0TjPMGEA0aHfmi5EHecAJe+A+T20f4bMDofP+M8WBFkckRFYSKMdQzUSwqjrb2Zm89vripz8rT5/xpTWhVsrzDL1hwXXdMbi7mL97KPpUE6AxNduwHBuipQaWKbExE0tSC0gdXMV0Nr215TWSEzStClkwMogdhOWE5TgCPXgMr18pkMErK4jMkKr/B76vZAzVpLpsAJQNBtnRiOObx5//Cp7/Co4dQ54tjCO53YjdRTupQqsE70mEyDHFB5DEd++4a6cFKQECAiBpakKVCblIQVQWjmMMIaTYJx0KD427K2kyouNlMmJkERSJo/iWMA8YV+28icEX5DKDAjXb0pAZHUPSwDA7sE/mdPsrnGrezPthtjrsffWRU08V6AMS0QMQIyjCAxlV0Cn0OsY3w/7/+yd/8ub+1denN6Y9YG0FoxKIWCzuetbAAzzdfoiFdWfulRDCqBicWt9cG4wcnGkEiD8m2DjCw4NlUYUJphAfTBW0UNzcGVdqdj9TcjKgrXPGSlEMijR7FclU0laOD9YHLE0A3LVDL22yKYUOMYqgl2GY+4xrjg2Lj/ftNSi4ibi5u7+IG8GhNTjnDjoYH1awPcJDBwKxIYboM6zyYHO0Osx6VI9hLsUeeli55cH7rBOlwZaZWJqFNUB6eTudtFjQaOB7K4u98Z9fe+X69asXi/WweuHxY2dHyLKeoAVUBWGj9DsB3uEY8OJJz3ry9UtXbu3fzFZPQWHkUknPCJEB5cgw72ex3p0u+nnuBiCRWMeS5UDy5cBHzrq/3FEtTG2Vv4Zs/ecJJuv0KLUNjl0pODYsRXmvrYi4CyxIAHRqvgnLhOduPJhhwSeCgUx8ayQQkpydNbHZm8xvSLN5chiZK2iPcfpc/7d+66Wt7fGPf/IWoYAVywJBmvwiJI/oD4xq0n31PzrCJ8fhJZrqcnyQNhAJzLWtTSfVzvY+4fgBi45BQqYd4frO6b6U6fg8YmK2xA77qJCACezICYkDieFAHvEIX04w0ISA5cJNJVImMkCWK/QDEkAxhLSBL5dGEl75WCv1+1pjZYMoGUHUmBVQY1UyGCooCdywKHwJc7eqummr3aKicydOfe2x57/7HxQvfQenH0e+uqDemDITBuCdy+EKNIwKAahbaFV4QlNffufta1eunj9z9tyTzyAfolH4nqGsgf0We1Wc1GQ1qogoaCBZNCl62dlT2bnT7c1b74xv+36+eu6MnOlXa2u8eRwr61CBz0EOzHXUrd3xZFH5slf0+3XbajpUl/HAAUOYwIAsJYA0lbFTh6CJwQM8Gqw9/ljvkbOz6WQQkHXkYuhBOEHdu6d3S5eKYkOK+aVr+6+/s/LNF+RMJiaSMcTADaqIwcC7ImolXLrNs8cuPH7tnX8fb1yVwQrE62zC2Whztb89D/PQVSWMlg2MpfoQM4zQRhALF0Xbttuzxbvb5WrhpoYeob++YWEO1d/5m3/je//9/3fP22oh+anzKFZciKxFxtnaINOZ1k0TYxQTIo5kpgG/tAGQkNbk51j9Xw7ILpF8ftIIDYxgAhOA8UEDjyM86EjVtEh3DnQjjQRiLbK8aerW2mHm1mMI71668uc/fOKb38RgkMHmTc1lnvc8JEZrUnhMQJIo6Yq4lBS47uEYtmX1PxIfSACB1NSYSIQcExHMIkNhhr39ame3R2pGVdvkmadIiGnpchomEE1Z3lE08AUjTXB2A6Sk2m2wILO02fLdW1ojPHZu/dlnH/v2t/Hoo/A5xFfsFsC13dnOrKqUkOXks9Quck7i3dJPDxsUBO26cnfABiMRApuSKmCOqPCun8nBoZBGc2PsBnk/92f+aUAGpuTJlM4TAFAgEpuTaYPduU6bGEjgciVnaAEGxUNkMu6MBAgwZlJaTgZnEXkM1e71Z8+dePrCmRMj5EAO9IAcobMScqgRZqD34+3Xbl5+Y//6H735ky2eB6cY5hgW8ISqRVMBd9RE7dD1gcOhp5Vm9aAMAwddGfSOraytcN8DoY3iPHe1pSM8hEhTccu/EcEUJK5t2wAsFDf3xo128zH3CQyl2OZkgzzr5clgPR48KTucdy3jZ3fA1qFuPuXO8xMyaGBB4VB6KkkptmT+/jGwDNyAd2Z1bQhACy5ZQmtwh71+j+6QhxgKAGyNuh4GKNbKQd/lNIPYgVvLkl//4O3rBoBICdCkkQVGOvvUNEIIFkwrLQvyPdufvn/r2h98/9/snX+xej48uXl2g4o8AwIQQgY/YlCECE4BcrqXxc1X3r8x1RrMaojklBnp9GVYjEWWI9JeVfn9scio72AQg+DO+FjnxnPHtenQk18eyQ9YD+BjMoG2bhzICNpGxzLMoUU2bxcVYjLTIUol0G5FYZk7dUuMOk3c+6lX9jmA4VxoVY0Lz55LauO4mt/YaTaHbr3wjVGsQzl03/3uczev33jv3TebWEViNlLIUleQATMSpAxtqe/ZDXc+iGOTv1JYVnLo0GdBakpmRiTMQsQxYLFoJuNFKs6JgAEBMYjR1cQO3UfLYaD7r5ynpES8lCruCnORIAQQgRnOmfMx862KgR7y+/EIfwUcceo/GREn7X41IwhIlxP0B1cAFtRwp2WAOwHqRy0Uonif9ysxhiFq1AhlJYpJD6GuKyafDVZ4MNqdNNcmMyp6/pGzv/W/+BvZY6fco09j4zQwqOq89kWed/prDvAgB0HrEHIYUNdgu/bOW5fffffCufNPP/c88iFMIJkhnyhuT8JeS1WUyEWECwvYAI3RXHm4MsTTT5789qTxtPXWL46d7T3yzNo0q65pKI+fwupJRAHpol0Y+/067FeV5IXr9VtDJDbiJOuj1FU0GDCDGAOSRJsAKJkRmFnBAaREpRNcOD96/MLNd94N80pj99kdlIcO3HsORt21ezMx9PnW1du333x75eZtnFhl5yUvEIFhXu9PfZ1xnjWRvcKNNjYvPHnr6qtXrt545Ph5bJ7nqZqad/Deo25xZ4/pfi3BQZF5gBBijRi9CGChbq/evtU7c2JagQSrWd4sxmFR9VcHz144ofPx3pXXTrDi1AWSQW7RDOv9zLiMquMmagxaJw7CX71bUdJGN6PPqwdAd7d7D++ohsTF7t6nh0h94ghIEhxmSp1fk9mSUUsaLWSFD/OqncwGKyOITG/dvvWTn5199ZVyYx29PoUGyJ23LGPNpWmUwbA7M3eHWnWfFAd7tR3qBGA5VUoEFnQuqKRmEarYn+h4nDGphUWoiuFIWoltOJgASJSm5eM8xOycLwfS+KYu/c2NYIhiqgbu7MTSuBUioRauV0bHX/oqvv5NrKzBZMK+Enc74ur2eFxbIM95buybaEbwjI9WaH14oN3lTorKyiBlUJdKm7G23vleJv2eIMLMmDlpHYcQmFlEVB+Kpa5i6JqFXcGaInEkVqbdaXN7fz5rIlwO8QEcIDhEuUuSA8t83AgKg5g51UxDppbH9sxK/9kzJ54YwQGo0XMoCAgN2MDagGbAVez8/Npbf/aLn/74+ptbNAslI8+RC0KNoAgKdhTjId0q6AEr6oE68VIVy/gDJRcxcKS+K9fLlSFKBiNEuKOR/C8J0lkZTL2jNlAAasXOtGo+hQzfvYAMHNtStMyoYAhgGvgunf8UWUQsR3XTBIB2FoJ2V4BAlsagQwaXc/QIzoLez1WqhBY8btra0ABCBJKDYcYjfHlg5sEZeOjKHnmnCIaIZAC/jFkNH1It/6JB3drXJcueDEnlazGb+2FPhWI9j3V0/YLcCFG+9/IPONLw9Hq21jNZW4EvhShamOz1hqsZY7uBZTgLyMl1auPPr49hEskFNjMfQSBWQhNjUZZQnk/mO5N5vyz8MBP2umSDdSMAXWauABSKzkigi/AezNuIlsQTKBspzAhomsbnhTdqgiJKnqHMqGCbIJIx0wEHjpIiEFk3nAEk5jw4sVoe5h6AEogRQKzGnpyIqVs0uhPqW9P5sL8uppPx5MT66snTePrJE2srfHt3YeYJzGCY07RkjcjY0PkrHIRs6Tx6sBpCv6I43AagNAEAMMxgDHMauW2srgMfkEDTpEwK1A3pjlDrBLLSvUCdnNr9yj1smc9H1sgGQmC0jMAQBkTAFryLmVPhlsj4yIn6Sw4RkYNKKAFqaVouLVDgrtoxGWSp8mdmporu//g40pzSB5OpzxIEwJigTmEEi0lfFga4oj+r4/ZiEUxuVu1sWD77zW89+Xd/F7/zLRQOroQrIN4BWbsIi2Y0KtHOEduuWGsEEvgSdYXx+LWXX55X9d/4238PK5uL7d1y/URlouDtSXN9Z7ZA3phwlgv7OAPnUHItexQlzpfrvxbqQgYX1x9//BgeH+Q33rn6/mUuV5ANER0GfQQLxiZwWcllvwXd2tpZXV/Tg+j/4PXa0pI3fQRdqxgAWMQAZYmg0jE2N7LTJxc911R8IE5y0ABIVUL6UIRBhoI57O1Or9/E7g6qRTZgQyBhDLPFftuGZkCZEdcWXZb7jc1ydeP21pXTk9of8yikCWYO4hzQLh8zMAFI/oOK6MqMjTGd1dEaX2TOS4wxLKrd8aS/OjS2GJq8LHPfYvfy6ZeeCT/90eWb745zHq0MseKcuYGHJ8SS67ZsbTFt2laDkXj2H7fYli2rv/6iu2cc7P93PZ/lDcdqnPSAglL4IIf3CA8+2IxMybreElJeHAPnzlWkdVWG3qr4OJ7vXr669drr5559FlmWhRiBXFDkjspiXk+TFRDS7cnaEYDuMd5LrNXIB2M3SqbdzImBiAQQMo6RYNCA+dwvqowoWqi1hRNmpqgCJtNOWITunvM+wheEbpaIjKGRNHJyk1M1yKHqf8scGJEx89KujIYXH8PZs8j9Xt1U4ubA1izeHs8bytl754oIDk1QjkJyn01RPg98OH8kYyE4MzYyVTbNgFyo9IhzJVNaDoip3vnzgw8GKFHEAAAGjsSBXSBuGOO63Z0uFmDO+mAJimgfK9LcUQGgzjTTNo8hj9qL9YtPPbKRkxh6hDKHVyAGszZaaIgWwDbqS4tbr91894dv//zVt1/uf+NpKq1lRqwxXQARPs99pvWiEzcjREL88In4QCBVs7q97k4D1eAUffFDn2eAB+qIB/MFHOHTwRKfniQgNEANjJvYkuh93QpInQYvIeeYAYRAGhmcliAlWl6K0rt5L5b/4p/8E4J6CmQABHAKUoInQGOeY9IsWMp2ZeX7r17baylmReT7NVgqpjnTyNkKmsdODDdc1lbTOnKe5antIIZUzwSRkjeCPKhlzSN8GEpQEIsbFD0iDWhlrbhe7//Zyz92q71kQERGgHXTUnQgYXO/cG+PzoAwmGCWZK/JulG5zHHUGNs2ZdVaVVo3QjIcrO1Xs1feef3m3tbxsydW3YoQ1WHRy0tEZcjAUUawiJJwfKN/bXsKcAhtiIGJyTmwRMDnWd3UgPaKkmCz6URIThzL25m2TQBJr+ccc1M3qloUeYzRlmyxzvSPkgAwPUAhWTdmaEnEhA2gFDGSOEl6USxCRhoggt6onFmsYxNj8C4T70JQVSNxGpMAgREs5U5EyxmIe3m59jHgj4p0unf3oxKqj435PubxP/LnFdRAmMgxIUJjYERhE7Kmrct+OcqyoiwIEEMvLx5/7PF/94Mf37i1NewNNjaPj/cnMWA4GMwXC3HJrGKp30zQpYjxA7MafvWQ3n4CSEFKnfcaAVTkvf398bA/nEwmZZHnhb927erTT57/9W89QgolJkarAuev39wqhv2oZkQG7u5uYwKBEhfhfhWBCIgWAnQaajguyjJUc9RxdZTlLt3cLQuK3f2rP/9FuLl18ez5eTU76jh9iUHKSx/Z9JU2meUy/MAXlnRmu/PDTMTd1vTBr25w9b6tHzZwgHeSZZ6ZYmhj07ISsyv7o51Fe222mPWH57/z7d/4R//Zxn/yD/C1r6N/DOUIVtbzyolxnNvt97D11pt/8vvXf/JH9bVXV1yNgtFWUKDIMNn7H/6739/cOPbb//E/BHtA/Mrm1t4kH61tzeP1vfmktZYzuDIY1dNFf6G58qDHg6IAKVPEytrw8Qvrz17AI8ew5v/ke38Y895Tf/sfYMwYnYA4c66OujOdz0MM4MiS5b2oRgTTyIbCSy6SOfGMjLHY28r89MZbL2eD1Y0zj2WDs41K7qgJLRzyrIx1IxoHeX7tJz+xmzdX2VVV5b0vynI2n5uq977jwC9ji/RnZ4jTqlhfeXext2XtmZe+IqPVSV05l5Oa6xWBsQitMpFjNXMcN46tvvbKq5MGp554DtlwUplmPjiRsqgDL+pKTc2iaevY+nkubUSIFhon0TsYAjQ4WMZ0bDRY70lO2qOG0AA15lt45y9pcnNv6/b1q5edav/4aWR5rJoWjr0zx1XgugkKEu9FXNeOAg6uDAMw6BXAcqCVO7krEbnX01RVPyYi+Gg4ESEmDdFCK5DMZeSc0Xpero9gBG1D6QS3t2d/8v3dX7w2iI23h5yF+ysDTrN8IOPUATBOTXajIvNtVcPQL0vHLKoDn0uvfPX2rbXjm/1HH+VeL4RafFEOynEbxntjz5yxF8CgwmxMBmXje4r/E/s7zT13fBEYQ3ORQmyUudV+tiKckVKseVFVf/wn7//J908U/ZF4akPZK8bzCYSYyBk5pWRFFQSByQhiduQE8EWBQGxMQGQzNuVOS4yhHHU0HM5mi3kb+psbt+v5jenUX7jw2/+n/3P27LMYrsD7ql9MgPem8e3rt1rK4QvjLCoFMxKGcFQ7kJ/6AD523/uYhOQjh5m6COKjfj7G+JEPf0/vT1rzKY/uMtXU/TaFRkdkoYltNSzy4xtrZUb1rC6YePl6O5ds+mWTWA9U8kUw1RZQZmGXBUIVLZBYRldvz2ZBW3aRs0CuBQcjRWQJYrZcSGx0R77XYu3JCkSajXk2O7Pa//pjZ544LidyHhAyBVctawAinO6HObJ8Bvu3l3703/ybf/bvXvvJjs5tfRAyDbFBGxCTmAlRVNRBoiWbVWWKjtQRnIAZ8WMWxBcFMhhJNDIYWEEGcsq0V//dl777m4++uM55SXmeFcoSYXzUB3iIQIgghoomoTMBuUhkBEeY13ONjStWboO/9/LNV7bjHvdr5+N9czZ1Fnw93ZT6H373ycc9uN1bybyaE/Fq4ERWpghSEAXy8cMCl3ao4UlkMHUwB2TAIGPfxOZ+ntZG3JLU4CpSA0QQsZjyR7AFHjRu+BE+EQhJl8QIChHKVPqc930elyvPyGDMpmoPHlWU7uSCdiCqldrdapLoE9EAmJkomcUw4GmD+Xz6i93L37/8C3qMH+P1E8UwaHRR0Rok7wlljArwwDMnN9/dm4bb09CqinguKqImKDEbSauhZkSlGG28aLcnWMmFIdF03sAZwI4stm2LrpjYhR7Lm/rBapTTIUuUAwp/eqpLJ4ODySRmAwM9x4vIFgPFBsRMpKBEazRKw1e0pEVr14Z9yHFI/awjZTTkb+7vjnanRZ6PhDIAjFMnRmKPPv/cI/PFm7PZ7Twry9zNF2Exm3XG7Qf22h0OVKCP8OCgm2shgvdeRDqLX8pM5fbtndjAeWkUJGBmx+yESDvybWf2YwfH+v2l23fKP0IGVqYAI6IacaEoCUaaC2E4WD11fP30KdmtFm19Z0znCEd4wGBAMSzr+WI2nqjAla4oyxa6UH3/ym3e3Hz0K09tvvjC2ksv4akncHwVhWsjeQcw8mwATHHlzZsv/0m99Va2f8U1k8VNvjl97cRz38HFF1D0Mdv5yQ9/2O8PLz7+FLLSpotarSg999e2Kt2t4jxym2owADF7l/kA1FYtFBIdmzh2pXgv4nvQpr21vcj9uROnwRmoh+CQIQCNkhorExMbpBvbTQIxiLw8dqk7ggVGqmBhZsZyPDjNByhzcJxlGdZWhufOLl55vYFp7gKj1chOYF115rAHACeKPgBWR/BtsP0xdic4rQW7ADOh2qxFBJGXyMRuqUXdG641UZvd/WylzIvSCHkOHyAMMmM1lkQUUG5rVmJDlBDNIqlYNw2Ze8mcOILXQNZA59i70V59Z+/Vv5R6L0zqGP3elXdW1o5n55+TYtMjRM1JQZpUmwXg+0vX+jQg61R+mIkYUFU1I6MktcyGzACLmE/DbGqLGclRdfWhwVLfSpHGazRR9gGogok6WyfR5LatvVZle2/xziVcvYpHL+SZVLowLtYH2Th3MRq0EXJgalWVlejeqHsp8rSPCBoBDYzo2flOftOIgNjWt27zfE5ZX1Uajg0CmDw7045Rnkjm3d6w9Bo9whcLA5KYPZZbqGOpqoY4ywb5hHgXhJMn1555BpvH0evDuSqTBbAP7Fftfh3AZYQ7sJbRRGoBvlyf74FEO2ckFFpE62V5L888mRjxwz9vRUTMooSoUcVJ7mrFvMKsbRcRjXFkMXGcJjfNA5USxPhA1BEAmVpse5l4a3U6LtrF6ZX+o+ujzQJ9QuK8WxM1tnAAW8XR94fbWPzg9it/8vqP3xvfmGWBcp8x11CvauiWU+eCs5w1jKkbeVCWsQdvvLjrf7ElkQMg/SUn6bEr2WWdEBorDiYKH/pV9KuCxFa15WTtoRFYTb1zFoNrgCpyDWlJ7H56ABBMEPuePeAABwP0YGTa7l5c6b/uDhnrbv0sMwgIap7ggIKx3i/ctLmvW5yCA7m50qTVyqDknDiNh4qtpMl29a4XcYSHB5ro/a3BojMriAdZsdYbbRuSDoxasi7lbsE+JB8xKVFnmkRkgFGyE2wzbbzV9aLeuZS9mi2aqnn0hV6vT0xEURpFiMh7jmnAiMBXTvWYUe/vxbpuQ6VatiJkRgQ1CoomkhlFpfG8urkl/eODrAQCV7UJYu4Yak3T+EwOMSUftDz2DujuA1uX5UFezn4cnP2p+zIs81obbdoQAyg6SOj0Ur7USPG0AUAkB2iQYr+h7YVKKTlDgFJw4kT5t/7mt6bz5oc/eHl///rK4JwpV00jLrNO+YEPQpIjPGDo9HxSS8bMsixLcyem4qQA5P1L1yb7OHYcdWviyTF577PMqUbQh7gjn4vmlwLMTGSd5KdZY1q1CAXaEDM2Knv98+ePnz+/ePfm7mSSPbhb0RE+A9yT3hrdmf96IKCEvcWYmNxwQLnETCqz/araa2LvwhPHnnn25Hd+Hd/4Gi6cx7AHoTGgggwoBCwzzK/vXf7zvdf/Fe2+eX4UndW7s2p39qbk7eZaPpGd19+6PZtOLj7+zOrjT4O9eua8rOC0cNeuj2cRFShwkngBCwrvOFi9qOKkbgV5XzJwKxzZ9fMS88nPL71nZe/0xSdBOVyJCBAaRdWEYBD25HwwqCZaHBMiGQicSHrcaYISYgwaC+dYxGBs0AgGq0KZInsUgs2NM88+/er3/rgK0ZVZE9U0SOYRYjA9oL4nWYnk56Sk5kBirmmaG1vNpRvZ489kPpvHGMU3TluoIwhrmYwDYo2CHzl/8sb25NaNq6d6K3mvrAAHFB6FI88aVB2EmdWitq03JmNo0iRRW5YJiiwvM8kFPkaECvV4/+q7t179yeztn6+4wL6fxWL35iXN+o/mK9mTx51GgsEo0VCNGBC7z+OnnwJmUFUGmB0QLKopTOGcIZIQHBtCjd2txfatWE25n3/RT/kI9wBNEqMHVB3FwbG+lAMiWtqkZQrZ2d/+xavnn3gMx48hW9H5HDlWfbk+GOzvV3Vdk4djqUMbBc67v74mexIRsqjEyJ3PhaxtOnuRut69ciVrGoQ2MpS11sDMXlxo2tSKitzJduNIBegBgCUTW1YjM1LqjCjAkGoROC+pN7rWzPey/Ozzz5z/7rdx6iT6g+BcA8yArRm2x7OqUV+47pDpcosvyYdrpHqosL88N82JtPXCmQ36+UqvlzHBggjRw6H1/9FQgNkRQw2NRvK5FGjn2JnOJk1bmwtEYCFh4s7lKNpSVPCAkktKAGLryUlbYTFZ8/LE8bWnjvu1DD3AAxqh2jqoOWmdzYEK+sPbr/2zH/7Rj957dRcV+l4zNVWJUQwfmCNJYxiRYEIxaUXgw6aHDwDuqquydhZoTMbDrDfwvQHnuTkEA2IUgjsiRz3U6PL3pV8OE7sIVIpJq3OlQHJfdwcyZND1QVEIEmsfanzILhvoymgH3/jgBACWVh5mECZo8EwCFILNlYG/eZvu585uhMBu0dqkaqcNYg5Jiit3/dD9+/1HuO+wNM0XFWqOrMyylbK/sbK2p7vL6iRhqeLywNV1bVlWs06dKLHOjUyJIrHCADIzUUdqSqhDLXmGHk2ni5dvvhfb4CKtPDd4Vk67zFEM3Aa0DXIPsARbd3RxrddMRwBuNs10MUUGzzkZFKYGr+rYK8UqtHvT+XZ/sNFHliO0FKI6Yicc2yjEOHSv0EMlhZ98RHHHggmpOUTG/dzVbR4W7TyohgAREIWIpQ2yHn6QL8VmoQRmUzIlqIEBiciQr+zVyMe1ozJzJFqLacblb/zWS7d3dy+9c+nKlduDcr3f3wA0WjQ7LKZ18Kcj26EHAXrnixSmIG5DzexNiUjMyHnvXXn9ys2tW9vHjm8kFx/v4AlFls1jS5LTh2fp738PgMyYmU1Nl6ouaiFoMG5CG0Q9EdY31jeP3ciyydbe+qD80iSHR/hrIvX7sTz4/+rrZ6cW8dESbYRpU5UrQz/sT6HbVTVj9seP9zaOfeXv/0c4cxqPPobTJ1BmyGTMaOE8AKANk9zG2Lm0e/01zK6c6s1HNkZOJdqri3p84/Xw1onb/uzV64tvf+Xbx48/AvJWR/QGxvkE2FnY1ryK7CNncEl+WZmYPWJNs1axWISS0cuZxAPJJbRu2kvvX1kbraxeeAQsyAoAUdE0VjdRjVg8IEDaUTr2XKcgbxCFGMgg4hEstOp9Ls6FGAmeDJlztTYAm1CL6Ecra48/4VcHi+3dYVGERR1Cu1L0VWttg9ytC5rEyACoKItmVZxc35m+cXn9hSlOHCeYiUSO5okoZlBCRD3HYgzXntooZ3u3JzffOXXqlPRKanMz7jmUnnNms8hEQgyDhUjmDmiZOMRDzLIsy+ABIUAVi+n+zRtX337jWJhlHDJfikdVTca3rlaT3cxaQi6miKSqRui8c4ig/EBVKkm73oyREpHFVo2EOfcd119IsZiEm1fm2zckNGRHDYCHBpbGT5aHtiRKNiHdxUv1fEocIwZcxGqwyRtvXfvJT08//RRG/VzDog3eY6Nfhmkb21o4GjNFVfp4XcpfipQ7HDLdUjGjGMhi4SRnoG7hARj29mfXbvbNMgCkJtzGQERCbJac4YE78m9HWoBfMBLlJPKS/g+gGwtjC0bEUvb3FDeaQGdPnvrWN/lrL2E0RFYGhwWw2+Dmzt7+bJG0nQy8TDPtAaacfQp0lvYHfycjgDVGZu3nea8gqGpbC/HhH3sYYUwmEmJolR2IGHXA3nRWRYtCxkLMzJTG7A+1Re4iELNp7hAWM1TjlYwuHFu5eKx/po9yWXA0VSLj3KvjCu0+wo9uv/a9X/zoR5dfv2kzt1LEjKpm3jRN6QoCDo8NW5qUYjJGTCNTh5PbB21LMRCI7q5ksWGlP1ztDfqSS2SE2LUKjhoADy8+vPCITCQC0waTqlkEC5m3+zlUylBBPDYaJAdgL4AGx0X8+JuiawAowJRMhw482QBmtNH5TIDC4cTa0NOt+yspAIbIYoH92Xw8q2OeA9KJeXdP6/798iN8HugaAGYICkFJfn0wOr6+8c7WfqfZQlhqwj94NWsDooK6AfkD+93IFIUjaepaEJHBHERZUc+1ZBnmUXhWhzduX85VXIsTX/89QW9Y5sqRtZNAdmwMOpmBTh8j8c2N3el8qia+VzQx1UDYwGCIVwSqNV7b2ibZ2BjBCtiCWigRcZbua0XXcMZyUumBwwG3ouP7L+v+3Ud/oOOP7q8ZZCgu5DlpWChFA4HMEA495pdIZkQZpLQcDYcBMLhI3LRxXs1C0xbMG+uFZHlGBsOJE9nXv/nMz3/26s3bPxpPbh8rhnmRTaYNOwGSClAyiD7CA40QApO0bWRyMGLKinwwHu9euXTlmec2kgWmZ3hDlrnpvIL4w8RBpLvgPh+XbLBomVFr1GgkU0ecMQlIgIy8Y4U2MHLshP2DuQUd4TPEPXGmD0pCyar9r75+ds/zYzxXIINiQu3eZGc7tvNeb+2Jxx799e+c+MpX8PVvISuQe4iDUE1sEAc4qEdlNrd6fz7emo53meLG6iheuy0RxNxzfjyeTa7covPnH3/yueMXnwaX1XRei897+W6jl3fGC3MVGOJYPBFZBCwArHCLDFGVNXpLhUDLzAoDIhZbe9V4uvHIWQxW0BgK3xhaRdOGEFJEL5ro/8RkSaCXyYxJeVn9twhHDjGGEHyewTsNkQUOieCH6E0hAeqdx+mTa2dOV7s7haPoyBq1TGINYkq7zUFEtIQZBybtG822p7PXL6+/v42VU4WnAACeqM0QMjRYjLF9E3s3Ud0GRd6/XDfO9s5iddDTzHjQsh94TLIs1AolsMAoKGXwajBjtRBZDRaTiAp77rQECVERtF3Ui/H+2noxxMw4RAQPC+2imU9STd3MVC1GMyWIA0lSVnvgglAjgya1JjMjWO6y0gMKoQA02N/avnJpsX174Ejs6Kh/aJC42ADEIAoypmUepB2pMG1cRARREHAiLy7d3r358qunX38Tp0/2ekVFJsAwxzzPg2uiWRsDkwnRpyV8LKdy0+1woMKhlgs7QEML5xBa3L4dxpP1opcxGRk5arQFGBHJggCp6Uv64I3W/EqCNBKUEakTTyUDKYtyW7fFcC247PZiPi+Ksy98ZfMb38AjZ0ASPbWEecT23mx7f1xH5OUwKgF8SGU0+Y0xklL7Q45E9VuG0wyotoENXpwXJ4DGQDGCwfRgqezeIziR+g1OoZUh1pjUzbQJUbwyk4gxm2lUtgil9sP9DjYlWCa8GO/nWp87tf702eOnBhgYckJQRIDMxGdwUiNsYXGp2v5nP/jjn229dyPObSXXga/aWRUrMJIx5IFiYRoeigR1HDnVNAwGjnagMPagoXNOSfrESLaRfGJjc60/7CGDAkHBRyNRXwosKXcKgAWECIzncX82X0QPEb2vnnymnmxzfVh4CJAxIzTwbJqoAzDr2PTdjMKHJgAO9dlsKUMII2jOvLnad59DBu9cHXWyqCeLKiA38FHR4MuERKzqsnmTArzaXzm2voGtdwB8QLSaHrSOjy1t3zT5USeuOkeGega5rkSrFgkWCRQQlGIQn/thyd72tmavXrvkajx7+vHn1s49Wpwo8ywEY7YAMCM201E2cKU0x9d2G53opI2xCa0xM5jYG0FNwRkLwdr9xbyczrK8XzA481GDEpxzFuMhObIHlJXAS6bI4U9Zl0r+h5MEo+UB39SleCtK1TpWoVFVSjEXK+lBgfsO6GEnuSsvRebS2xWJDMJ5v4FNQztetLOqiIMkIBhA7sKF49/97kuXL2299oub08lerzwWNUgaG+9Elo4ijQcEBhwiwnVSVx21RlVbbZ3LAI3R8qwXmu333n0f9iKDScEMjvDi6CNHpQxJnfP+BZYEiMEbsYGDsos5Sem4EMoAnxfkWlQBt3fHu3sU0O/36a5W3RG+hFjOyP3V17TD32GGfoLrfYWyzarFftRxmftzZy6++MK5b/36yle/jvMXQB7iQc4yidLJqJkFoobREIOIWXLOesHy+aLKyWPRgoW4R7FPbbm5cv70M98CFSDvBysu7y2Am/vTremCeyP43CRTYQAMUzWy0ALqXRORZ8y5d8QualYrE2M2n1y5PXTliWMnQaywWHATUAeEoGaUvAdDMAPJcmYx5dKinHQ8YFCFsCBajNF7D5HYROGOphuaVrwXkUatJMLK6NwTF1959eWaFAwlM+FGYymylPzvcMAXVkSHMCI3nofpW9fx5g088hRt9gWgTrYsIsywc6259E51/a3J7VcGw7zentexWFw/O9xcR3m873sLoO8xKH3VxkYtKivYzIwyAJGCEkWKlmIAaB2SWihMkymb6xVFL896nlzTVNUkmHobsCe2gPE+1lZJkzUlRRBIUuNAHrDjkroGAJDKwBp9lvXzLHdAA2iDOG+2bt289HbY2z5dZHTUAHioEBkAKEKWalowTt9UYiUYk4HINOXFG67Ync/3L1+7/NOfnrv4CJ59eiXPd0PInVspcy11f7FoLLqMo7Cqyr0Ew8m4Mv3hIFJngKBemEN0DAEQFQDq+vaVKzpfrOa9CFMzdhLa4ImSAcBBNnfHZdAe7tD8YYcu+zFJ/wdQ7j5fkKIoetsBC8Xmxcce/+a38NijKAq0pIxKsb2/2Nrbr5vAriDxB9nacqjvwN3hAc09Pxk+evNkQwwh91m/zDzDAkhjkqJ7yF8vFBTUFExOmhZ7s2ZvOgOJsoCo8x5R1RgT0dEElho/hyhHDDVtc8axQe/RU5vn1ngEZHX0wo0ZmIQFDgHY0dlrNy795Nbbf3npzZs8r0pCwYtYhVDDU5nlbaswJigZ2DhR4SLBZBlHGrGaGCQYgMAUH6Q95aOCVibDyWPH1wYjB0JMDk3EfGTX86VCUgsLwGRRTRZNHQUuR6zu6y91sM3Vft5paxtME+P67oV45y9Oobrc5u7qTSQtdjUAjOjBowEO/ATuE4yIfdaaTat6tqgarBjAXwJrlSMcAhGBJLWYBDbs9VdHqx/etNk44sFqixJAagwk6zkyREZkqADOgZZsMTWwKTMZXNmjqE07c1lR5KXlvL+oru1t/9M/+sPquV8fPtfblBVzMESCCNQjeFQRxUaPHzm5OeNitrOYVHOUTsQn3o2qRjNPojA42ZvPmXlzpRw5WHQx1sIfzVt7IEduD1vR8qHqvy4b5wAskfrJEKq67PlhmbXBqsZCBFNnOciHH5P0wROQumewJV11JQN1zRKGcWT2JbOscDPbm9a3SdesNyrIc1QLg6H/9ne+cfXK+MqlP9zb28qyUZZ9hNRbElI8CjoeTHjvm9qixrIsY2jqqnbeB/Dly5eBziwqDb+KO/B1+ALSD47m1DK1to1CXLDr+byfAS0yYkTG3v7OO+9efu/SYDY/nvVCGH/Oz/AInxu6snjSkPwEVxxqA3xC3F8PKkJ01D++eerpp07+2jfk176BJx7HaH0u2X5j6uBI2MANNITQ1BYWg7VMRKEM6ZcrZ1c2n9q+du32+Ooj5aNYjJtWst7Jk8df8Oe/1d94Hu4EmjkyYZc3wN5CZ21Ul7Wm6pyBLEYiIpiQwmJQrTPXwGVF5oo8B/u2zSoDAduT8ZWbJ4drx9c3AZuZKiF4zGuNMQJgdsEoxAD2Pkdo07vHSV2PDgi5CjDDtFVLDQBNahBthEhoGhS5E6/ECArv8osXAqMKbcYUCQoLGjnPtWn1w58OadCQaey7YjiL7bVte/c67ddY78MQKRIiI6CahK0bu2+/vv/uX1LzXraSZa1k2ptefW147ARO53BFRlJ4189lX9ysbYnYxJl0A5kRLoIVIXb9fl20GkyMEA1MjKxcGa0d29yMiysWFlGtBWfFsFwdjgb9LraAqkJVYaT3fXrqUyKZwh6YHhFRJq5X5ACgLWKN+Wz35vWbl98fTHYGvY1m0XweVjBH+CxghNTcSUIBbCDjVPIHwYgiwYiUiI3NIEY+2Kr4vfH0nZdfyZ9/5vjTTwpzmC6KwXC1D2vK2aKKoZWy9N5VbfjU8cEdloKBDI4Fau4wY6uub1+7YXVdih+HpgWRcwCYU+OhswZR6urOD2Qy8isHI41LuhUfNIkN4nKYTKrKrQwvfuPX1r76IkYjOGeUgTGdNLe2t6eThbjcSVa1kRKXdElhYWhMJvIPe0GcPrhW08EQY+wNesMhMyOG4AhenNlf22HjC4URDNzGVl3OOVXTuL27N6lbKQd1qyA2mJqqmhmSHcCH6DzdqFIzn51ZX3ni9MbpDSmB3JBZy9GYMgVBQMAM8er21l+8+sofvf2j3VgtCgqFU2qhNVi9Y5e5hdaAJmuUrreURixEgC7iJIME8wosG6gPECyVL++qYjGwub457A0FjKAwhgjzg1TqOsKnxlKrIRWuG2A2X0yrutU+O296HxsADDDZygA+EWuQiPx3OgB2V11QAe1EpwysXVlB+aCSRmxwhEzhPLDm0I+Vj0pCbF3EDKhSsj5NkemyD2x3NLk/OXWLDI64Ak0j9ownQB8ug2WAKTi9gM5GWZ2qENNRHPFQQbAkGIhAiMAjzja46DeohSuvJmiTRq2pM4TPTvb3s0JHRacUlOMgFVtyrAEATDAyo165MpvvYzYLkXRYSuFi0Uyz+K/+8o9Ho8Ejj1/gXikwVsqYC1iW5WaRqB3BXxhR1fZ2xvOt2T7yAs6bSAiwGM2Cg3ky3x/OFhOazXr9YlAQAyGSwLjrxh9M73IaXXig6GwfxgFzkJdmJAAAEuteTGga7pv3yL1zVLOqQ2MkBtM7mlGcYk+Q3g+O0Qe2nBQ6f+AqH/V93LsquxgAJqhR598WSQEsFuZJQwj71exWdCd6xbF+7p2L872y6D16fvC1bzz3z//ln13ZvjXiJh+MqlkjBhgEiMwgxCQndYQvDmToXCuRplkd0h+MfObbplYNItS2VreN8znIbe8tYAAj/TQZPIEtFe2cwhlcmtPvhDP/elEl21/xCGkgF2Y+xIKl9NYTKh10ESEBaLC9s3vpvf33r/jxOFtb13u9AY7wcIE6Wj91upK/7IolX/sTuwBAD61GBrCcaT1k09c9DRgbqd6tQHCwdSdJ/MgIzJE4MALTwgGnT6899fipb3wdL34F589hMJx4PyGPMjNgAdRzrSazuFjALKf2xOYK0EStBDmGx4bHLu6M3tlZxJKC8WoD7o0ubDz+63j+OxidQ2uW9+YxhoD9Olzfm1ZKYLe3PxusrqlqjJGJHDMxwczMlI3FcielkwLmwwJBIYJqsr+/u3p6HYNjVlurHXOzVqohkQHJWtU2QqirGqM7UpPmYGc3SukG16AaPEUg+NiIoYosillErugv5x7hS5w5s1cUscUqsTdxCgTlkiNgKS1AOuR0uRyM1XrEOVWT6W69c7OYz9CuuwY+AxExFNW8mWxNbr+7e+3NR49racG4iFbXezfb7et+7TT8CuV9T845kLAZBQMZGS/PRIaCFS4d+zCEEFr4CLQgzw5FT1Y2/Nrpnfl7pbiKshlK6Z9Y3XjEHTuD0QbItyTRQjQzA0MN99exLeEwG/oAH5fTKKHxCG3wai5SYUrBMqasy+Jq1BUms+zmLq5v27QpR0WD9v6+gCN8pkiCP2TQZU0WpMk6Ms3BknUefkpgaB3q0vuimu+9e7l5533MKmQlN3O1IQvyPmgrIkZmZiexjUL3wPkwQqKn8kHKAySeeEad/lQETAyqmLe2tWdVS2WmdVAmL84MRGRqtqylHrzMIzwIYIWQKTR9vEn8RZQlKxaEm9qGjdVjLz6HR85HxsLIC9fAfkPbk2bRKpUFi6tndVY6LDX6yBgEMn34JR+ZjWEpJjcY2EwQxVSt7uWDQQG0sDZKlrz3HrhixUehi6bsUCh18CdWswhzBMGc9PZiPjcb5a5pK1EVMjY1i2QQFmKmGFLbwIhgrKTeNNfaJjuPnLnw3HE5QfABQpGdQ4gCgKkl1LBbmLxS3/jh9ht/+t5PexeOaUnkCGpQJlcIS5OKLMRgPlhdd9IHu+P+070KswfKfYIAZwogCW2BAOU8oN/gRDYYcdapxQjDsTxAT/wInwxk3BW+OwIrADEogQDiGCEVMFWbR22YintshpJBbOmISUuLdbPOFps0dlV3ZkCiFC1GoVkX5ADggEwRmBgUmJJbWbCOWrB8tv+Xf/J/FaRvCRExGRMzSBxNF3UFUT/cjUZMhceVG5O3drmWkZhxbNlaxypCxtb1AIhhAoMzeFUxs2QY8glfMCiDWKyret/7ePGR45vEQ1KajH1qtTo0jMjEZBxb0kjEuJ++Ckf4DMGgpJ4PT5QTOQQKjviR42d//1/8QX9zre5LmO1hYyUri+bG9snN44u6Tm2rT/h130GUZspTgK6cODuGGNGG7isGxAANgNYhGhyyAsRt0xgi59RS21vvv3n13XevvT84tnJ6cNoRUdX2JG/U5lXV8z6DWdUcH2WjweD21tZ+1TbkuMxdj9SoriYZ2uGwXLTaKtVNqOoq872VFRDJeH+aecciznliNqMYQRAhSQSjz+F9+iQwShK7tEwtjGCUWE+WqCjUfSFJGFNZllVd1a1meeadq+pF01ZeBDF4x94JgYwI5MBe02dDZkuNy0/x1RWYUtplS+ECIiaSlBkRIf3SQ1c1KGCGLmVjBgjMH63Wgo/WpCZATNgSQZGV0ww4QFEQLcwzxqgs0erO3qylwfqICra4dctc78wTm27j3I9ef/3dK9dOnDm72J8Ms/5GOeBAi1nli15WDqaLyjMf7Z5fIGh5JQiZkDlAAAmtEhE7amNjpOLEDOI12PT8hccuXFwNAdGsl5E4uXpzy/l+pELhutOWVdAS3TP9M42Ap1iDrVMOJIATtYcO3RlGkTEnjY5EY9Y2I6YLa8OTq8iAMNtxJWPrxs/+P//ta//iX29O5hd8QZMpO9hR9v8lxVKqJ1n56Ce5soFI6ZNdjVQZkW0Z8jEbM0iUREmMvJJLXwavLIZGY9breSeLxSI0TZnnpfMW4mJWlYOhX13bBd6ajN9TDWdPy4vPfeX/+H8Y/vbv4IWv4uRZlKNAeUBO7KNh0WIyDXvzZlLHqdKCstpsOOxl7JzLAYClWF/fWD2hvbUd7eP4k4Mnvr7xwnfoseewsgbYXNs2L3aVb02rrcl82moLVuM865mBjR2JgMkMEQQmpsJLGG+fHuWPFL2ejX2coWdodt9846fv3rr+lW//Znnm4mxm/cFxVVu0sjVvKspbdg0hMrETMGKEKTIP78igIpSXzucghnNAtbO/89r2rXfPnd4sNk9ItjkbEwb+VouJuFrUe+qz8+IRgM2N6Y3r77/y9rq5M66nW3sCiJMaFIkJgjSSRxZECVZSbo222ow2R1f2rm2H6envfAvHT4hKP2drqGcB7fjtH/zhjde//9JTJ+J8V0Cc9RdBtmbBDY8Nzz6G0UajruZsv8LNvfmiUSl64tC0JkLGwUiNNLmYiUEsll5yll6GzDtyMG382vrGi1+r5lT3z88Gj/Qf+fq5l3537fnv4vhjkGFLvf3WxnWoAjSZ9hkxwbQFGRloKb7OABEVmccy7aNDVzW1TwyFLfU3bEkmMTLig4DWiHDnqxXsS3A9NzB103m/jSdGw9GopwhV2CtZAcK/+/c/+i//q+L9refWT8/3JkRHXOuHCSncTTSpFLgqm7IZaSJWEyJZJIusURHmaEx0KHm9O5nc2j577AQef6QsuM16+4D3MF/c3t0LTDwcjKtFxp7vJSGPTICJEgHKaqwCdRZpMXvmsdNBlMnKHDSb4NV3L/3Tf7k2nrq6ZhYh4WgCIjMiMzIlWy71zzFfO8LHgw05EZMtQqNkpc99sLJBPlyVweiH77+jzz763f/9P6Lf+CbWR5z3x8HNhd7cwju3xpNIMevV4BbiiiIAkUips6lLoSybfNwYtn3cP7B0cwiGdE1fdGhTvLM7gpgZh9ytDx724x5f7yX1gzm2vBRP6pp5xTH2cpdxbBfjMyfWCgdnlDsqM8dgjdAIJv7kxYrPYf0fiucP3jQGEIKSE/aehCJZoGiOvHhpMCyzRvDOzvTt3a2pFx30GxYwM0iiiapXFTJoIG24WZTeR8isagNzryh8rLBz/emV7HefOvN0hkEd1jP2zHUgyZ0F+/+z9ydNkmVXmiD2nXPuve89HWxy8yk8RkQEgMCQQCIxJXKoypo7q6q7i0U2SWnhsOE/IIU7spbccsUNF+SGQ4tQmmR1F7ulRskRhcwEEEgAASAQo0f4aKOaqr7h3nsOF++pmbmHBwCLBBBuEfaJirqZqrnqG+8995zvfF+dmsbLW5j9X37w3/6f/vi/+l590z+3tpDW0HHOLjGbs8wxS04Ek54RdXLM+nOTgXxKaAqUmZJQ5l9tduNMJ1cUa65IMdHmREXB4tlXu+3Tsfpf/+H//AqqoCy+sCAJMCNSuIvl+DkCgSyTGZkADhCQMiWmtmkPg3Mtirfb/N9//82Xd5ZH08u5miB1v/jHO8MomxiScwgOzoOJFEE1aHbIIM2aKCOoK2PYqhe/d839/ZcurRFissBFHVPKsQyeKQtlogyiTC7DKRyBnQw3EK34qUZIIACenW/NE8DEDhgrtrwFwJNzTGbRQNmSmhrcUAgB92WK3hDs7ALc/WAvLbsZuUNDRwDUW4ZFGGdwAhPUE6AZliHunGt8f6xgbKTQxEQrp9ZCMWF6Zu3y2020wlAWQG6zApba9nEbDh9SsTx59ZFaq3TM6lUgAdlIEwMusSMu0xvL+996/a+3p5c+P3p+VIaYkrhCCmMQWxrFZRnCMxP+8vNPHb1xb9dS3cXM3gl84ci6LneZvEnIOTfRDut2vCzGDF+NMhSqqpEMAAszgemxElQC8Cj9h+Pl6gPlUmMARppSIiLPBFgQmpReVdvcsglpNCIiJpAaTGFGcsaxYeCwvM+7fOotOkU2+Bm61XTqGWd3FOzN0/oisEGVAShDhZDNyCwTIhzI7SfeqTH2XooSwUXCjWe2v/TVz8T0yv2ddyqqmuVcj1rn/Pp4IwovuySDc+wFPkzQSafO6YvVTj0DAwVa2shHy2wAM0hVIIRUOlEbHNhOZlyKsAdsgc++ZbrSaRkEvcm45ycaoW+vKcaVqVqXRyFsjspJgUBA1rL0qBd47bV05+6kaydAYcqU7WHboQt8pHDMNf9Fn+mMz49e3/Gpd5QwdF4bwbMs9g6UdDKZFEXouu5wcdQl27h8+Uj1/s7ePaTm8vb1T7/4ia99eePzL+H5F5tx5UNl4jJxgmQQgMODts22jFonbTISHCCdhZ1aeexGzGwxmGG05Z556cb6lae+JL2SAooC5QhFBfIB5T3FUcIyozbK5hRkcADRA2TJocmVzbRZTINbcy4gUbMAR7BBZ2/df3vjiat+7RKoImKCG0uY1TXA6fQn0eDYyTBTSpqQOu84keuMkOEECNSlmDSPCoElIBZeFoKW0ZjzpHlorHdwDlXVrW9aNUl1opR9r4gIMjI79vQxgNgoK5iUPbk6LzU3ZYkUZ9h9F/pZmEOmSgIswIXRaESODmb7G5N1M+vglcSFUahGcB5gsLQRdZeZWTyZofc5NkqEdLz6IGMyJUPdLOqCmrEPAEtB1VRz683f+Po/QdvCgFBgtI4wSerryFxQZsnG2WLuZYPIEdEZlmsfFD9DDoUevNyVLLJ21OWcHGwMHhMrkJCdI+SEO3e7V3462V9u8qiksB9zkPMtwfGxwnDjrk650dDu+ch3gaEU4Bjr8FHy0f48/+RVufcFfvoqIxpYIeK5KH0DS5qF/Zm2R1ebwasf+u9n06DEhN4KNMMcgKPaHzVig37RQ30G598I9qOJmJMBVSgg4JgRsyq38+VO27inrm1+5TfoE0+idJGY4JzH3RYHEQt1HYVEDGL74PekAACAAElEQVQlViJdMZsUEGMArAxSMrNfeNGpj5/jOhtZBmd4FkK22BDlUcHemadMQz4apGRKRPL4sOseARs0CozYuYG7rKDcr5VVHamQayPmhmWMHbvkScWZaglGTxNWNTMGlIyQR0WZkoI0BNepLeaHlzje2Fr73RdvPD/C1JDqOayKJItEGiQEEfY7mP/l4Y++fe+n98qm89y5BpqQtciODZnYmJUcDEBHv8AS9Vj557E6+gSktgUsaoJlhDIvLLR4ZuvyFK7MREypN8Qkc5kIelEVPUegk64UXrUyK6xjREcdUCkwV1oYteIgZDibRBhDnRKtKHjg/hbOonBmahlkzE6EvUoZucq2LTRVeAaIM5DFOzJCWulHsA4LAtd7A7qVcElv4v7A1eec8ykT4BgKBMbmdCqchFQYIBdzTtmUCP647nbcqW1nknY9hqoyM5i7rpsvk06cgbEqi/Hx5wNCF2HF+QMRCGTWR4lkYAYz5Plnn3/91vdjqxiXiAnJINK07fku7vTqbwRAT1cIjGAG83LvYO8/fu8727x29WuXSmyLYwNIHGAgKp1EyxvMLz05evVgPTVomkXOwXsXioKiLrto5EECcTG1B4ezgqYyLcdlQEyak+XEIM/MDPRa8ufZFI4MmpJ4R0Q5qxden44V1B0twKSqRgphIjLNqmamZy0APG54b2rACGogYTClrNmUGJb1sK5v7YUbV5wbb0AIwCef3f7DP/hGu7f8s3//ne2rn84Lmi2WRTGaTKY5dXWsi8JTPsfXw8cQTdPt7x/ECO+hSQFhUFUVC1U+lfwH8MH6rx+ubBIAGj5q6AoATsXZpfPN/MhyLEbj6XrpQ29GkMCCn779+l++fPjmrSJayY7ISB5TZe0LnAv07jsnvxuMNJ+SraRBGwPAKvHd5SkHeMlZZ/N5o4lD8JvjeznOYEdjP3riyWd+47PPfu3L8sXP48knUVVBnMIpKBmapMs2LVPem82jUTTurHfoZINl4p1FVxSBA8iNulxXqlKu86USzIO8jlmTLNegkondbNEtIuo2xqTJRInB3OfnjwXZTq94u2VzaWu0NhqleERdlLEgd83+wc7d3a//3hfH4ykUIZRmBEJqO4YPGofjtBoBGOqFSTuNHVtiCoHJE2AZWeFd03Qpw483e60DV3r07WtZTXqNMum3DE7WtjbHa2txudslLYmMHt2+1mdGzEic1wRLOinL+/Wye/O1kFq4AAQiICsojLeuF9MrO4ud8tK4rutlp0uqZLThxpvwFbKZd4ujZr7oiIuicI2aRhI5KVI+hLpJc1fPSleMiOECjcyRRnC5hjHDeZCDiSon9lQUHdBmtFljyqmXYQfAdMYl2wdBL7oNYBC1ohNDZR48fFfLH4NXIGvORk5cVfjKR8BDp3Boarzyk9de/r41y2k1VsoRKZxzDe4L/GwwSAyhcFNUu83yJ9/7wad/9AV68noB9QBDRgHro0nuurrpvGP6JSlCiSNHMHBCKwAMODxojha/nE+/wK8FmZACR6SRC5Itz1svjqtqN6c3UnvlS7/1yb/3t/DCc51zMcMzCNjbx+Ei1rFLULAcJ2BOtFvtuOQM2EeBXhQzCAghaO5S6ryn8bgqnHdQASFr323AfbPC45eROpafPc1dE2ED+jWympoRM2eQCuYd9pr5vGmJ2YvvjLVLxI6H/jRkMiNNBDKWouzqFkBwkpbLWB9N1svnr197aosEyE1tUBCBhD0p0DLmSK8d3Pzmd771o1d/kkc5TMuuPuhbFVbzoGrPJCY97xdQ07ZcBsQIU4yCNkdI+dmnnnYQx47IMfqbiIjAdM6zFR8/nORnBrJGT6RnZpfAGZg3Xd2pkYAZ+gGvZjo2tDyW1mTRnBIAYWHHicySIW2sTTyD+7wAIMRB6DTLk8C0yqcz4FZNrMxQgE4UKgiOiEECFEAEPLC1sS64o7lRZmJV6t02iZhPAmVSkNrQCn7WC5pSzkHESOZNnM3r5WSa4cAnNP/B3bj/kfiiYHaOQIOICkCaV5RoZnZwzz/97L9+47vaJGxMUR9B1YWQcz7Rrz2/sBXZEaCVAF8ic9611L51/9a3Xnn58trl4qWvXMamAZq1IHMMV5as6IA14FPXN+NufXT/8GhZ22jiigCSLsbM2Qk78app0bYHR/OR42IaCu8IMO3vwl6eN5Oe9wozC4kXnxSaIvkwKjnm8bxpc9JWowEs1M+lAJjEKJ/rHX4E+i4aFiNO0I4IoAybNfW7Vj8x2bi+FgyIistr+N0vf+r2T9989dvfdxyLyXqOro1EbWxyzClJVZxz26qPG7iu2zu3dw4PcPkKYNZp51jG1Wj5S1t6PyJGyUOCT1ZqF6u52FSbRpulY6lGviiRFOgiLKFLR6/89J2/eLl++/bVhAoCJAh/MFrABS4ADJqY6GdUAoB+cB8Mbob+doX1HgNwCpetmozV0X63bIloutY4vt02BzFNnnzi6c9//umvfgm/8Rt46glMKwhDfAvXN5e3iqOm25vND45q8kUmZyTsROD61nMz3lvUZQUXUBG0rMjgYlKWICwicKJgBufePwA4WLR1tq7VTk2ZaKDksD0qjU1QB9uajEcEi13og/r5/J13blXV6MZTTwGEbL4cLZvogtMcvQ29BCsy/kD6c8ywDEuCXDquCniAmJAiGItlp1RgsokMwFCs/JyzWsp2zLohgvClq9f2Lm2nW/c6zSUzKK0EE4ZTcJq3bnDEzow05dGkis3yzdd//MmjPTgPhJiTplxSWL/89NaTn1nc+sl+jEd107Lj9Y21SzfKzSvw45Q5ezlq5nUdqSyDl7bOOcN5gWHlRsZkasS9JDGxq2Peny0YxUblRuQDAM/pqC7E4CiTJhPzjqUwYG9hR02qoyYiEBuJEfj9dCp+SaD3MeE5ziLl4RiewClLSqTG3rlRwYEclKHQhNs77377u7tvvLFlxJSXbeOCKOn5D6Av8GiQwRHlmExy4QPVzTtvvDH64Y+e+cqX3JWiUlV4cVhfmxztHyxiF8rR34Ajq4M/AUBA4YPrYwVNxEDXLe7d75aLC7mpcwRl2LiIteaoPho6c6OQR+VhbuOlze1v/Ca+8hvYmHaJzYUEHNS4Pzs6aHKTojpnxHrSCN1zzKj3iO61Zh7DbPhZoYQcVcQKLwlIMbO4yWgcHIkKaSaFmZKhV2kz+4DM118F7D3k+eO5gAyqZsgGY2JiIwhYasVe1+7Ml4ucMCo9gmZLycQzGfdSBgZLhExG0CZlOPEsbWop1euBntxae/aq80DqcsjRlyW8M5ASWiADPzl451s/evl7r/1o52BHqokj7jKRGa9mqkF1lHQYa87zkKKqXgRmyGA47bIzfvbGMx6eiRncp8SIVloFZh+Bu+ZjBjaASE+vnZlChq+B/Xm9aFsQM4melW152uXCtNegRt8pJZyVlYyYlDRqlJyhzaWNy57hAE9gQCCDqNQQyjL1/qQYmk0cgY8NKggAVq6mZswkIAE8kIECuLq5Fugd5DqqSRGUoUa9HTg0Awbr+c7Q1drsrCUPVSVxyrJo6r35colpBiAe6Nc0K4k3AHA9J/F8pzQ/bnhwQGeIQBzs6WtPluwlJjPKqjBI8O/D7jpXWN0AfEpcxoAOSiLFdJQtv3L77fCXfxKK6u984htjiJPQdMuJE5iyQZq2LItPXUKN6mB+lGY12toY2SiBY8pgL+IYRdI8a7tqUQfniwkRHDNzjgYyU6jBjIn0PHdVeO+FOGnKMQmJK7gqaDKu4nzZdjmrsXNwnkzNkTAhfUQy3A8FQglmQmaUYS2TKGXNVqe3F8lPw4jQdXGj9M9cxu9+8YVbv/PFf/NvvjeZOD/dTA3qnBWofKCc8CvOcVzgl4u6Tbdu39/dqS9frgicYhLvxlWxM2+P2/h6KBHbmRUle+G+lUTLserAo0cMglpdl7DpyK9NnHNAk5BaaMZPXz/4/qvLn7xV7S3Wi7KEQXvp9ovr7QIfEGwQPZFEy6zoBdFWceGQ8zYlGBnEqBqNutlyIeq21icbo93cvn00u90sXvzyb9343Oee+J3fwRc/h/V1FE4t7edUwi2BZRu7mNuU6ibN2rjIWgan7MCi5DFoWmsG15FpETv26xUmDmOCBGcyqRWaLRvIUSI0CftH7WzZpmxRLWXLJAQ2dgZWOikA8KkWPVGMqmJ9BA+YKZUVrG52d999990XXvikn260tRalAFy30ZpERKy5950z9F3JeeCVx0g5sSVH5mVwGgEZLIF02bSunGC8ic7B+WGyMUCTpmyJEQxQsAGyfe3G/e1Lu6CYFU6Qk2pa0RwGvvkqD8gAaSaCQ0YhDinevfn6J2+/ha1NIJqlTAyZuCc++fRLi73J+vLwNoX9slifXH1q/ckXyytPoVrrWr/stG5zG3MoVwYQlrk3sHx4jONM8FWVczysY4yxm4aNUTUOvoSvtkYCzT3d0BCBZEiEW3uHrVKTkOHgHLPLRjGnX/Xa4rT00/HK/z0ppJMxMyhJYhHyo1IqUkCQfExIOX7/x7df/ms3X6x7l5pl09XVKKBNv+I9uMCHCU/c5dTUtYzcyLl7h0f3X3v9mdfewHQ6diESEmNaUTV3R10rqvoB00urCiuUTclsUhVQeFhOCQE4Oty7dYti/BVLcF/gl4lMaBmJyZbJm/N+XBvfj92tSp74W7+9+dUvYmvdxKt4ghzUemvn6LBu55E6M6bBFk173WasOvptUD8fegLOeXJGoQmZYUrkCOQ4OF8EdgwxMIgtkw5dcET0WK42V1MMKWyYmjVlgxmYiMQJyIwkAwcZO7E7jLFjgjk2cTkH9ZKH7l0jzrDMSGRkOKyXG+MpC3d1Peb4/OXNF6+VVz3WgALRBQcRtVyrdU4a4Hba+ZOfvPynr3zn7vwAZTCi1EUYifaWY1hRhz8Kwt4GiHfkBKRAppgp6noYP7F9TSAOjoYCgD1+2lcX+IXQi+L29k08SAD1HQBscEfA3qI5bLNy4UXalM86PT4YCg60HCMoSxaGqAklzTm1Xk04X94clwDZUAAYDHjVTtf+CJCVo7DrHYAH/Z9TUuaWI3HovVRo4Brg0hRro+BjXHYRnuACIBAxXmmfkfWVBQPyqqH1TMg5U3BKbtHGg0W7yFABOEATKPFgYc4rs4GLG+e8YZUC6t2gCBA4D1xZ37482bwZuzbmnAFHzMwCnGuJklXJjg0r+T0ocSYAHAXFuCDG/p35d97+8fql7fXNzS9vfm4NSETzxWIyqoBcmgoKA57bwN580nXdYWwtOiYhdgDULBM7H1Rj1+ms6RzNq3JaAIVjkEeOOUU2kPB5ry97EVWFmmMAmhMYmI6qLmub5zklQyZohpkpSbBzv/7tuY3HpSMCTMFdTkQQ56KqKFTEgWrDO3WuWlyrUDA7ZDb5/ItPpH/8t//sz763f7RTrU3Kja3F0dKBqoK7ZnHhoH6eYBw7u3N7d3f3EKgEknLHBRfBM2oy5UeZapwNDwq22iDodyyxyaf/wBsKs2lVbq5PJx4OKFjRNZgvDv/sL2Y/em28v9hUWVd2sUspOX9K3uICFzgzuC8AZFY6lS01OsmaM6CwEwXq0bie1w2zFOHW/OinhzuTZ5/67d/5J899/at46kk88yzW18CY5dSVBTCeAfNsh/N6vqy7pAZiX46KSRdV0VvMWta+798yKIzXlsnq3W5XMA489s4js8acYt00TdcpE4dKWZZdappmOpqqaiYCiYknEiM21VWAoKu90N4BdHMyHve24D39v+l27+12dffCi5+C8yykxARWo/m8liKAcq+HpMeHpA+3YidC4iSwCYa+fEstkNA1baeTyTbcFLWhCkOMoLCsUEVShN6CBFDCtatr21fuMkcoRFRh9lBn4YqmQzCSplMnQS1xzoH0YOd+/fpPqt/4HHLrgmdfAR4bN8Lzcm16qZ29s6iPuFofb9/wG1ex+QRQtuxmy9hkM6IMYwWZOiZeKZIrhFfHzgACiy/U0MSYs6o2MVM7KiovcIPSQAYyYdFh/6id1d2sTpGQEdgxi1eCGTSr/HqnR10RRHBKuuEYBJSZHEnhOJRCAsBciugi3r196y++s3zz5jWgYuraJVhdcLFLFynZjyr6bhcPTm0H6UZFKGI7e/vdd77z8pNPP+e2tpzoIvEoYFL5/W5JKZ3Jg6fvViY7ruedjE7jqqIMsiwA1LC3v3vznYroogPgfKGu60CeNXl2bjKdLfdvxtQ+/9Szf/D79MJzEH+YlSV0wJ3Z/J39WYsqEpKIYwE4WTYQtD/v3Odw+9XuSlP6HAd8Rqo5EasSpdQF6KgIo7JwNKzEGMZEDDCRPH4Ge+jNBHtjsJU001A9N4MZkYGZwQpkRW3Ya+NhSg2LsRDEolGSkkR6L7p+ViRk4kxGgKmqZU6ppLy9Pvrk9bVnxn32H5xjL0W7iDEVYxCOgD//6ct/9JNv//je292aG4+nNTrtopiwoQ/iBjLHiVzReaYMkUnwhkziLWVdNBXCta0rlyabDjJkaPsGRlUzvliLn1MYAVClVSuyCpzLoKOMnUV31EVlcezbLuOslDzjFUXEhuS/wQjRkEDom4zbFrkR4cnEba1BAChEQNrf5oJs4P53HnwoDX2uwBGoL9qf4uwogJyzcyA1SxDX2wlhvcLVjfKdw1x30SyzczAPO1Z60z76XpmADZt9Jqgq2IH8srPDOi4yosBYSPtMXh8hs/b6P8bnvsT88cPplg0CMcTBtsfrT2xd/ene7F4dYQZw0hyCP98FgN5dw1js1Ew21Le5S3lBXVUEXQuHy/idd3+c/wybf2f7pepa8JLrPLEEIqdRLI9Jrgte2BrVy+bN/eUydXCFc4FIUrakWURYQuK86JStGR0V0zJIAWHKUS1nIjhy5zgc6xfuSjkqG8pQGKFtW2Uuvd+YjtoYE1oiqKaUk4FVH592zL8JHnELpJQGH6dM/dknFuHynXmSfRQO14OYLpFtbd393jc+9c/+2T/8f/5//mx/vvPExpV4lKhLG9UIJPED69Jd4EMA58S7uwf7ezPYNWZCNA8EYUJi5KHz+oNzZ07J6510EPNJB0AvrNUXNaGsWAvu0jiMKy6AAARkzI/w9rs//eM/lTduXk10JYwqWN2lbNkFd56Hnwt8+FB6mBnGZnmlc0KGvutFlMhgcIumyRvTVMhdi/ccbX7h81/8h3/30j/8h7h0CVWFUAC4n+PcCVA44NZiGTvUbayjpqQkviDnfaE5GTj33vIgDIw/diW3LXLMMcZlk/eQJUeGVUVIWZOJmbA6cYUfkR+ta9eqCQRgR+yMGfZwh02f/QfApmulC4CzJH3j7s7u4f7BZLxWXLqMzH5jMyYyhStHzcGyKOS4CXeQ31z1AIUQysKVThysEOrl+WEKznl+mCLWpttApdoxc5PMHIGA3lYnw8xACiEYsLlVbW5klkRMzue4pJyHBQedDsgZxhBX18145AU5xzwi2Vse3Xnr1ee0QYSUGwavmZgc1p+CVMUTTxT1DNUGplugEjJtMW5he8ujBCEvmi1bxCA5oaeM2E5gQFICC7lKLdWadRGX0QrBrS4JMTtPzErcdmnetHXMcEXvVml9WYGEjIgUv2ITgJ6idXqtZCv7NCOclkBmQDIKIw8alb4oe2+plpoGTVz+ybfufud7xcF8vSjRLAm5qkKy9BFR4rjA+4CSjouyzVFTGo/KtdTt3L1/8zvfe/L3/wBrG2ClqN65UVEEoEuJyf3N4j0jKEHHFRCz5BxgUE17B7M7dy6Lk+7cM24+PhCDdLYxGSMetpbd1O8ssdze+Owf/v3yi5/D5qW2Q9dhPMFexLuzxV7KsXRGRKYmkgE1qA0yvbxS/qGBC3ravuS8QjWLCCx3sfZOqlE1KjxlEJRUxUhgxGAzMuKV7sXjA+tFMh5YQiobmDiTGYsJm8AUXdRF1t2unRHUFywOxrkzhhSuMO3bCi0TlCyTZoIAVVW19dJZtz0OL1zdfHodG0AFUKpzu3RlMHYNNBHNgB/uvv7vX/nLH+7ePPR5PB1TiIhq2cT6lpG+SAGlY0GSc782JeYuRqmKZGR1t+ZHT11+YrOcOAgPthHQvvtBDXxBaD53YAzi2up7RXwFwIwiA/OMvS4fRdPKOWKkiHAGT6ZeC2t1D/RyKNan62NShcA5OEJXA3Fchivjsm8XzgrpRXnUYLCk5OXE5PdYtQ1wbOibAujBYUL7vJBlGAuYMkQwArYmYVovZ4hKmUVI2U50JPr/cmxF2PuGPVLd9P1hRiSZuE1YJm4VqS9k9qaxqwWggY3cqmJ2kVU4Pxjo/2ZMChaAYB4yRrU92hgfltI1yQGGmDslr8fk5/OJQZUYSn2VjYa7jIQtpzY2mWi8XnCBd5e7+9/75lc+9aWrL6xdQcGVwDGyWWpRz12oNly4McbuxB8eqXYpqWeBK4K2bcrZMYNF2bUpcsb+smPmkXeOKcNMszhhPvdTqqrmnIm59D6ZLZu5MfvgpxUfBl50ZkhqZClmYlWR877DAE71Ua2W86wZcAxxWTswEwHOqQv3Dg/crLk2La96KMwW+67Y5Kr4X/4v/tM/+osfvvP9+8mWXazTsqa10juO6aNwfD42IFNZLlK9zGwQgqDnHxlDaVBD6SOEVbPcB+mkVRAbSMFGDOPTl99Kt1oJKsgTxyOB18xkJRtyi9kBbt7ce+XH1+bNZfIbrkRqmpiUk9IZ6IcXuMB7caxEM7BOyAgqtrrQ++x/FjJmIJK8s5iV167ss9619PTvfPXz/+X/FJ/5NBZLVCM4l0jq4JWnBjsybVL3xrv3va+89/Aj5ayqOWZnicX1xlZkPISgRMyoFwqmUIXgAis0NpacQWexdc6JdwAnRdO0ICaiQhyJwYjYQZj6EN2MiAZ5DaSe+89QRh45OEA0gQmqs/2Dpumm61uQADCIFTJfdn4clDkaZfhVDmIw7maATEfjclS6ifQMTfXUVwoSqEvtHIqyWgOK1qyCtNoBhZlB+2wPwxw4o5ecqcZuNMkimVmZMoxUIQ8tbBjoDYikS3FNRmyUUx6xc21c3L+PdgkzjEfKrk0ISp4nKIDROqojlFNw0WWus8uCBrSISUlYJJlaBoiYnVlvSt4PcXpqxOMuRu+cBGH4HOM8xXlsnJEDkalBzSybGgucl7Jk52I2yknB/YLICMRs9itM6ZBRz+/Snm3ar/eIbGBjqRGOq629AUahXDAFQS/i5LoOTYOm2/ne99s339no4siX9XLhCxqNq8PZnD/I+H+B84GeO1r4oEGbnAMwAtP+4eL1tzGbIylEKUZXucJRAHLS7D7ocooUpATtE4iFQ246Z+aIkDQfzdLBbCzuParjF3h8wcpTKjb8eC/u73V1S7ZbOH7uyaf/yT/B9hVQkTtwcgCOFrhXx4XzHAJgplmZDKRQMzMjNh6Cw5USxEcABDUYMSinFCMElZfCwdrEbKzKYAYJ9cXyxzR7e7q6TND+BIlI30qeGQYkQxNtkdMsxZqYHQcJOcJSJ0yeEfPAvlOwroSOyDCtqtlsj1O9fenq05tuCwhAgeTJkhDKoOAazRL1q/s7/+67f/byu6/eSbNirbKRpNSpqucH2oaUYODHsJviA0ABZY1tLIAEQt1OqktXp5fGXDkwGSlRBmmfHbILKaBzBjLqefkZ/bMy9Yk+ViABS+BIeQlO5AIE2c7Kx8jUU0QUPQXHjExIuetlLEnIkbEGzpMSl9bLisEKzRDXs3esTxaJX32rMYhh1Mvxyr/43/0LOgkJ7PhZfIDBecdEZn0rD1rCTYxffuvtSJi32iqPtjZjo2AHSzCFHYsc8Qdw6CWQGHddW409Ui3N/MXtK8+vyRqBcwYSxAwwCOCkV6+4iG/PD/reExAgQz2KAFEGWQYfUv3X775+c/8ujQMHQUyqakTnWaWkNzoennlw8CAjAhlY4JwyqZky2HFw4c1XXq2Ce+b6jbGUGpcSI5cjcoKUMqgU2VgvEpW37txfLOvJ2sa8a5Ka974sS2JJOTvvR9Xo6Gg2KssyiCZ1sLXxxDmq65rZ27mdZIwAI2YhQs45a3JOxDlDBjGEiaSNsYuJhH0IzgnyB2kCoPf+bNZ3TfZQVVNVVXofk2pmplM4+TRVYFXOJCKi/i9V1d4D2GDoaMOj15QyA5zz6AmaANiBSM3arFJN63qpy6P10m+VEqBICVKNNmiy+dz3X/nJD1750eWNS+vj8Xx/P4SQ7MIE4HEEPQoMlIXf3b139fLaF7/w0ngM57wxElGnbrZoWmX23gAiOEexa4XPwDg4Jv1bTwkAox+sgK7NZcGFBxQpNqJJTF1uP/XE+lrpHPKYlHPEfHHrv//X/+H//H+9VqcrUadNkuVCu44cWXCJelXYiyvuAh8MZERGpGzKtlrbGhmCODImo8AhhJF3IWeeg15Py/rK5vUv/+ZX/4v/7Oof/id44TlMx1hfz0SdL2IYRZYadNDE3f3Z/f2ZFFOTkMGZCOxJPNgrOJupkaEX0SUDaMh79xz7rCmpRpgRgxlOhJgHlQ5mZuK+196sr6D1BnxZyQy9BRybBjFHlNumq+dV8Fc31y6VPGHMd24XDrDu+9/8UzN84UtfpukW/BhSdOSaTHuzOiYsU5ZqbM4bu6SWYmaWqqrWp0GICwchWOw4d0KK3KCdQWft4e5PX3vjiac+sX7lGZLysI1FtbbMmC1rAnv2qW0YNg6CHGM2IVfc2z169bXlzbdcbMvgIJy5j+WIQQQC9e1IrBmh8JSjwUw1O7JR8dbe3qe/8lt45gZCNY9dUhZXSWZyZR2TVpPM4wauobJlt8iYd9g7ajOJkgNzfzxBhFXnh4EwJA7Q91oyO4OpIZsBRMTgAHFGXtkrOxNnzpsEEGdQMst9PyrLSsikT2vBTBnknOujDsdcliWDzEBmZoDpcWxwptiKhrGQzcj6yHCY5a2PGojILHuQI1hKeVlfrkbbU+cKdE03FnUwvPV2/W/+/ff+X//NlS5eMnJt7QSANW0NUza5SCp8VEFAIEkxqpkS2i6qkHhfd+nK+nq4fh3rawJdZPYVG8LB0QKuPBH0+wW+gL0wITVNSslXhUEl5+1R+eTUl94LZXDG/Tuv/Df/XfPyTy5nuBT5ogZwTsBGm358cPv+eLrhti/9cLEnn33hG/+r/5n74hdBvqtRYjwq5M4ufnDzzs3UdeWoyaTWF54BY2JhFgIPSj8D/d/IrPfGTaaK965srF/1YLUUQr/AAjBIVDwcAD9y+w1IKfUrsYeXTu+Ds3ZDjcZVvTzKsb28sf7E5emkYM5wph4kfUu6ZfR7CM1DzftsX/GrBCkJVskHXqnrgzR20ZeBPdqMVpEYs7p793B2QNwIk1HOJpk8eQfWhFBS3cZOoy9DqEQByxrIfLMs4/KpS2tfevHKJwtMgDK1FWlczsJ0criY3e8Wvty6j+V//Uf/6l9+81/XG5TXOAfUqcmWiIn79IiREfUkpsyMQajPYPpYFZPOdG4J0JTMTEUoAvP8icm1f/S5r39h88UxxJlXYgMLieMVgYLO+B0X+PCwGqqQCBmZkARKmWHeRHYJf3En/9sfvr6j3k8vL44SsyOmX3x8IEAUCqS+oNBrXytgLL7KgKyP9HAX3XLN66Rd/t7zN7687SYKzyBAiJx3gHFwQw6yD3Fp2HbCShDQhp3hlU5Qz65SgAmD1KYYBFgrUGjjs5S+WJjFDmA/FK9MyZShCmdQkMB4sA3/heGca5s2Q8iPlnEx66zvwnW9RqoprcKXDKBXyby4Yc4RTtTMV3ePQeACbCLl1FUlXJcBNWMa/KrPM/qONnnkXlBPq0FcLTeddgutf3Tv9Wf3b3x585POl40uRrGlUHpBZUkRxsDVafHs9tpbO/P5/l0Zr0ezrsumicmR82a6zAoKe/M6MF2ZenZFHTuKkcWf99j8vf54hMxG2bInLR0VjpMlU1hO57fUcRq22uteXrOXBiZAiYfRz9h6sgoYjoxlEbGz6K4VQVwllEEJ5J/7xPbv/f4XlstmObtfVFuTcdF1DZy7KKKeFyiBKcB8U+emBoYp3QKRZxU2ssRAMtBAJsUxh/Qs36IG7rU4bdUyVJTSdQam0kEYsW5ccJenI09w2jlNooa2wetvxLffHS3raRfLlL0m6pkLZ196XeACD8H6FvvjfhSAbLCdTW0icc5XEsoMVzfxqMt3c3zi618tP/XcE1/4PD73GTz9BKYTEDdGPNqIQGtYJMw7q+vUtZYis8iDMtmrIH9INZ8eKpUBqCppf5fwQNJRBcAnAu6nlNxX+jwPDrkEzV0UpEzkKDPl0nEVZFJIQSBLngDPuLfbtu3W5W1a2wAxSBSSDJ1RIpdFk6opKQSA9cl770JA4YGIihCgxB26GjnDMnQJWnSL/cqH8WgN8MmUg8tAsjSY+hrBvEGUKDNHQQCjLKWs4HzvxmODPqcc728GAawEsPZKfGxwipBRZBRZcX8HsxnKsRBBvHm0BjPE0Xp/opdAE9EaFk1eNDFT35D0cHLxwYqikvHq116yAATOBFoVXfTBue5YbX/4lfj0i7+2eZEHyzTVlQQr+isL6ozYck6ZgSqESSm5y1l1YxyctWjb+KMf3/6L72603Tgmr2ngpFG/dGQ+5/HzBX4G2MDUy3P1xTAusk5gkdPy7XcnOzt48gazMTLBjbwvnbSmoDNwAnLOjoWZzbKZIic288LIQAYogTKWDTdNmVJhF5fbeYIousPlWjWphd/t5vnJaze+/qXymWdAAvMiFTKaJQ6ObB6pDWUuSmpp8C23lcrcozB4T9KZcj+PI3LqhOCd9E1XrGBTx2DV40LXqenjQ9vOn4PT8h6kANi7mLXLHIHEfRSUljmlIij1Ewcf93MAaDtAAJKYozUGqAdKVSyOtoM8szG+HFABBazkHIhSWcybRe04FBt7aL711ndf3XvT1rn2sXWGXiwFyr2HNA3SSUbIRIDCVkf3nF8/YOo7SSijMJm6aiJlgBPIMSH2BOd9Zz+uUGiGCsxIYdJzfRU4jHaknItKSSxpWbjmTJKS1ge9utLmTQD3jLyUDS7kDBjIkXRN0Hazcu6UFNtqodTn/VfXFj0wTrkHDDf6PyAYmAiny6hD3xCwPUZpjaifTspFQ7HJcA4xwkAKjwSAoKnP/p8KZ39BsA+o50lRheroaLY7qyNCZygejMYVrATqI58zfcEFPmQoVl3Px+YWrORZNsr17fFaJb5LGSokMDI75yruxmoGMGSlWcDWsyVOXbisEQBp63ie65ff+evJtNj6xton6Xoogi6aKROIglqnzZjLp6aIT19L3buv3LlfTCcqLqbcdclJGUKRlLuu8yI7Rw3DppONsaCtgZRHZcA5l+gcxiQCmfb6D315krIF5nFRxJ5Z2aWYkgJyzlVH3nv5s5JSX8ntR/WeQjGIYDuGCtVR7xwut5zIRjX2ZllzxosvFP/8P//9+cHev/3vvtXVmE6vNk3H7nwfn48ZWLgkhMODxeF+98QTAYTcdT4UjskRBvKqqhEPGtxnxCOHWwa8oKmjkjpfeoKlZlKNrmwWzsF1SYiQIt58e/ebf3n4yk/Wm7ZKFjSxZRCMNDOU+ANUIy5wgWMorUqhNtTUGSAdqNpSjCwUBxEHTZ3Yja5e37iy+Zl/9k/w3HV84jlcuwzvjXimaCElEIF5i3mTll1su2SZBZ7U5ZVPFxmO7yB+4Fbq0879BiSxY7/dYTXbv6PDH2D1xwpjfjCFTUPlQEUMSoIkpo41BD+twrhAIDSz/bLwML319pttiteuX8dkAiMQNUqNojXqQJGdEpKyAcxw7IKgCBgFFEDKtXdMiOgOsTiERXiBdIiHs73bo7LcWt8GfNYYyjIC2ZKqsnmYV9ME1xEpcyYHZYzG1fr6MnhNHTvRQfj7Efd25kxQZ4Nisk8oElcJe2/d3PrkC7h8JZDvHBsQDXVES8gBaqhr1G3ustZdXNYNXLGylgRWrms4/uVk1DqtGXl8ygYRM32gGDNcUcc/nnwmHf9n/dVrEfAp15UTEFGO2cG885YSutaLXx9P1qY42u1MOz8eo4t4/a0733r59l9992qXq2RiatRXpOCU0Tenn+8I+gI/Cz3ZWaEAEdQrjSwndjs/fvXK2zfx+c+g8LBEKEYljYJvz2hpoSmTF3Gcs/Xym8KoikAK5AQPqGL/IM2OQlKHnIcS5wXOB5plvX5lbQ/dbdHLX3zp+X/wB/jEs03MEgpmpA47h7gzm88V2VcqBXDKF/19RpZjGXc794OP5jZ60nHwlfe9RL2DuZ6KarbqNxsase194ucPHXTctwgAUMAFv+hibWzB1cBB3e03bWOUV3PmaTMfJW1zJO+Y0eUOMTqhgqRIXdnVT21vvnhl7SqjAoK1JTFg4qr9xZzWNzrwy0c//dff/qNXd1/TKUUXIb2auQ6FegIbHVeMBqby6t1znRM3GhRaoUDSSvz2eG2jXHfggWD1wF/jg0q2XuDDgwHUV8M1Iw169yY5IXncO2r2Y6bpOCpZtkJCi/qMH8+n7loVUzGBIWeVssgRgEy8p3ldobu25uR02h+no8pTA9OpH93xPqzar/jY0nforz4OTw0CbI6wUclek733aAltR6EyJSjEjE0ZSKSE4zv5bBARkHSKKoyazHf3ZjXW4/GtYsor/ng/x5xJ4OACjwcUD503hWfZmqxd29ie3BrN0hHMiBl0ziUlV2031kt4nXrZsGqCIO3ZchlIgq7Mb+3uy0/46tWr6y+sPYGpjLiLMYgQozDKyNsQ26TZ9vrd/b0md1Z6Edd2GURgUqNWAXbMsoh57yg686WI42AkRo9XS92ZYODjNCKTDjGDQQAzC56JOVroYo7JcjbEjHCOE9x9AH36fA1ZJztFHljJYKBXoUxdECDJ/jK+7VofqssTKhxrTCPvvvKF6d2//Zs/ffmVN356r3KV+OrcXgsfSxgze6Zyb+/w1rv3XvrskwykrvWhKLzzjiWZkpoNy673a53+OV9CrIDRqTHKYBnewZuhW1Lq1iu5NCk3CkCjsEEVs3n+4Y/e+vP/2L72+nVIkWsxVVZAE3M+961cF3gsoARAZZBX7aNjNgKHIoo7THqnro9AmzdufPJrX69+6wv4ymexNcVkBCcJMlNtyWV2bUTToWm07TQaDM45LoSi0ors/4ilGAFGemyXxbbScBm27cEUAKEv9vNxkhe9BOfwI68KB4QUnCPtKBtp8myTQiaFlAzWnGPERomj3TfffHM0qjaefAoMKEdwa2gUjebOEJnVCKv0jPTZf4+CUAAeLddLLPfrnVvNzi10i2np3Mhh3R3u3FqbvkiTDajPqgRW5JSjITOEiDN8VImAUjJyMGA6nW5tHBTBcgdm7Rn/1jfpnhwuI1VKmQw6+BWE7IrEReL7b729tbuHrvWVz6AENBmHrd7ZX1pZgCjGlHNWcEq5zQiOez7pQxmlRyWYBhnWoQmAToxzTvsEKCm/xx2xf5esZ12BbBWq/YqxumaYoXosvpaVYI5Vc0bUyru1kTBQBCJm5Ij9vd0//+bO935Q7h9NjIqcMlskACwGl8GG1v2KXYwv8KFiKABQf9UqG3s1jfnmW293b78b5keYXCI1A4JDcHLWqyGlVIZCRMw0I5tlZik8c18AcEDb1vfv1vsHkxS9eNhj54N6gfdDZqTC7SPdskaeefr53/9tfO6zGE0sUWbuEg5qvHFU321iHUr4MieSn6ng+FCHltH59pxjQ4rtuHDTqqq8OIBVxeAJxzE2MAjrPL47+sD5UiUzQJkSmTJlh3mDneXiICYN4YTKAPSpawOMOJk5MWVozgItyHFKmM+fWqte2F5/Zow1wGlXmjoRgJYwHU2A0bvY+w8v/8fvvv2Duauz81FWeZBVmx4TMsH61Cmd2uaPgoc0SJgVMKOEiR9d29jeHq87PCCT1lunflhbeIG/EQblM8295y4GmeakqIE7e/OFCoVRrsmDPAmfZZhYmUIdl8SUADGDEjI8I3cJoJLFx25rzFcmQ1719NBEBvADbH6y42U93OnlymkcB76nSwgEjAnX1yfvHMw6zYFDl4yo3zCIwStAplAmzScrozMg50xFsBzJFcrh7v7RwRJPlwD1OzFk/XSVXH1PLvkCjzdOSTbp8SuAAJfHG09eurZeju40M1Uz1weu53wKWKVne4ugk+XxcHcNdTcYlJBc6iTXfvHTvbf+5Ad/dXnt2uTKF7dotLA5p+y8ONKQW5LRJeDZrenejat/dW8/M8RV3kk2JIURc6iy5mLksnZ392fW+Rvba1Woctudd1O4ngTK1Mso9HQ/JQB9aVSodDwKvktmmju1XjPn/OJ0VHS6i+u0PsHxNeUsU1MXgclXy4benYF8Uu+uVKgCa25LKX73K89/+2ufunvrz44Ws7WNtZwvIo9zBIJJ8NXe7uyNN96Kyyf9BJozAYV3wbEoMFhc9gyeM9/sQ8BhQ6Zy0JsyxK6Zlj4o4vwwULy6tXFlo3CAagdWtBE3b9797g8Of/jqeOdwa2MTmkAaxZSQWBPxOeeCXeDxQt+f3mdwM6RR7NbLHVCzOV3/5Cef/epXq69+DZ98EdMALyBE4yW5lqlRSh2Wy6iZczY1BjOTqiXNfVL4obtGj5/ZoL2N3iCSOUw+APoSV2YYPAZe20mwww/GMafTBQwlM+1aWKTUiCVXuFGQUSEe0NhUhQNs79Y7Bwd7n/nsS5hOoQaWBGrV6kR1RmsEImN2AlU4IBBKQSUokH1akmuxc3v29o/vv/nKwbtv6HJv5KiYlM988TP17P7V678B59FlsDNwg7rLnar1OkZZXTaKgMEBDAYm08nmprigRiSc+1QP9Xz5B1ollCNMjRwZi4nLXCQpEu/dvNvuHxQ5EYyRAdfkPG+ae7Mj6rKIqIKInGNIEHdMKXrglKwO7cmRfO91ov1FYif/b+i6gNLqv+jxSTEYK2x1gn4N6X976N8BrOaMHEBZQwbErbkw9mg7DRUFCeja9ns/eP1Pv5Vfv/mEyShFgnaMxCCDJA4ZZIhM+WKB9NGFKYzJejaymVMV5UyGw9neOzev7e/i2gYxJYCB4ITO2ALQK6r3lTA2GFFwrgxAAjTDFHW9d+fucm9vK2shSBfh5PlBYmBr8k5ujzbK53/7i5Ov/xaqInXJV+uLjL0Obyy6N9vlvpc4GjM5bTsHfiSBzFaVpeNB+vwTuHuNbBs5Pwo+MMQgpu5E16JP93GvYNNPIo8W+/3w0NsWrX4ZaPVGyKYmbCKt4qCp95tlw64YjZC7ftlwrP+jhEzKgTvO2TKLVewKIs656OJLLzz5iY1qC3Awjm3wDkCrNkuKsLGP9MevfeePvv8XBzgqNv1+t48wRs8hwKovsm/gO00XVpBBdPj2c71wUADMlMBqa0X1xKXLW+M1PnVSTkIWO+d3y8cYht6aUVf5PsBwMMedg3mSwKHAIha+RMpnXZFn4p5FByiZidKwrDBmAMnALCkVpjc21tddLyxlRnjIOfXhbpMVmWaQvLSV4G8GDJxXV6P1Yf0KDATgqWvbhaBbLrwEgDQCBlGIgvsmAPvgnf5d143HU+ScTVwx2p8t7u/jkVpz+eJ+Ocewh39Luk6Tq1vbk2rUT6JEZENv3blFP5cycGoao4dm5eFVBdQoR9dhnWfU/vXNV//jK997rb1fw1koWjOoMsxpFqQAXJni089cLSi1zbxZztjUOaewDCIvJk6KQtkf1c3+0XLRpGRIeqYC5GMHXcma63GgScpmbCYg0wRNnlAFPy6Kwnk+LRRwbvHeUa7vRWXrh9w+MB3CU68N55aIs4z3k785y7dnmGUAVte7ZPOrV6u//wdf+cqXPjuelFE/kEXyBT485GRFUR3sz1977Y3DwwjAzBjqPIswEZ22QTtrB8DJ4u1BThNBTVNgdqRsbeX48lo58UCOhg65w907e9/73u0fvuL3ZpeMRik7VSBH0SjaiSX5NYhpXOAjD+3HvVX2f1hHZuKj2B5YTpc2nvrtr375f/w/uPrP/1N84VMIAJFla0waDslxJKo7my9S7CgnEByJY3GZETW3MQMQ5T6aHR6r0ZXRe9T1k7WhtzoEADY4g8s0PGdyefghGLlMTuEMzt4T/vfZf4LGbqldYzmSxsBWFq7sZWItIQja+p13b45GoyeffhoEpATiRNSZNZq7rNEsMpEwcy9VHB3yiFGRhbykboZ6p733+u4b35/d/KHuvu5m74bZTTq8uXPzVXTzS+trMM6Koqwicqcx55hNFQSDGiVFAjK4dwbAaDTe2ISXZAog59NZxVVbg0FJsyTjCEr9gXUqLjuf5PDO/WY2R9dBIyEDMNLOsknIUiQOmSQTGbERQ3qZu5W09M+7SshApoTce5L1bg0MZYCQGMpIZMMzmTIy9yqrNJyOD2dtMeTMmA2WsnfsiSlGAa2Xo/XKe8PB4a53DEvY27n5/e/t/eSnsn+4nrTIKmaZNDESsxGJUr9cvMBHG2aW6LhRX71ZYXkEOrhzG3fvACrCCZGAEMJZP7wPIYYyAJEIi4jjQfkEplgudu/eW+wfODMhupjlzxES83IclpvV9hc+/eLvfg3XryCnpk0ZmEfcXHavNUfvsh6MQ+2dZkgS0Z+VwRqSSH1CnM439QoAYIG58q5wzATOxiAyWM59mgsASJWsX5Y+Zg7AAIY55XgW6BN9SogaVSiaHjbtwbKuzdSLeQdAFKzgQf7OjNRIKXDUlDSKkDAk5SnJ9fW1F69VVyqUgE9NCYVlgKOhBR0hf3//jT/+7rff3r+DqdhYjZbgDNMHtuo4SXKKekEGp3D6sGTf+YIR1LT3uxbDdDS+unF5g9aQ8iPii4uR89zhVBXHThUFATBjdw+7R3OpxgmMnCejcWq7MyXGBxs/HItSqpj1aR/HYhnIcORjvRw7fu7q5TCw4U8zq4eFvNLJ45RmBNxDsmV2sjNqvf3vKhzmVT/sk9cuF/Lmcr4oLvuFOmTAequLoZ7wgYQHBuSmGV8ZzfdzNqvGk/nBnb39JW6MVjtkp5U8z/8E8/HFCbffAAMliONL61uTYkxEvZY1LAHnWMIFOOb49zl/HpRbjgVcThHT2KCkLVo3Yurczv7sez999ZnNZ7c/t/YcrylH1cwEz9Ack7gJ49oEn3j2qfb+weGiCyMLpU+NtV1yzheB2wxRYw5djvuHM9FqvQgfwJbjsYKBM0GgZlBSWQVhDM45mTJJUQaf4buobcrneFcB9BkvgPVkTD3xeAHYHqjoCLRyllMbqYSfRsVek+7M8/qIt6apDKr1Lhf0O1/5zMGeLNpvfvt7N6fT9V/3Ll3gb4Au66Sq9g6Wb7359mw2237iEpEp1BM7FmaCDct1fY9cxi8E4/dEogpo4SV2DWJdObcxLUvPHmDOAKV2efDmGz/6y2+3r9+84YqrQjZfilnmIRvVk6OPddsvcIG/CfoL6ZhlYozMQFFdefLGxm/95tXf/Tq+/CVcvdwI7c/rTScMUXFdpnmjR11qOsuJGEwkBpBAGZkkZiSyAr1bDwOrJdlp8ritfh/uEbaVNaCuCDTHquu96J8Ri/W0HBCY0Z0mqveJO4aOxiNBRmpFu6osRsF7QLV1jtHGvdvv7OzsPPX0U+7aNbQdymkmSmbRLGbr1BKYV+J4llq25IwDFRUyWQedY77b3H+7ufuan9+7FOJkxCWlFOLN22+Etefc+hQAsyNGQo6ak0azgN5mB0hAAgisQDQURYnxiJizqRJUHznN9qNPNk5KQlAYi7LL5JSPdg+7+RJdQs7EGYAIxLMEryGQQUErbWUYHuH0ddqCkuyk6gBa2TWYHjsxYPUHsuqF5kFIsD+12svvwFhZYUwrq6pffwfqkFzNGoJzsNw2gfzmuFwrkRVFIUCCxpsvv/zm939gh7M1E98mx8iMzIgruylSXskKX+Aji6HUf6yNRuJMvclaWe3u7O3fu7cJsDiDMVCWZ15MMbOZ5ZzNjFlAIiI0dN8bDGiaw73d+mjmDBCmC8Gp84PEuJfr8pOfeOnv/B4+92mYpmRFsRYNe3V+p168bd3RtOQQqNNR4jHLIzo8aNC96HEiWwHjnmR6bqM+NlRFUfjgaEX/JxMyTSddVbZi0OZ+Tx+znX2/HjYlZNWjpt6ZLY66TEWBUNSx61UNGUrGvXSeETIjwbqciE1ELLZp2UzWNl66unapxMjgtYNlMANAzsaeRd7au/0f/uI//vDN13haYJQO4x5K65VMVpcED5sIgHjY1n4cs2GmTuddAWKVwmLmSTHe3NhgANFO65Y8ZpfMBc6Cnvy/0nGy1SvM2N+zo2XnL0+jAWrjMe7eb1D6s338qc6Y08UDzy71zHvmbr6cVP7pa5etBRXHaxMC+MSf/NRnnk6bMx6svdHJM/Opbz02Aa7a/MQoBMptN7MiwSvUAGVlVlFIJsl9aG4KO5vlqJEhL10FZI7JOb9eR7fXNC0QHSAE82wFQ1y/ked8cPg4gnprSjrRp+h5WaYM3vDjNRRVkiKB0Us9nXMck8mOe4OOJfBOumx4VQ7gNiP7QOOyLuz12bvffeeVd5c7S2gM6NhgRuQERDEJsAZ84dn1J6ejkWpFPAoshBRj7Fon6NpFjHUovbpwd9HeXuSlSKKBiti3LvblfaPcP/pkH4CHK/KPDQgqdmxjMFxLMAEIGZqyZCsII8aYKVhms+OdOmbNi7Ios/EJM+JUB97PGFT01Hr6mO5xohDx855x9pol2wP0jeOtXX3a8RapEYyY/aRV1yYzgQQkjcumnjexUSrCRlKxuvUT/P7vf+oTz23V9W0g9dcAKPUPHjiSwyxiRAMfnB8/esvHD9nUhaLp0t7erF5mAASvCgaIjZFByqa9NAmRnMkHuOfdiDJAmZB58NcU07EPqVm0XV1WfjIpQRnaOctV7NzhYffmG3uvvJJ27m8X5WQ06uolACM+HmcucIH3QoEM1z905Vm9Mqyz/vHw/yEFqQFKnEha9ke+2C+qeP365a9/9eo//of42pcxrXYW833TcrqpZWmlb5kOm3j3YLa7P1s2nTFHQzTr89ogMLNzwXu/2q6HCVmnWTMADAzj47HxgQ082YUH/vuxzjsZnJrXWOam1LrU2mu8cmm8vbW2vr4+nq6VZRmcEMxSTdIiHuzcu7Wo6+0bT8GPlssMGScKamJKUIUZ1MiICDlb1phzMvRFYwUbKIPV0jK2c0uLwG2BFu3h8mhvNluIH2E0AWVyPYOHKItmp8ZGKy2xlUmYA2BAIRj5zksk60edPlrowxsyI5jREOywMhuUODMyK8OKnGTvsJgt0bSIbUYyaCFciSM1y2pmqqqgBFFwXnUp9w9+IERZrVBOliontXI86Pr7fkMhDxceY7W1OBUb4NSs3b94LNz40BVy1oHuoY4QI6wqSRSh5DwJomYTlCVIoBnba2tkOb9769Z3fzD7yZvjNm640Hv/HrtP90fdiHsLwrNt0wXOFcj6+44SLDF33FNGdBR8mh3FvX3EVEJ77X9XnO0SVUBZFKaqnK1Uq4iENAMQgBI0o+7C3twdtWKAXFxsHyYUSGyJDYBTFInLyGV0PjlSp3CJXMfcczIU6AQ3c+c+8Vz1la9g+0pctJ1UVI12G+x2ut+lJUChhEiboiX1Hjj2RadHzJLH+MBJ/+PG019wPfWBY8tT62+GDbHHyQrRer9NLZkqsmCQnGH5uCFGiZV6DcJVGuNvoHvxK4ISkiALlLXXyxUDGcFE4TrIYZt3F00TNRRjL0VsFRZgfkUDSqAOFEHZNFqOTjWYcrPAcn9L0vPXEQCkDDWwBzNMW84d5QT8ZP/Nb776V3e6vdHlteQozmsO4+NDTQ8tTI6px8cZ1Y9CBwlgJkRlpirJGop1mTA49U7pqwMgwJDEeKTUyQUeW/QaYQwHV6AIKAUFhBGwdNjtFl1EJWvoHBLLCHPUdsYxgpAwGGKzQWACE4DJoYOBI7mYuqPK4dokcNs+8uPp1A8P3VLyL/73/+I41SdkAggg6IPH3sKamIZnIWw43j/CG8v5a+18XwzTEtHQxcKcKCeWTqQTNpAzY7VHknfef3cTCq0TELbyYfbJTQJZc/cLL10rSQMro0QqKAsULBCAHx5ILvD4gtAbvpARjM2ghswGkLngMkEFe4cHb7775qyZU+USFCRnuYAeM9hq6b/iodkqsTH0AOipCoERTCyiml5uk5mT0XT0zt23Z4f3P/viJyu4lDtBcK5iDm2mOpo4mgDjcrx/f7Zzb5/cJBN3XTuuQmpnntsgqkgRksKo8ZNFxJUK2hqxjCYMkvnyKGoTSlEko0zUy4Ixm5AJGdsj5Io+NBAZGRgmpr06QD9cGQTkmLw4F8R5IqfmNYmno9zVOcEwKorSBaSMaJ48K5ERARj6NzWLGRkb9TZFD8kSPvTScfhIzKdzQ8fPZo967r/NBuu208/vv8tMp1uqjj+fcXwtrQo5yCRL89FNIME0O41jbiQd1fs7pUg5WvfFug/V0UxHY/r0pz7xxms/eeOdnTphPCmqkV/W+zkuR1VRhJBiImKDGFGvfJFZjYz/Rv1dF/gbwYh8qPYPd8cFd91se3P05a9+sqgKBRtBRmHncHm0WK5tbKjhaDafjCvLOnhZ/gIPZ1QmOKVOuHHcCYzMq4Wcue3icr6+Xl1/8pILhlQHKDdL3HoLP/zhD/4f/9Xdv/z2b16/cbko9955V0AszkiUxIhpYLVyf/9e+AFfoIcSdxwSexATuO9tEjMxg2UeSCjEwt47I06aR2vjw6PDto3FaM3K0S54sXYJLzz/2f/t/6b6W7+DTz6P9alWI1dOS/IKNMD9GncOmsNlNOf9aOJDacJKxJ4giBlJQSCLmprE7PRkRD0eXXFykxBApCAiUvDx8EuD1IyKqTM460P1fr3bs+iUSC3ZNBSldTjamVj9zPb6M1fWr6xX0wLeI5mURXF54j1R7hYTbvjoXcTD//Zf/n+/8bf/ztWXvjiv4TeeaFAl+PsHy9nhwrlQhsISqZEXqEItC1NZ+lHhHUysQTuHNge337p/+w1Ky/WxG1fMlGsub+ftqy9+ffPKU6jGIE7M0aRNslgquxGJU1VwZE6Fl4nQCCgAQofFwb2/fjnevbflfAWJREpkJAQ4M6LcuaSsTslnJ+oN3AklJlAWZK8RQhtPX8Enn+24mEHHuVgLbm/RtV0UFnKuSZmdCwXHFIVMkNkSw4z6xgsxIjbt1fxp6JQeKi92UoU5bk4m6xVNiE6dwdN/Q3T6YUQgODZYX86grFArWArv5fjLet7SCv0s/ws+YMRGdKq4oQQjUkab2vG0WCwWKbZPPnGpKNB0CGx5vi/L5Tv/+o9e+X///6bv7N5ImKY8qXyLmEQTMxu8khiRSRaKomddc17gvICNg4kxt56iQxRkAvUyHEXYa5o8ri4/+wwuXyaihoiJlygO5o2ZjUalGcxMRN4vBFXmJcw5N4ELKZY5bU3C5lblCUyt9wl7++2/++O3/tV/2JrVT0+2bLmMbB84J3uBvyEy2zJoYisyV5GrzvlOfApBg5STI8szy1oVYVyRQ27buzm+8D/5H37qv/jneOZ5RMilG7Eo321w5PGXr92Zw7GrOAtHDUSOkXTQSQNOFQBO1bqHobZPo/cLtPdf3bx3EWSA9jX196ye8J4VFoZ11tkGt35aB1k/ug8lUiJhgaoQBXEUY6obD9sqixsb0xGZUxXAkUFNDcQ9L2o1j4D66OW4CP2YQNlipa011rUu54rYm7PEdZdH2+GNe8u3dg9yWY3Wt1Up1pngVUpQEIMgE7WgqEgGjbFbq8YlxA7311PzxaeufPX59acLuIhKmNgh5pza5K1mniF/H2/8H/7v/8cfz1+/9rknbx/di81y4+pTzSKTOjJezZwrMWTrJ87hMTAkiZQo8+O1Wjjb2EbwZWHLlO8snguX/+kX/uC3b3x+HT4Ig1QpR+7VWVj6NkgjnOd018cNxpopRsqSXJVdaYVQoQ4HTt4B/m/ffHmHNhtbb+aG6dphs7TKlN+bhH9fkMFbJmRlA5jVs5aSg5I70hZlxlpMze0Jzb56/dJvb155adOFPmU0AETo01wrJfLjSLcnDJl7YDX+s261vqpMDlgzVGLCCdyAahCBHWUCXCbNBIOClC2TqZE7g/EBKbhL1jEAK7MiWlgw7QKXQWOwI9/7DZhDRAcYel+yC5wj0KDhq5QAy6xsDIOQjMxv+fGWTO62B00mCJ93YbSHaIAPvHX6l+P3eKTmoiq0nXMrXP9k961/++of/dMXf3fT+2xOIVnhmCo/zJ7XHD6xtTWvd44Wc5luTEZlzK1nc1AGVC0pZXONAhH7NbaF2WPRIOXaF46Fs3YgAAxTQNkeU9s4MvDKyAjASnIMGBIzRoreLMWZBtKSKYiIJdKsOa3aUcVUCcLQvDrqfcvqL1isPH0ef0Zs+t7nDxAdvnd7VuYHp18baDGZXCJWwAOESNQRRZAq0f5Sp3PDiNij0eQtPHXD/+M//Prt3T+/db9dLvYZVRU8BQ+grmtAsPK0WSUmLtQEPnxkmAte1Gflo0XX1QiT4S0PlI7IUo6dwDnnzrg4AhlCRuobeQl5CCBUzJzmwOaDE4aAnCNnhC7hcLb/r/679MZbX7jxZEjp/r1bpUhRVDHGvjP8lPbZRWR7gQdhbMwwJuszCSamIBipspGQgnJO6EAGT1IQLWdHa2trkPKgibv1nK9df/Ibv335a1/BC89ifaxFcQQjJceghLbJu8azTtsIgwg5U6jllJKIZ6K8InezwZlI33/eE+ffF0O02f+Fnfrjk9nokf+dAGNNWTsKjtc31rYqtz2tvEOTtUs8cpARoJDebcuLEMHnV7/1zWefuTHd3Kxb5dHWEr4zmKLrMzCmrGAiUtiQ4RYjZOUMKMS4IF/BRmG8GaaXuna+u6zrZR0szmm0duX5Yv0JFCM4BtQsp0hda2YFwRmpcgQSiKHEfTe7ZoghcOcoMUiJjcnMiPtBY3UEDIAokzIZGzgxFOZNfcakTeV8jvkcMZpTgznAFIXBIxuywRGJgbKtpnjrBVG1t0Hrhynu5Xre5xy9F3rqrZ9xjunBVdFpCtV7/2D4NHr06z8bp4fEU+oZYJGUVGGh9DJ0jZtnRVa89e7RT14vDxZXOWyJCrqsq+Ha0JtBA5ykt2E42/Zc4ByBDLRqVVFSJSJYzBBVqPmcQ5fQJWR1BKOs5MgNqj599l9VmX/m8lk4E0OTUwTTUlXIgJzRgRXLJXaPqnm7po6ZW9KL6+1DRF+F5qGLqD+tDGUi0piZOJQlvJtriqkrxqG4tHX1i1/A5WtwQc0r0wK4dZTutrnloBRYJRj3w66R6rGb/fvT/38p5/8XX1WdCSs/y16cT5UchrY1VlPqW8E0w9TBKuaR80HVvUeHQN8zvzxWef9jGKnCSNR5og45qoEgwQe3O8NRlxqQkYiSGQTM7NV62XFWAkGBbGCQenFIKimVhKvj6vokbHqUAAyq4ISUFUVQpkPM38Lef/2n//JOvEMbUvsWBYOmmp3NE42LhzZyoEI+vOVDIPFYHtczoM90+SzrUm3JaARPgCITm1JvZXjh03NeodCEaCBvhYtDcr0VNwPuAnNRNZYk/bicXIKzM1nXMpQsraS4BNbXVV2mvlAUQS2o8ZQqsYoRjrV/VjjRLH0I/evvNSX7+SD4gElZFcLIGTEDgMj7fM8HQkpmAFlSTaZdzLvzlEEJD4T6xybGFzifeHBaVSKgoLC5vrE2mTpiyur5zKZV5x4GTRkpI2cT0iC3d+//+z//0zdn79aWjNyyq5d1I4KS4AAHTEs89+TG9e2N3CwsdmUZUkogZ+RBDBIigubY2HKZd2ZdQ4iCeZebTsUVhS+RV86HveDMSljm3EXzg3SAKgARKUOYhFCxY7XcxZyzMWVCNE2imR9o7ReDnPMMN5v2PRGEBCATEkkiFyncPTh6d2fvqEMCOISokAJ/7+/+zje++tL1S1W72FvOZo59Va4TwrLujKCkRhmUaXCeEdHHtDL0MYKmwgf2LmfduX+wszOI7CnggKosCNq1NUiLosj5zHPySSFycM4cpD3ItCz8uCwCEEAjFqihrvHKq9/+kz9vDo+ub20vD4+W88XaxnrUnHnQjFol7048qy9wgWOIqTN1qv1Km6BG1gkah4WzxiE5MjMXre+hLqOIhZnmO6LL565f/ke/d+V/9I/oD38f1zawNmqFCZ7gVLFcNgdHR7PZvK7rnDMz925sqtqb1p61PPbLgBpyzpG8X9va2ry85jw7oNBmbPMNdFcQt7kNacFpxhoBxmL53e/99Uuf+dzaxmbbdgxvQJexaGJK6djuu4clsIHIwYJm6RIyGKjgNxA2JltPb1//VLnxzFEe7zThSDe1vPrkJz6zfvkJlFOQA7sEqWNatAkASI63mtTMhtFk+EYR6cP+B7fh4R1+TwgxLFKI6sWy3t/DcuGgAeIIRPBBBAY1hhJRTwoc9u68RSM/H4MA46Cwt4Iy1DtOsXWw6agquB+EE0zRNvd++IO3/vr7NJ+vVaHyDGjWaKTH9m44/3mTC/zioGNT9FMPM4uak+ZeRtVsUPPyjNUwaKr6cwnUzExQtWSWhZmZZZBvNahhdrR//16KXQhOhN7HC+QCvyaIUpW4SGTEtdejQpdlbquu9VG1KS1PSbzZUdvsaO6evLr9td+svvgbWN8EiYUyAfOInYPZrdt3lfrRpBdzJrJeauEjlW85kVelYc1IRL0GHTOHEIribILdjxsI4IgAFzgws8I6IAusxO39xWHTJJCBo+acM4O8MJ1kAGBwveEojJ0LlrJ23cSHa5fWr10aTz0c4BVI1nVtNGXnO+B+PPjeGz/6t3/2x5ExWp8umwZACEFTxuNaKfkVgQwCoYQgYX2yvj5d93AE2MNGKRfD5nkFDYJVJ78kkAL7y9ilnEyTxuGiT2fTw38/DF8mAihiRM6F8KSsfPgg1dezmQL1oeqowNp4NPUBfaYSJkJ27MP14N+fLYdoDGIkNTYIsiWF1VHv3j+Ik+0E6t/H0EHEdhHoflTQR6IB7urW5e2tS8VhmKfaU8imH8GF389AjBoTmOEdiRSjql0u3rx/6y9//IO1T4+2plvsOXaxQkmAASOgU1xfwyee2H7rYHG0nMuodORyzmAGgfsuc4PmNqru5zgKvCFOnDgpzTQnsDk+1cjeS/ApJwPOHe1bVfv2JxEJ7MYmTVJro6aYSUicisWknuRElBk68JRx3pfOKpYAsCmgBk7selZQu+xs/2h9urE5dmECXQKES5fwh3//a7P9g7vvvN7MDwOPvThiVtSZ0Sd+ALA5GMMcWV9aON/H6FxDVcvCI4VGcfve/bffuf3Es08RgQxCGJdFIbxo6tKPvHdtTHLGIrmeytmR9YpVSlBhGhXFuPIFUAIewHKJW3d/+u/+KB8stv2o3p8tDmfXpptuOr137141HtsJHbi3UAN6lusv8XBc4DxjMHRReFWnRlADEqkyEqNFJqDyIYBLQkgEc6EMb83ntyT7T3/i0//0H135T/4BnnkK3tVKmUAcHCgBTaNHbZzHaCLMTCyySliLPDpnPTTN/irBBiI4L2XhwggADMhxGdIMgVDfA5mAvDJCpebq/d3bP3ldfHX5meeMg+Oi52Cqoa7bmLQ3wk1mRASCKjwDJqSWE7oWHSGI97KGnMPl568nhDDaL6ZaH05Ghd+6dvn5z+PSDYQxqGhV6mR1tKbtOFSni71mRjpE+KoqDDjnve+IVJXNfvbi46FlvxGYeT47Ku/crw6OwiUEDA3LpXfSdhnKxI7UhjoNAw8vmskeaL84zzjeBSb0ikbmCLlpKsJGVXkAGU4Vprh7f/f7r8xef/1yF8fFGDlCUxoUhFQHYyesnAAuxtqPBXr9cQZY+3mWzSyrxr6XBgwQGRsgghMdc9WfVwNQRydFPmby4jzgAQdD2+Huvd3bd7WLRSiJyH7eOHCBXynE4KIYkASNg3plU58RMhdKhXFKeWF2lHN9aew/96kn/u7fwtVrKEqw1+DmwM5hnLcpkzO4QePe6FiavNfo+6jgwbg4KzsmqKkKkXNSFr70fUhyXtF7ekFBasyCwhGkBpYddpdHrSl7B2FVRTYQCUFs6CTrK4lKwYwUJAaNndO0Pqqe2JpcHWMCkOrge0wKhwgsEX986+1vfv+7s9xWm+tt4HoxB1lOKSnKybT7ONUIycBqpjYK5fbG1qWNTbkQQP1owVZSkH1vlBESEIE79w/qmBSWTUlgZsgJP7vZ7j04Tel48EUToQzqM/BTH9bG5aiA0iNU/n82zlYAAKCKwuHSZLQWirCwLkYgMyMTBIpjDU5AQR/E1IIcYqLKzFNqNBO3iW7fP+ie246QBPiVjhFftACcb+hx/YYMTNzGRN5d3dy+fvlK9U4hcfmRijd+QeSsObM4BTqLwk5GYZ7SN3/48rX1KzemT1yiiStMFV6gnRWBjrpmrSyfvYynt9Z+ePcwzufeF13KZjBi16c/SBSA6sLs1tG8o/H1S74g6WrVFCvvSHPvradQ9P6fUCWw8bko2vfLmOO1DQAR8cwTx8mX5nIdE7IamzJlVlqZng/OSCvfKj3PTMPBRGKFTKyAcpEpj6Z+/+jg1uxofX3zSgFfYdloYP7GN7Zvvv78O6+/8eNXd5azuch6GE2L0SRTCxqEFshAGqDCgLK+NxdzgV8PyGA5kTkDE4c793Z/+sbbX/jyU77qh1BUgSdlMT9cptSF4E1pyLv/YhikqFdyVUQqBgbEUHo3LmVciAMKZKSMe/cXP/zRm9/5wbVyOjKpdw4moRxVVVwuTDjxUP5fCcKCFfho+Hpd4JcENrD1DUa9z4hmMvSt+l5iF820dIX4gC5rjF3u7rLfGZfl80++8I//3uX/7B/gqRuJw07uvAuEIEYpYt60R23TmqVRQVR6hSkByHkw8RORnG2Qa+91c3r9FvoVz3WknvO4qMoKxIgAJQ1pjjzDvXdw921oxHiKyWVcfZZpMtvfe+XHP/mN3/wqqvXlPJYb60sMbfltl8yMiFfFjF7dHjY02ZBmdB1qRghw4skmWA++nF4bb442nkR7tDYusL6Nay+gXAMVdZJl5mWiJlmCOPIE7mslZGqA9QoKDO09x713zuGkA+DRN7YNJ3ol+Duo3KgP0sznB3fuXtvZo0+k0HvdMMrCyVLJspAxUTbLp+bjh2T0zkVk8rMxqFLQqRdgZOrIUs6jyo8rDgByFMuol/jxq91PX69msw0puVnEZg6LaTBYfm/ocjHafsTRz/t9EGsnJp9QWDKNKyUuBq+crs/4+USUM6k6RuGl8OIARiqMsGgWt+7O7t1zqoWIWlJkvliRf3gQ5SJxJnSC2qdWALJRVIsYa2Exd03uRPNaOX7xhY3f/i1846soiixF9q4F3tlr3945aJT8aK3JZnAGUhquHADUm5eef/SyM3Zal5KUjRkwVcc0DkUZAsv5ri+LQkApJTMiX7ogrWG2yHfny4Vpco7FQ5zllfJ+zqsMtQHIJDpIMwAZAhoH2Z6OrkwxBQoox6VDaUbi2QqqkV6f33r5zVe/8/qP/MZISz+PS2hCCLntctSNtfWuWX6oh+TXDUvZJUzK0fXLV7bXNgnISQMxLK9qAQbo4AR8gXOFvj2KIcc+U332vwVu7xw0EZk4WSJfGhk6RXH2fDsxen7qau420kzMjKwZGoPaWlVcmkwKB1XIGcfnM29QSuYDbU5Gm0Wo5l2XMjhD1MjyKnfGfwPpSYKz1DETOcqsWdGo3dtfdEDXFwD6ycgUYIZ9xLrSPiY45UvWc9rAQlqreGxg7frWlfVQ3Wv2kIiN8kci5vhFQAYTl1Li4I1c7NpsXcXMBX507+3vvP7KU9vXPr/14rqvUk5oWSw7YKRdi/Iy47mrm/fn7f2ucT50YDWgLxaKsLFTVUZHvNc2WNJ0fb0ooSRkxHA0eO8oeAh5lAHj4xP0+KOncB63IZuZAIVh3XkUJfJyqblXnTbHuW8kwpAgZWNRBU534p8/kIEpAaYgZVY4Aycgq66vVcu6uT9v5a1dPHHp+gRw7DyQ8JUvPXfn3S/m9IMfv3pU160brYkvsragRIgwIjgGyBjGTPEih/shwnoBE4X3xc7B7NXXbx4tcKkCA0lRMdbH1b3ZMsfObPwBPv+YdMDWK4grm5FpWYRJFSrAwzh1WC67t99941vfKRbtxJjb6EnWNi91y3q2fzBeX2tyXA0ocDpkKGDQU20BF/i4g1R0SCsYNJMpqZGyoSBpTTTDlDu1ZerIcuPl9nox/eJLL/2jv+P/9jfwxPZC7dBaJ1OHkAyLZZov2/3lcm6RxqPReIzWyKA93TX3THk+qROftlf/1bubk1kptlbxuOpFiOE5UZxh//Xdb/+b2c0fedHJxlXafma9Xer4xv1bN7PihS/+FqJ1WRx8nRAJXUQygHsvOc3IIBAxMBQAGFBFjGgInsAMszByJbjAjfHa+jXkiCAoShQbCW7Z2TLZMmudNCmRK43ouH/XzKA47poY/nHOOddPuD9XSGSQKCHOrBkAoSzLdnGgt++3uwfFMvqxEkCEMognxKxEYEY2NRMlKFjAMDUMtclf7an6tcKsZyL0jppQRjLNgjQK4xFA2aTX/zk8vPOd7+DW7evMWwJbHlnsgpeI1DO/jRSPq4HTBX51oKEnfmgFMLCRKHEeSHjEzKIsQM4nXJneDGDF3H8fWIZlmAmx9750JADnBAJm8/13b9V7+5fYOULXdb+GIfQCPwNkcFmIwZaVEF0GNKomBchbspis827tmaevfO0rm1/6TWxudjnU4gAcAm/dO7i9f4TRpoq3rAo6ThCdrNeNHyn9fy7AxkoKEE5KGv2zMg30fwYKL6OqKPx7pVrOGdhYrL99kT2RYJmw17Z3j+bRORVn0lvcg4lgyDkRkwzETFaQEWBGBovdWPjaWnVjq9jyKABnLVsEBSImz5ns3e7+d9/48ffffvXu8jBNqrqrzTqEEELRxSVSzl1k+xjF/2yEJjvF1mRyfevKBtYE0JikDNnyKvU/JDRBF80B5w98TBxl7gsAHdACd/fmrfa0DHOeI5nlLOTyI4RyfrEvGrL/yATrrcctI+fKsFmEzcnIAymZ+LPdXWcsAJBFbQnleuk3vR9ru7ScnJqpsg1NiP1FbR9I7NdYiJIZM9gjUTaWLrmdo7YFIpAIhmOSgxlfWGafN6x6VHQlND/AoCkLIOAr65cmoXJz0qQft5Ay+NB1HQlc8DGrKjpPbHS4aL9389Wrm5cv/9alibvBklMTJ17QLtcrPwda4Olt3JtvLW/vL9s2+CLBzCyDxZiImNTIkkgOfpbs7mF06jcDFzzKsXWrLD+bJlY7bj46J+tJMztWec4591kJVvNG3sOsbGJXt13WTCLEllkBiA6N8n2Gou8oOsdRH6lYBlTZAchEmRjGSXSWEcNoQentnf1x5S5P1vtTTBw/8YlL/+DvfX0+p7v3/3p/kVNKWbOygpRJBzMIgygDnIxB5/gInXeQWuo6mPpQHc52337n3tGRbW2TI9RN8pVbG5eFYBHbnAE+swqErQqABDBUFGIqpuMijArygOQWbYej5eKtm2//1Xefk9LPjpzRdDRyRou2UwIJZx0GELciL/T32keAtHuBXxbIQNDe3TX1srOkAJzCNUB0EM/mllkPWf3mKN24sv27X7v8jd/yX/0yttZh3HXqXVFIiB0Wi2ax7JaqDXPNQR0rm8/qFUT8kL7PQzmvX08HgJiOnW5UqIBoCIRCu+7+zYPv/8n8x38e771aVaE7WN9566fzowVd//ydm/c++emXMNlYHkY/2sxAJtzbXYAZ1M91lNXUkoFIGIac+skeUO2yUSKfWBwMToDCVSDBxggEIEPRmT/KWLRx0WmtSEqJC1+4lG3QNAWGOE1zz/QfSuynPAB+5k4zwHwS9w2NQVXhdbepd/fSwaxoOldlGBzDC4SM0GtOs9lJdWFFk3sgd3OuYeh3Q0HDsolMQb1nXHRkVRAHaLMUYZDicP/uX/+g2N3bdH4CSvXSi1RV2SwbY9IH+63tke6KF/howWhIIa2ILBhSbEyDIzcxwCzeGSfAEobYmImZf7ZqPxmgBs2AinBw4gVsQJvggdl8cfe+LZYj59i06xo+K//wAr9U9Er9ZBhcu0yB1E+vLaI6twSwOb3ymZdufOMb+MSLDYXaVTMFEW7N9NZsvjSuXLlsUyZvcEOifJUl/2jol9CJq3z/rAwIscAsZ5gG70elBEZqU3meCWEAxOCJo3E0LCP22rzbNYc5WnCRKBtIMxsTMUxVjbl3kDYlmHHfI8mmnNLGJDx5afzUBtYAh8ypgfT9wqpCS8S3dm//1es//OnerTR2rSCSIQQwp5S9C650XdedmaJ8nkGAtdFnv1aOr6xfEjABOT20fFYlElx0651HsIEGsyoCCIkRgQjsHsXOnLEYqfOUspnCsc+IP/9TT6Gf1XvttX4oyqxGICOo+pTHZpver5eegKhtQcWZxugzD2+qHQMThynRWFHkLJbMLBMGU01jNu4v5kFF7ixgFhgTGzlk1uQoIixa7oAEZCCTglLfsUX2iK7XC5wDPIpEYKoCOGCtHI258Ik42kdgmXcmOOcQU87ZOYfg4QmFzyXnSt6c3Xnl3ddvLfZa5AwkinBIbUNkFZQzth2e2grrDtQsKmHHQhAYK5DNDFmRswhXVUe4f3h0sMxSIIzQJiikj/ZW/O5BO/BDPRhnQ89p4pXOWi9y6hUFYeQRmB3MkEHaa7HZeywKz/vFNkxHUDbVIZnrEnMid2/WdOyorA5j3F82C2CeUgNb7t9BZS99fvtTn352Y3PMklNqurgEDKS9sUu/qhzC5Q95Fz/WYBiZWpdyVpKyidg7qJdNBsCAxeQNk8CBKcdONZ2VkWcrFaDh6xRsJqpiuXRUCBzgU4u2xnJB93Zmr781UfKdboSqgswPDr3I1vrGYrHAqh3w+NPOqk54gY8DyAzQyBoFrdPEAOAyh1qnnVtHWXCxFNkbhYOnt7vPv/DCf/nP1v/W7+DSZtfGJvLaaGs9jJeH3d79w3u7RwdNqz6EtY1yvG7k2zrlnPvasPfee++cE5FTc8SpLfk1dABAx54mAQ69uZ4iLY7uvvn6d/90C/PrRXdtkjftsL37+v5bPzq6+1Z9uPfpz/wGEjeRymqjBUhwcDhfNgkkzNJrbK4ovRACWQQlQJVStq7LXaNoFC1hrjiI2I+y5CpJlWSy28nMinmSoyTzRItOl4mUxJ3yPuw/3FY4OUarqfZnmAAfz7B9/W+QBiU10uA8UsR8KfMWbUTKMAUQBAKFRTIVst7OdEXYHFwoP2Ihf+9kYASGgpRNGfb/Z+/PfyRJsvRA8HvviaiqnX5EeBwZkfdZmVWVVd11V3U12Wyyq5vXcAjscIbA7oIEgQUWmP0T+q9ZYPbAzoLLHe5BDkASs002m31UdR1ZeWfGHeGnXaoqIu/tD6Jm7pEZkVUelUd4hH9pMHh4mpupqomKPHnvfd+nMThG5YQACy0sAor5YnrlSjGZbRBXqhZDUTjpFVF1ldJaXhs9zf4/NtCj9r/INTYWFYnMkMwAYgYyA2Dpd9oFzL9i3tOYy7SO4YULhlN1MSIq5rXuT6WOfWJWizEY22O3YXuYYITEgLFTlBG9gCrCqwKYIU69Tfuu3VwfPf8cXn4Vrrq1aBfAnuJWi1uz5iAqyj5VvUXQVeom555yljzvL77os/w0kZtWySAMgpIlMS1FSp8j6uNl6x42EEDKAsfOt0YHje42zSRpQ9wYB0OMKUbNtnlgyjs+7izxuqo9GZyq17BW0PkBtoASkFgjtWBAKIg20Cnaq9Ptt7ev3m5nvDZA37lhWQ4GMNPpzBEPBg/CSD7RIAO1WiQeSjUqew4QwO5Zcz1RmZZTrEAmDIDUSBMhoSMBTFsEuCisYizKolAiOqbnLjqtagLYGMZKSIxEMDOnsUxpoDoiGbrM+m2Pe/zHLQBo2S8VOOvw+nPPbxVV3N8jTUXl4QDJvUdEBjZO+ERq4X0QGsVg3C5mdT2jgiNRdOVebX/6s8lBggEtQkjBLAHs+XFrED/5IIA60V3qolBiMkQdjwdQCPjp8eWvvvzlkfTa6fyBiCQnGE2oXb8U4nq+gCm8U9bkuC2Rhv4/vfmT/9v//K+v4HYEUBLYXL+CKlvTpzQEntvEK09s9VLDbVOAmkUdYxwOC1U9ODjwVVnH0CRtgFp1f1HvTHGwQGMwllXDeN4SqKZwcgKg3Pjftm0+5m5jYyYMbeEJ588Mz26sO1hb12QGNWEWkfyHKSWAxRXH/dx0H9zv9bzEUc/JT5gn9T6w++DwgwClznM1EcphFYhvHUxlMNpr40/evT2JlkD99RE4wuNHf++1f/4v/knZi798668uXT4LbQuRGGNsQ1kUhfOGVFXFyRbFPPlYGwwK5wtfiavIDd6/cvs//5efwICEtUFVEbxZv3ClF1Uld4/l8RMSdgB8WSghpUQGx+xgpfCwKs+uITWhPtiDCMR98K/+p//f//1fPj0c+hCHRaVtbGeLvi+9uKZpsjj4x3GaHDjF3TAjNYfkETxCKVZ5JucC4u1pLxaljNoaV2az3bPjzR/98Ov//T/DV16u10YLIypHlR9zg/pAY0sLZRv002g4c7IISgmj6AZBSkiWqVnRwjK892amakTEDFUQoSzLT+vE7jNtx6oghKYAhoLS6rh/Mxzc7lObptsjjmgnXuvNHs/uXG/373znm1+HKzTR+tbFCK4Vt3dTORgri7IEy3L8xMwgRUqqSRxArVoNaolTsnAw37++s1ubzpLVhFjKnLELbCuaqvfh7mR71s6VzPVcb1j0+hCqA6IpMSwmNvSKkg1t23rPyD0KAIDhcFgURdescL8vGMARfRIAWa3+4ODgmScu68H8zT/9L5gtAI6LWUwQxsWtzX7h6+nEOS5K17atwrIkkR3pTuDPpUFBVfN6nb+/1c9mMMPH11+6D+57fbLJgpEpHX2fsixTiKUThhb9EqGB4/d/8hdF01Qp+RT7VTnsVXuTg92d7f5wsGoTyx5s1Im5nS7WjzKsc9To/smrGhuwM9mv1tcvPvcMts6COCZNEQrUdaqqipnn8zqltBzM91+Y1cb9nsBM4/qIPSHO52VvgEW7/dc/f+8nP+2DN4ZDNnWe4/3j3lN8DjCC61cLbQrwWd8fzZLfW/SCOJLe+fPvh3p3c/SV/+qPxn/4B/BFmOuotzkHdlu8fXP/2t4BV6PaaHe66I1Geg/7RgXuu++43z7lvoe6HHJ5elxti+73+uPus+4PzsRYOhKOsoHUQtMI4+yZjfVxSQkWtF8WJz3/ICJRrTGYpzmwvajnar3xhrEQnLB3zjGzWlSNBpSFzGcTFoyHVVs3zXTeI3KhXvf65Nrg8gg9wFQ1tFBCG6FtKNACP7351v/53/yrX978YPTE2QXHFhrbtpnNYIqqCiFMp/OTIib8aYENFNJIeq8+/8pT40uAQTEeDywkJiOiLgOWyyynHVInDWTsycPILIXUtgYDDgL+9GfznVnSYpBZyLP5NDYLrG00i/a437GZJVB24uScNxWGgy8daUoH++eq3teef+GsQwKK/rHzM8erSChgSIRYwA3BY6a+8dwUULCZqWnHau0i9WMOaDLmzofTgGSMRBxRttSbB1lERIGHgRM6pttpl8sJhd79g8Byz7E5pgqyVvTGZe9OPW0fsy/4cK+Y7yKzREqM5C1VLjbhw8nNn1558/zljbH4Gm2VrX6BwpJC1oBzfXpqc/j+/n459qNeVcc0OQjE1B8MQooQhrBQYWbTNtyetNwr+lXZqEkWEcixGRmDiU/6iqRMpjBLzEAhUopvLFlKBqJIlBPxzFimGPRRGG8MMIxzD0+WXIwRJI6LykBzbfeaOGrC+sD3XClKMYEcnn1563d/9/VFml278kuFkisLKQjM5EhYkaazPXxqKbJTHBtkMFWCmlFU8sWgic3t7YO2QeVhaiJUORr1y522WaRI8R4VrU/u+EtmlnsDoZSM1Txx5ZkBBy0dQyO2t7G9PZg342QFLMtn0fII84Pvbq/OeMRad0/xm4OIjKGCBqkNsVFGlMLc8MKTmCy2b9y5s1aNX3pp6/tf3fwb38aXnq/hazgnxMnFFnWr+03YC2Hm3cJxEIaRV5QRVQDDguPED00alIzIPGe6cCvaghKl0Nbz/nBI7QKWzMT53qg3WlvfOLuxCS6NKyUfgEXAImirEHHZXnuZ7lsqyZIpoiApgU2NsFrQpvVCRESExRMhAWbQhMAe5hRsRIl+tWrMfd1+P+FPKFvsMEmWk+sKAt6sF9XNG+we4LI6IDIEcGxCSmamySA5PXRPZT62R2DLTJ0fJdlRfW1V9SIMAAoiEGC2mM1jU7uU6rqOoVFiXxbKLGAyFTDZoRoMTlkAjwG0U2VRykG7AWAjVkEx7JdrI1QViDQLQsUuuP8Vuv9LMJRh0OREPJkADBRMUEXdttu7VUhjdtY0FgIR8cmQC31koaRzbSKrxCQzHQbp89ComBD/+NpVe+LSkz/8gfzW69jcAFxMFBImjL027jVxrqylY5UEaZMqGNSVbDtdMlN75BIu3FnTq6XkmEsnXlgMpsZQJgB6ck/ZgDol896EJ9F25vNJiIGcMCsEYOnEbxVAYrDpoqnLsiCixaLxLL5in1prZy89e+HSuqwDJVBCvTgQg2VuqQZfx95PP3zndjvRURVLahYBJN0hLDVAssmPPk5NQGRwyuOyt1b0KogDWAECHRZq83L/eNVFHiVQDrooEJGyRvAiYhqopV4knyhr4UeYIwObU26PtwteynCSAQQjs67Or2LaUxqTDIESIARDUvhjLcLHZgAA0dCUwLp3G94PGGLZvarbGayciLL44PFrAJnzoOAI0iiIVAQqd2Zh2iACimiixNaFt4/RfPKIQW1ZBiADQIggNQEKFGfHm1ujzcLu0YfwCCO38yh1JsmdooslhcITKol9+XD35p/87C/eaj+skWYWGxPAgaiw1IONgcsj+tLFzTLOXVsPCifMk8kEoMF4LYTkWQQkIs77OsRbe7t35nXrUDPVTIE4ESvIzATkiE/+eq1mCapkqByPy3LgnCTjqKwpB0BgZ+ISI57ws1WCwRkcTABedRUQoEkZ5MvCXFkn3lnEm9NwYxrm6CmXc9Pk8dKr+If/+He+9Y3nD/Y+9Jw8+coNxMqmjtGUxOpUnzIAvlhoaNmgipjgq3HT2nvvX9vdBQOUIqXogc3xqPIuhCapHivaUELQZJlAY7CQEEMhMu6XZHAEXzpowvvvza5eHSzqcd4SHm1CNMjRRlQDWWcsnFMVpzWAUxyFEZIRjGEMsCZAPFUVer1d1WsppvPnnvndH3z57//RmW/+1gxVRFGg9FZY5FmTdur2dmhuIu70eK+SSUGtsCgPWj6zwFqN4qHqSTVatCESASBNQAsv/X7fVWtT6u3E3vbC32rLxq/1Ni5tbp2njS0UfXP9CLdQzBY6rduYTFkyO/iIhJ2uGhrtiPZO7hE20nm9mCzmB/PFwXyxt2j25+3eIuw3bYJLxHqv7H/n4X3YRf4gsZgtKczo9ElUSZXAsMJQJdjBFDduYzYHEbEKaSFwYrCgIaKjaDgDK/Ig6eRQT5YYxScx9mx5QsjCCwxAVV3hs0tgbtqAhrZtFOR7/WCY1E0SkapnYFMiY1Z2Cpe6nI7R8Sb/U5w45CV1uWVY2hESEiESV+tr43Nb6PdBHAEzxKUBAJZ9AL+yDECm0FiI9Ksi16M8EULCwWz3w+tla+tFiUVtoWUGyWkF4ItEIizQohSCWhN6Vg6Ksaf+Av5awNrXXn/qj36Er76GXi+BwQUMO1O7M13sLpo6mXHBRY9EPtq439n1pUenpGidKBaArHhjSQsng6osHMFASVkTPahj50MCJdSWYsGNYHu+uD2bzzUpS0xgc5KJhMq5bphIg1gT6qIqVXWxWFSeK4YLs01nX3qi9/QIY6AAWIOIh+tDytrxHuq/ev+NP3njx7fbiQ2LhhOo48flqISsc1fSx2w9YqAw2hptnh1vFigEQMqmeodmU0eK9ac4cegWYCIzTgqNwLTF3jRF6kUqI+dUdlpK1tPxomgCwCA+2mO3zOkoqw4Ym0WxUfgCALJM/vEG0rFjegIMbQFsVnyuNxywsCalrgaw8g88cgLHfPtO1l9BCtZEHNhHKrcP6v0FGiDlaGdVQjvFSUJODuk9vjkipK4AUEHOb5x5YnOr4ILssSoBdNE8VqpiyaCmFslLYyGWtKf1X737i79486fbmCqVQQpwD3COqLRmCFyo8Px5d2nco3pizaJyAkCNWMgAJ5IjG/bOHE/adns+22u18UjOJV+o80a5O4DdCXEA/gQYZdvCSGalYFxVQ1eWCq8qyRCVDGAy4SjUkp3sPbOxms/NHbkLW0ydqph6UoYqTMEt+5m62/P4wc78zgJzUCo5CIo+vvHt8Q9/99Xnn93siblkTkukYjZrmtBKj6R6vDo4HkZk4RJFTFSUwzbJO+9def/DXQACRmg8dNh3hZeUUm70+4jmzydLUgRNSmBmNlhMnLIEUNbRUkAxm+6/8/bs6rVh3Y6UGRoZtnSHo6XetyjkiP+PEbJL0ClOsYIRKTjGaCFW5Ee+3ysH5Iu2Kt7fvX1j4MqvvPTE731v63e/z6+92rhhDSE4BlLCvE27dbsT2glRXbhGpBUkYmR5fYVPKNLDpTplxLuzMItIQDKDGnq90cXLl1752o6t3bTN6zh7x19ox8+UW8/01p9ANYbrG5etYtZgsoizJmaX7dV2QO8uqhmxEilRpx+6VM/XhJQsJjRBm2hN4iaiiZRIDKR3Z/8JXVfgCkoPUrrrSoNGosDSRcaW0jQC6hni3uTggyvY34eQEASpFKmcAJpSyPLE/BEm4mFMeK9I8gvFr5Tm+9gfMJnLpD2lbn+oICMW7xPQxAgCnMBJORiYFz/oU78KzqkTZZeMVUlURMknEusYAEqqdMJsnE5xTGhiKB+p9GTuPKMlrdZGwzNnUJUQRJABoUX2RDkqPnn0nx8HARpT4aWqKqLMNWK0LW7c3Pnwapl0KIU1wWIiS3IvycFTfG4w0sDJD70rxMzgKqCaBtkzf+Frv/Xkd7+Hr3wZw/4shrosqCqahFs7e3uzeZuy1gKSquEuKR7q9NbSvbftJxy0bIEnQlUU/bIsBaQgTWQqRA9V/HBcGFidax0matv1/CA06kqIxKCsJEouURelkypn+zgBc4gRlrywLqYuzJ+/uHmxwjpQARIXSKoQNX+g1sK9N7v5p2/+9Rs33qs9GsG0reEdACjE4JJ1hUmhLgX62ICMCy6e2Nw6v3GmBydgUkMC6Ggi+Mht9asZmKd4yKAAQGRElqANsL/A9kEdqQzkEjFYj8ycx98Adx5aS1dddNl/JRPTActWNdisUAKG+AD31nEPyAyqGitgs4ez/cHAubxCgDuNTzYc2vMeX6J/aSCcS4dqhEiS4Lf3ZpN5bDpGVsrGR3gUKMCPLfSj+zdVZywAg7bGm5e2LoyK6kQvwMeFYWV0BzKwmksJmqAGpllsW7LUkxvTnf/85k9+vvNuAwlSRQLIMcNpW6FeB84LXrp8prI6TPdKocFgEE0XwZwrHIxjtJiYScrCvBzE5vrB3pzQCJInOA9mMge9a5k6ici5BmUjMlgqCQOPcVEMpSiNvRGrZZ3KxAiCQHaimxSMyCDW1QBIVJ1Gb7HQUDmGxdiGCLCvoit3A13bbz/YCTsR5tC6tkYqSnzrW8/+vT/8HqfFYn+S5uqpr8ZR1YoEH05lhb9AsMERpzYwO1NW9kbFteu3fvnGO4iAEDRZaj3gvQAgJx/P/q+ePw4jRFPFsvHUwKYFU+UAg5DBFHt7N999v761PYraT0kJkRG5S+5nBoBTOD20/cwuFNm86ETfX6f41EHCFo0XqdfSWMvK3CLqdQ0/SQfTVy6f/69+b/0f/D5efQlVFcCWwEapwaxOu029k9oJWyi96/fJUCQuI4rUCaDXHgv/cNWcEtxU/dTKAJh4MwaXOPfU1le+75/5pjz/A3rhb/gX/0b/xe8Onv06Np+EG4KLYLwImNdx0cQQLRkrkE0aV9vpbCTbMcCsghUwDxNAYA7mnCudlEwFc8EomRyTF/ZHzblXdLFOTT4n8O1wTXzwqf9IrK4EBczMGZXGaW9658oV7O51qW9LBaMsvDAMySx1jkRgI7q7DnGS5pL71AWWvf8dCcYZKG+lwEziFprq0GYvRrCce+pS8G4CDd6h31sQFjA4B2M2dto92DT3jxjdX4T7FCcfmd+TlgS7FRUgEbVm5XjE6+sQXoSoDCMsWsSgSxPgX80AIIPATJP30u8tk6EK1O38vfcnN29VQGFGKTpCjO0naLif4vNBay2XrA41IQL7Id2INu2PXv/R3117/bcwXttV3RWK3s8YV/cO7uwfzNtgIiYupdS2UVWl6Aylu9xOFxA+CtXEzit7Jf4DACDAixSFKwswAaYEFbKTzgBIjFTIJOHOfLbXLlScr3okZQomy8VCNC+vXYjuyqKNMYRQiHOW0mIy9vjy0+sjoA8tbeEteGGwb4CJyS7CT6689Zfv/nJXFzrwU63bZuGKAmqsKsk4i4OQgERPvKTw8UCGUVFd2rqw1d9kQAzO+G4WjR6+9OTfXI8b8gTCxvknRWqAyQx39ueRfCSfWc25MZ+MHsRQhAjLpHr352xgmCWCDpzbGgw3KlSAamt3j61fB8fzAAAAKDR5xkaBzcGgL05UDQl02JhDHdv32MjaQay8XHIEDINL5HcOdg7mTduRi0C55dAeSJT0FF8w9B6Ned1XSQQIsI7RxbPnhv0Bp+aLOMIvDrn8ZeZhbGoAKxIlZQKspeh6Utfxl1ff/cs3f/rit18sUEZAsrKcKWndYwoonzk3eOv6YG+3gaV+r5o0YdG0ReE5ZYUhtZSIiasihHZ3Ph/Xw+Qde2ZGAW+aYMRGerJDeo2gVRGDDCVj4Cn5ygy1WaOmsMS5Q8qO9haeSBgnykqtClMiFcs8TC2IooaYouMCrjRIG9JBtKu7beH9k+fAXvfnN7k/fPa5tT/60ff+7N//4s03Js28HY43qzKhSJHiPMyG3p30i3SSod67g4O2Gm82GizBF9XB/s7PfvaL+eS3+xsMQmxr6VVl4YgbLHf4R1n/n+wBQESak4AEZniIB3Mu5Rtgiv3dnavX4sH+wJzTZEQtExmEuqVYFOCOAQxdGhVmL4rTlfoUdyOLTRWR+oEp2SK0M7G9yvnXXxz/3jfX/s538crLKIo6wQdX+mq2SHXQg7bdT+2cEXwB5x24imCD0679uXEaGCA8RAYAQCKKfrgf0K8whk/inTbobeJS7zKvhWQRTK4seuOqP0Z/AKlAvm11voiLWoOakSzz/sse3o53m+86UggDMNOs322aFZxdrneDE5FSd4OvBEaPgm2pNWqHuvtGeSP/G+Ao552QUmDxPaLb09nu9RvNwX4JUkvQJIzKO0cMNQhwLzeRfJwPYQXg15FWPwqyTv9y+YVm8xQ24qTahDZ3hWgMXPiNJ5/snz2z88E151xVVNPprDReqwa2qFlJDKIw0iBQ61bpx6qB5jFEIlWCLpNHeTYwwPXKweYa1kZg1CmZAxMWizalZE5ypn7VHPDJIYHFVHhflrBOAyZhMX//zbebybQnXuvGgcqy3F1M/XigZHzyecMnFWQx1pFCsBTMEtGdEOfj8dYrXx594zu4eDm5YmZqUs6B7dnk3etXaivUOXYiLK0ipURs3XAghSkoLRv1EpBNSh6d73eVpyrLsiqcZ5iBNDFMiMnUcIK74IxQE3bq+fZi2pihKEwEkWEsYJcgpkZIvCz1E6QowrQBWEQstINCnjq7drlECe2jZkQQIF4JkdBA3j649hdv/fy9vRvWL6hXpNSiMy5UNrhcXSDRQxIhnyztvt8Q497gwpmtdYwky/4QIRnkI/Otntwx9rgjMwBABjWgVRzM487BPJVnDA4UgC5wZgMZs3WmjMdADvfvUudUgDilvriNfrXh4QBowvEL8McuABjMLBHggWFZVsy0Cu271MFvCF5eVAUExok4kdufLuZ1E5NXUTpmleMUDxMU95QSzAUAyROhVijOrK2Pen1Mdz7/Q/zCcJTLb52Iq2Urrhhd1Y/zWGusesXOwfSv333z1Sff2XzizFzBhoIMrDAlWxTk1gt59tK5W2F7u16Qr0DUhNQrCzSzQsQIIQQlFWGQa9r21sF+rCrXHzpHzsgZsymByI5t4/FQIcFYmEEakyXnGH2HVFJIXlMKMSTTyGYikUiIjE6w6ROwLGEQL33hVLL1W1CxROJEfCKOoMRivthZBNzY7Y1GF3sSfb1oF2erJ7/08vn/1T/+h//D//F/efutaYwgOGNL3La6MBqd5OFw4lH6IjTtyHsOtmjashpMpvrmm2/u7Oz0N9bhxZqWgKIoiOYxRskzyXKH/6trANw1BjKRc86ZEltKVBVAnWBaH+xPd3Z8CAMuKTSJXGSIQAzSuXtCtJP7Xy3V1pmMffYX6BQnClHNk/TZlYlRB6TozwzLy+ee+0d/UHzjtfiVp1KvihBuqGodIuZ1s5vifmznROo8HHNMUqehOqdgQ2I0TicFag8yDBL8Q2MDkMiZFNcPFAl+jYeuhxAAoDcqnrlYcBHhs+2tMRMUhgRuY5gvQt3AlFg8Cast62pL/v7hBtKgBjHCYe48kcKMDJSW9gC5cZgobxns6I2ZpegBfLzj/wFu34//SXZATilBzYO1bmfbu+18VpKpqqoy4JwT6fQCzCzZia8536cw8PFfZnMzRE1NRBO49JyA6aJeK0ucOfvS619579rNWlOvX9X7ByJcVr3ZZF6ZE1MxJFpNs6Z0fBO2U5wo5Hv5aBdcXmp7o/F48wzW1sASY1eeny+aox4AuuSHfIInMIMMSQSOYS2gCVExr6+89z61sed7cTEbMKP0zV49/DzO+BSfCE2ABta6IO2Vi4LGzz378t/5fTxxGf1hy6UAC2AH8drezu16yqOLbM6UjIhJRAyARXT9yJ14hSoZn2Q73CO490rSKzshbYtGlryQI0pJH0DE4uGBApP5bGc+nbaNeWde6tBSdIX30sIpGEgrR1qGEqJpNHXOaQqxbZ4+t/X8U2MHFGnBHGERCiCpuECIwJ+/8fOffvD2NDbSG9YW4RmlT03N2bQnGRGBOgdgMOGhCcY+B7Bh0O+fXd9wYEMiZbjM2LrrRjJAofIxAfVTnBwowRQWFfO6OZjWVkpameB2veqfEvKcTESwinnU67ms1KdRj1+aPV5czYCDk0QCCNArTDixNU4jTKEsKmSyEi4CHe92V0JiKGXrIYUagMhSi99Xmpq0JoBncHdRH0iZ9BRfJLJdFUBg6tpMM+W547bAINAKfJbXNqzvE8Qsb2TzPSRHxSUYJjCGrX7/hZ7cp4AjAYcSd0x/JcRUVZWRNmERS5sW8c3JjR/feGsfmBJmUCWGFTBBJLFYGC6f9VtrTus9tPOCVJQFlJI55734FGKog5mwq8wVd6bzO3V9EOMcaACFc+olq4B87IHDR4el2eAXccU+CawAiTCzmZlGNhSMnkcl5hEFgTWQJqiRHT2ve5wjOocGPfq43wcfNUFdPXj5Jr/mM46/btz9LRxmdkJIROKcY/GqiMmMhcpyYnR1d3pn2hh85YM86I8AAIAASURBVEeUSJBcgX/8T1595atParWYx51ap9BYmPPwQC5M6eobzzpLluWGD0WHcwZKTgOaTxFKkIKD1p7JwdDGgVSSePvm3v6kBhjslIWAUqi0yG0tCjKGsYI7Le5VMcAO2woUSMSRYcLGCjNvVAAerEDo8oGGJtIs8KzxkZyIaeczQZ29JxIfPmeZPloWovLxnxJdH22sRP2WVhCdy9xqEOYHkNXPQU3rAF86lMW+571+1V44V7z00oXf+1ubX/py6G0sUCl6UvRjwM7ubBL0INpcLRBMHIytjWG2cAqvyKbuBkRGK9YKtFuw7rc26Wqupa43XYFfXanK73bc9Y4NMere3sH2zkGT0KJUNww0SDwIbq3xa63vz305d8WE3ESL3VTMgInKJNkCqsLiiJnNspAOGZwersh3Hd5KtcEgShRUQ9IYtU0WgsUIjUjxqNqPMRIhAQmdaYekTiVYsCQgR0A5F/eYOoYzY0lJYGOAI0MJbPCJnRIZGzEYbDnJYAosWCPDgco6lXvzctYAQRFUowBOyBPEklgSU9bEACkDDHOJSIHASJ+Lz+09P+Fu8aXD9TrdR+znfm++ep/O580IYIVrE9cJjZG5KkLmbUJU9Psbv/WN+dkzi7KUqieGAlR4rkMdnEZGonxbsZjR6vs/xUmC3eeBjjyTS3lmZAaYSkgcBMmp5bW+FTd3RdpY080NjAYQlwwekASt26w7dTh67zsyGWAGClVJiSUXDhN0gXaB2TRdu9aLsRAsYpu8Q9FrgqJzszjFp4ZVtLTcRNy1kiY6XE/JWBR98wWcOm4G/mCznJ0fFC8/hd/5LoYDuIoBARrg9kF9u06pHEs1BPuUSJOJiHMOQAjx7g/P/8i70WOgCxuPs9/5rHFEdLjLeOdVpnQoADaYJqgx8ydUxb4osHUBFcBGSKyJNXEySowkprkGnDMpkV1gt9foQaOtinAliXQR0MRSGFDNf05mpLl70CXSlgW+FFg7dXHn6a3ymQE0BBcUQRALRD9rbaKYAVPgJ9d++e7kxqxMseQmNb4sR4MBFnW+dImRiJT0SOR/guN/WmaZ7EjqCUdsz3A4WZuY+YQN65+hYdUl/o8ILAIMJricBFvqPn9BJ3aKB4J18RsDwmBAWsMUvK+2cC5mOXMFzMiisi33xcdC52NGRmTCy3SnWGS0wqlyJoADJJGHP+7qK3/8x3/867+aQBbjqFyvF7oQ7p2hK6381dWrqRqE6BDLIjiXHIDIFssWbMfLCxIpiZEWVjtNMDZ4ozIwVQVZc/DMmF9eWx8ghtlCpS8+VxqOedKn+KJA+T8mkJAw2EHYhCAQCimKF2JM9vfHVf9MOT6YTv7DW38299H3qxSClEXlfLM/XRuMYkiJGY7gunpQGc1HUyajQzXbX/l46GCZM0QALd38CMQQ19YtE3HhIlmqeCLtG++/++ILL5zrbXmmpl4MUKJ1ulDXG4CQBKHgeWj2Dg5UuV+OxKCmmqJFdeRKKRiUjEwcVcU0tk3SsqoGnnzkMnHhpAaikHbKA12VZqmqs6rzQUmNzOiBfD+Og1//m83LrUE0wVSZSSiZBtPInHq9Ahba0Kqp+KJwJcMjmhizHU39U36jTJA0UmPLrEnl5QVYaSjb4Uc75tXPh6KT+VVE9rFnzfptlnX8c2cmgZnuE4PeJ82gQrTc+efuFTKIEYMcyBlc7gBjJiZS1RrGBSO0BdnZcrjpRxZiDEo9f+mVF0LR/ue//k/T6e6zTz0zpP6tD270R0MVhcFg2j2rWswsz+WHMuBhFSBEx5alO8X9QJRm893hqB+DOkMFsnrRFzT1wWCt/Po3vsSFuzWdFr1Bz3PdprhoCioJhYkocTJNUAVMwZap3t08E5kicxQkTuIEdTtgoUVTCD95qXQOkptJD2b1n/7l1X/3Hzfn8fxwo5lOkhAscTIgi4t1toSJsbSLUAIoFwNOs/+PNBRQNiPA8lzDosxGeVmwvJzRam5mrzq06IV00LtV2F+nxQcbw0t/9Ldf+Wf/HE8+Cz+yVAoVjqltsbdobjfNhCRQQa50XJAJGzkS730ii2yBLbAlAqEzAXZLEsrRRBqyRg4s66/n/wRg5hjVDJoSDEwkzEejV1vO6XqkUn902j+c84k+/nBACS2hLqXYRhLholSu6kB1stZcbn9pEvZb7Mxwu9afX9+91YQ5XAtpoQpjUoM5n32ASVkIWfYtX1yi7rY2HFasYUwmBGEWsAMLCUPYSMGW8wCtWIDFPI83oAhOLKoU2sYJjapCnDNGXbcDctif7P2HP9l/+70RsTWtiOt0lQm5lu4MXknUORXqNIQ0cWpdimLBSQh6hkaVuvmslc3x8GtPx/G4dD3Ak3A0XoRggBNHRqLEIDZRkkScBJGhvCzvfEYgZAcEAQmxgETEiziRnDo1mBIMlhkVXcc93eOhsLtL5jACwSxXXIwoV3WM1FiNyfsmaVIryrIUHg2GnIzEYXMjNs21X77b3tx+fm1jw9HewY56tAUi5+8eYkYd5aM7ms/uCp3iU4WBIigqJ+s6LbCKqzsdYSiB2JRhRiEWrXijRV2EtFYMg8rVJlyt3Av/6O9v/uHvY2PtRhNGg1EB3HprTxPX/ap13jpTDiPO05hl3RcjXs5nDJDT1GuarWG5caYiwNr9yhmuX0v/339789//L5dBEltfuAVhEdrBaMPSfePVUzwAdNnCw0ZLGWgmkBElpsSkTEaU1aXFuEjk6zQcrDWlf3Oxf3u9euW//sMn/7t/hMvnYEBZCWMecWsP13bndxaYoApaKkpmD7jMDGHKEnCraI2WuyEHSG7LPEaBkyWv+NkGPu9xMrngnvugpR7ax97nPh+hH5tUP+kBJnExJQClZ2hM9WxcuSfOrQ8cvEJUPZmXLKSlRJ/t8nJcsLFLjo2NEVlbp4kjKBJSXMyGZdmTMtQhKLQoWqHtgDfuzOYoGSUlloieSQGYBuUUJbUuRpeUjWBFglNfSd9ZGefbQ+y9ern32uXheXJDxJHrpwkzeuiVc+8axhv77/wP//H/8v95909m67C+q9GYQ0qxXczhPGVfVKJEiGQKNVU8fJY0x8oniKIMyoToCJ4gAhCUXMLQl/P9g954mMgQ2qL0abYY7MV//tv/4Pee+eaQqvpgOuz1QWjaxpVydxLMMZggoMfLJPnkg8CIibQ+8EXVovrPVw/+9Ru3rvrxfjVOToBWUixSFKNITgXH64knhSRAfXKijrRQUCIAreiCJzd/78vP/a3XBoME18T1ashtYimPldc8ngQQAaICYyHLedeqRK+gGBtBTxWijiyLhwMPZtHbqbBBLN9cMOEEN3d+hnYeOAGAJzRGqsQPaRr3FPfBcoJjsqXeDzq76NaC5wJAJWUJ542fHF1Yc/09nWRZ1O4vDZSU7UhkYgBBdFVbPcFYNWzZ3Yn0VR7CCEE0CACQhr/68KdPjDaG8iRKP53p0FfcK61JrpQesF5io6Jt0XmKHC1nhBNn/ReIUY5xIjQRBcgkpZ15Pe71eg6WqA2wgrWrV3+kmWwp1WWsy0a8h7LbjI2UjEGROhHTnCyhQrQsrG0RkkZKRCx6RNAMdniOdyPv0wHovUTXjv5m6RJz+IfdW9N9n+nIMx5g7353jnU5iu5BDSOoEdSzSb9Oi2u3pqPYG50de+/btDDC+Iy++JWzX/76pZ//5ZXtm1fO9M49fenZA0wURgSDAGxmBgNBAONImYwDBzCyeJTxcXlgp/gEGFMCBMqqrJCEZC5ScfXG9q29eL7v4Kus0joUbRhNVBU1ZQiMyUjIlAm87A1lIBFj2RBlBEcQqGRRQ00JiDlzqoZoVYKLxlGhaoDTfO8rACNNy59Xz7z6+TT7/xggt37nYucRLyjWQ5WKPAy4G37MNfRmfXCtcLNLm1tf/62Nb3wd57bAJcyTkUW0EbMW+wlTs8AukcCyQeXhh36ks0aWbNg8G/+qdUnzceb3OPpsdo+Q4uj4lmMueY4BIVOZ1MF20qyuxoOy9IUXNAmTqU4WzbTROmpUF5gaqUyYQZZzxZQ7+wnIpeLsnHuUtXB4l3Vryj2OvcPqzBhKuSJCSFAlNXKxI6w7Rx4WGdQx+PMiGcxCN/srsRiLITIZTIkTaZlbl0gARGaYiplYd8UiIzriSL1Eoyb5/UmY7gMXCNUyrDNP1loyC2KeTPKakrOiiTQxyD5z8dzcwkRH8kBHh4MuV+2jK/uvHwUpGxsMYIswB8pKATAiIxfBtdk8WuPhSTx5OMOZTf/s08W5c3H3wEIkS5oaeI5sBhSp29GtQo5T1bWTBTIYZSYNOqZUvscJbGwENQbA1IWmKbSeXE+koJKIZxrqqqCts+OXXsTWVuwNNaYEtDWa0IJLWw7Re945nUJg5gAaQbXH3GcRQBELr4iK3d32ytVxG6qkYGmdaQKpeGMPUnsUrGIfKhyShADYque0E5Y4FIoFAIyH4/m8vsFBN9c3vvpS/0vPYqMPZ2AHILSoa8zntmhlgbIlcrhPwujwS7xrB2HH0XDR5f7FaHnk9kl7n8963BhlkwMmWEpJYux5VzrymhyTQNn0cJ9rD2NT9sr5ZkW8ZjWQDiqPGNqYiJyUZc3YD9ipY2AfyRdqZPCqlFU1WFtBFMt6gGLIRD9SJiA2yVm73qezfRvzrIKVICikcgBmEbHADHrl4MM3b/1yVjbz4vB7O3q1jO6SO+9GwudwjT4zECC2VDrPMa4hr9qU9HCzzmaqTjGW3tNrT6xjQKA6O6MQIqVS2Mw+ngQ7xcmCLZ1oCR5wBswj5sa1+CQCAik7gzMkMuMIeoA5bnXHMIxJGZpAxmh6BVUVHCAMMUISTnJcT9xjewCoGQPMzIAHxv3euF/tp0Ci3PGrjobKD3q/2xFSsylMzawJcbpoF0CCgzgQqX7MTuMUJxYrScqiKAAw86WLT5wdr1+N8xgMkG43zpxS6rbBhKUf9Ecz5o8DjPBnP/uLZwfnn3vuQp/LOh0MfQHhuGjN+VLcZq86tzbanliYJg1zSN/IlJgZrFDjTCgWhUZjSGjCfpzsK28MyuQQmqQQNsWqsREAmKzL6NnHjufhXuFXCX1m5qIo+koBMQakEI2JWZD7U+6/ie9yAXbv2sCJg3dUCi+aeOVgr4ztxnh0tu9UCgY2R/ztr70yuT2Pe//ujR9fk0aefvaF/ZtT4syGYM5sCGQX6rS8Jvk55tTP6W7w04USE/Kej4gs38FE9PZb71/58MaFJy73q34yY6J+4eclzWdBWQwwYhImAGq2TMfmLWUn7KVdjJF/pwTFoXsAAdAIUiVTpKgBFo/JCD/Fow/RnEICui29dlokh1kMzb3rYjDCvCr3U3MztdOqf/61L736+3+z//WvYTAASSvUGGrFPGLWNNPY1pS1Aj9DENGRUQ8suVaf7JP5a0IJ8xC9E++kTfXuvJ63izr1x8N+Xdd1G2d1mDdaK5QdOQbLp2Kr9YlgWK7e4b7tl1Dirpf98IaPrcYWqkTZ3u5XwJZjgAzdAAAxIMScbL63L7fvrL/4omo0hgLsmJxYzKWOZWjx2IR4wghACKFpOBT9zE+BCfqDJ59/Yf/JJ2+/9e6sbR2SJZRlgU4BBgAMSESJusrE6SR9UkBGDJeVBXQ51yl12d4EgI6KnBIBvEglfCWlSXEQw3YIdH7zyddeGTz7NPq9BE4Oc2CvjruI0usHwZHA9a65lIgyh8RgZqrJLGnpfL8qHOCgPefRLnDn9pX33mUQg4QOLbOoE2o9xacJ62q9y40VaUfQOLzSh7XvyAijwQd7d26WtvH8K89/7/trr34Ja2OAUJaLhL0Gt2dpu64nIdYEdc4e0ratzwRk0JS8FwekpmWkqip7vWr1fwGsUlgPo8M8dT06XfOBQhliEOVeWdUHdQhJBj0p0UTszBe7daMkH9mTKyFLORk00yMNSJQl/ihFpDAbONpaW99ar/rwAivACJZZwMmgwA52f/bem29deVc3vogL8UWCDhNNtFLYs5TSkQSUIKk32lrbePLS5ey2ksW1HjZRqVP8htA8W4hEyAyYLtomtGblkUx47mahexXcf00cLaMpoDBVDeN+Ne73BGCCY8IDaS0c+5jyRihryTlgfdjfHA4RW7ZOAsKOpgUftKplq9QCLZUlYIsm7MwWu402EHMlEenJ7/g+xQorWyoRiTECOLt55vLWEz0qEBKBsn4lMyc7Irf2GM+oRvrOtfd//M5Pr+N2hKHkNtYAHIFD6AGbwMW18dZo2PcqWluqc7e+IjeawdAJNKcmFVR48os67E0XBwELh9aJsRIiIZJFttxqmcn3XVVgeShsuen7ocNHlAe7IyQi76WqyqrwTEYpkqYuv3EYEX80eZ15qll3k4yPtLieSBDMM6nFVmkGd3MR39udb0dYUSpMgGefKH//B1//4XdfP7vZm9c7B7M9mJlmMrLAHEGI/KG+EXDoBEAJlB6NMslDAiUGiaLT4+rkv0mIi2vXbr737oeq6DuBqhoGZdkrxCwmi6oKKBGBKWub5n6VTgF8xflfjmddKlpkdvey0ziCDN5UUkAwawE77Vs5xQq8TO+uRlHesirnEE4JSqYEsClII2OH7VYp8ezZ81/7yqt/44f9b3wTW1sgCqXUHjPCXrTtxXy/bhoCiuKzHm9E9PFc/6e1bTPCLLY1SMuCev1U+FnSO5PZh9s77924dXPvYBqTloUMhtwfalHEuwWIPnXYMi+v3dpNeqhqmiXpuwsiIKHO+othMEXThqaFKn/0ct39T+oU8xIvPZys0zJmENS8iDeb3dk+uHITbUNqBgPA3ol3RhpV8bEor1t8P6sL83nhCK1zhaMRharWbaibVhUkAmYI4eknzz77JA8HMw11DABKcU7JKSS7MhBnicL0MNoyneITwDBPWsIK1oLMAY4t35tixIlcIhfzg51BfHRl9EndQUzXmsWOt9Hzz3zpb/wONsYwbaAKngB3mvmex7zk+6U1PzLFsYGhpOocl4VjgJEARki4dvPWlWsOtOL2GQGkp7mtzw557exKAEBWe3eqbEqmZFDSxNo4XG3ntwRy6eKT3/jtta99DecvoBzE3mDhZMLYbXGnbnebdqopssD5hzDN/RmC1FIUyjw1FeJBr9cvC+r2fCeAvNKtpMs6kE/sEokSkyRDgpCThrBXh93FfBpDfuUKtlSTUmKFS3AKp3B5NwFAUyPajir3xPrahcHaEK5A5gUEEIwBjxZ449rbP373Z3vt9LFeX44koKImZkY3kRK1VlFxeeuJjcE6gBij9x5HmlxP8YhAQQRzZQverbEznc/bAACdCVf+KatnPxiOhIhLS3Yy5dBujPvrw4EH3DItDz723Xi8wzIAwkDK/l8FcGbMW+sjTi1bJKS7AvUHywaaZpqY0mrzk4AEpnkbbk3md2btFFDxEFaNj3UC+NGCc24VRIYQQgh9VM9dfmbkKklgdDlnEcnTaG5VPVoDeNwm10SYof7ZtTf/+sobCyTqySLWiC0V3ictgSFwocKFtd6Zni85IC6yTEfqgoDc1k9ijEAF+aroEeRg0dyZtbsJrUcigJSWjkmMKBZzSWBV81v55Z6gaMDMmLnyvirLnncFk5iyKaizm/6Iz+0KvJzOV2oGJxqC1DR1YJG1rYkfvbkze2e3aYFWg7azwvDyM9Xv/87Xv/ed1wZr/sOr75glznrS3bOQCpvr3MmAbCgLCqAWiF/w6T1yUIiyT0QRpMTKAnFMxXzWvv/O1d1tI0AUiHFYcr9kJjNLKYWkIXWGQtwJNGUunzFDRTsDMVZmI6NcvbHc39fpBamBjUtBIZFStET0eBdgT/ExiHWuv1mtJXFnlp5NwhnKncuNAdYIrkN3R4PRl7/06t/52/0f/hDnz6Io9ogXjCnhQLHbNPshzqDBO66KzzNh8SsFjo8LBaTXU+dq0wUseB98MTPaWbSp7FlvgP7Aej0ti5YwC2GyqD+3LLceLnN3f2Jn3GBExpT7fggG1IvQ1JYiwwQf5wIdvklOXSl1HE1R+ARvJAaNiYFSeLG9c/DeFds9oBSTRQO8F++FiBSdyfhdfrk5Uf4wNhwcD0fHMy0zfGRQ7TZ1IYR50zQxqQEsYMZ4eOa5p8eXL9aOF6bOFd6oSHDLfsREiJxNkr+IUzrFbwITmCfzMM8mpAITdLm3Tps9e4MlCMxV1vNa1hF32rDtRS9fOPv1r+CH38NoqOAIAXgeMbE0K2XqEfijHd9diMuUYICaJVjqPL7JCi+emVQLNSTF7t7u1ev13r5T5SPMnzxJntYAPgMs91ZgWyWAoEvHV806LsaW2BYO79TT+MS5p77zna1vfxuXLkN8LX4Ovw/sJNyJaTfFadKWRMXB+cetQshA9r71QOmlKrx34CPZOqwIZ4c+cA8Lci9Fopz9UJfYKZyyGMdGwY6rKgj2G9yeTXZj23Ypk679IvtF65Lx2xUD6PBnkElajAo9P+pfXB+ehetDypiZPRFAy2iBWzj4L2/++O1bH/CoTA99yeTTxZFR0j3y/aOq7MSIkIzBHG3kqucuP+PAbduuGAAARO6hx3uKEwo1g0CdmxruzOOtST1vA9i6NEgm0+eI9YH3ysZH7jEjJEHk1J4bj7aG5HOnDhkoQfi4HfHHnuDYiZkBygoBNns4O+47jYLAiIAurf+WWYYHACks25Iv1SQQRWgew/a0uTUL08SBvFGXEj7FIwAzK4oid6cCYOaUkoO8fPnZdT+SKM7EkpnZcgTmPzvy/PghsWLork1u/fmbP3k7vh9AyVtqF2DzgE+hAjaAS+vluVE1cAlpDnR57dW2HEBnspfEkRffa5XuzOd3Fpgh7yG7tY47Wb9VVlxXN+CSlvhwBUwZtJQlXeniAkgpwcwJKu/6ZdHzUpBSirk19X6dILz0exQl6RIjD+Mp/5ogKDTFGJU9Dcd1Ob620Pf3ZjcazNsQ2gXCAQyvv3bhj370gy9/7YVIC0BhWR6+25lQ7g21I2pypF3VltLje3N+FjAGeYMk4kRIuQGfhJwzKt55+8Or798kwEGcWt9Jv3DeQRhqbUpBVc06Qb2j75pHNWtX0yJjA2fzrmTWMQujwRI8cb9A30VnETEdRxD2FI88yFiUWRlLfcxEuWHNcKRWb2Q5R7lwbtKv5NlnL3/n2/6738HWFnw5IzSFnwCTgL06zdrUAkmceW/iPuvZhJY4+stPL7HFw3FJ3i1CnNehSVDx8BWVPakGKkWdbN6mRRNbNTjvqt6n9Ln3PZ6O9vOxBqXVKS/pQcQgR9kL0qAJTRuaGqpCxNTJ4NPds/2qwT2xanZONhZlp+zBFDWEAJGBL9L+ZH7lWryzg6SmCpgTFu/AZpYUdiRRvuTwPSqCQNqld4FD8qHFGJjZu9IUTR3mTWoVxqIwMPyzz1z40ktxUNWA84VF84mLyFmAK/f+d/aYX9hpneLYsFWqNw9yYwYIygaC5rpXx9KznJ8XJ72Icl9xUFX+hacvfv+bZ7/xNayPMF5DWTkQAYsmNEpN4Q40frJQqqqaRmgSS56sFAxK7xkcQ2GGFHH9xu7Vay5oYXAdUT9npUG28gI7xaeFrlFjdVnzDwwTM7bOccvYIqMRzLybrw3PvP6VZ3/nB3jxJfT6M/DEpAZu19iusR/SPFEgUXZG/lGZQX9dsMExWYjQVBZuVPW9A2kWvzoR0ERqpErKBjE4ZVEW5aYOLAWVxSTh9my+07QNLImsDLoystlyIskP6zTtc4mRyNRZszWSJzfHZ0v0gQogVWgCW0xNDd1H8+Orf/2T9362Eycyqh7DG75LJXws9dQ1sCqciUtu3Y9euvQMASklEeGlXWAWuD7FI4C8xTFGIJom3Jo1t2d1HYKIABGmgCqxkVPK+XAcPx+yKgDDug6qKBa8xnPD4UYPktMtpDCDO3Zt6UHmPSNjKCUIsAFsDiqPKJYICRTRmb0/MBSAEifiZbCSxJI4apLeWejtWvcS2qwIemov+aggpcTMRBRCyPrsIgLYs2ef2pBhkdibIKkC5MRyhsEMZtAuO62/EdHmRMJItUf7qP/q/Z//2Rt/tY9ZMeirJ5BCRELwsCFwvsSFUW/kzKUFIeV+zMPGdmNWLlyZ2hhrJXIq/qAJN+eL7ToqL8lHy/YTZK8k6zipdGjr1PUXfJFX5GPo7AqWWJ11jBFJoagcBlUxKIuCWTR0IhWWTRH1Y6wSztr3OZEh+nCd7APAQstkkXmaMOFi7oe3Gvzy2p15jOIZqUFzUA7xvR8897t/8xsvvPwUWYB2OT0ysAkZc44gl80Q2ZzKOIDiw0+qPUEwAsgt9X8oEZSZ2IG849777117950rrHAENnhov6TSM/OSBJDCEQoqG/HyS4QoxJRMs/1ggiWmRBxBUHCCZbJd4dAvtV+EAq2o8umO/xR3QbSrJyHT1bv59HDtUEJiRKZGaOGk/+yzT33nu5vf/Q4uXkJRRuIFu8i0vcDuLM4XIRpIvCtKU2ra+FnnLO6Z/f8UO1stZaFsRyQgx1yAPahsWqvb1LbaBlWFSFmWftj3n9bn3vd4Vqkl3CuCIuQqN0iJO2MugUEVbWOhpZQY9pH2/ywU2O15slUpHcrRiMEpvBGrxdRC0PMO80V7/Sbu7CMmpEhQAZxj4hzhHS7Eeb4iO5ooPcGwoxRvAGSUfXViFBFXeLA0IdZt2yREQwOCJjz5xMWvvGJrw4WQlFVogk/sdKnjTJyIP+6MfYqHH4mwYk2BYp5EJW+BLTm1/PCmPlt3+N5E/B3n2gvnLvzgOy//3T/Aay+hLOCLCCGgrTHZm8eokKKJAJAFPLm7qXgp/9VFCTFGS5GgBVvledDnysGbiQEhtR9e3792o2fwMDI90QKYJwIrjoXSSgXIOhUIKJlmXnbLVDuaFHTmtVcvfeubeO01jNbUpPW9mopt4Nak3ZmHg1YXBmVH8KRI4bFj6BZMiC1SHJTFoCpEocm4E3e9S37tISS3GiGxpmVDsCjyJpRU2mgmRcvYXYSduqmZY+EjM4ClN+fKQuCQBLDcsHczgJiWqM+Pq0ubsgE4mIsRRlCFs1bCHM270w/+4y/+y/v71+KA52jSSV+AjwnropolacQsSwYoGYSTGZJ6kyLxhgyf3XqKQSKS9X/qugawqgSc4hEAcTKgBfYUt2vdWcSFQhyJpRUDIBEbfgPaB630fwwUxZKzVFo8M6w2sv5PApka2UcbcH4NHFMCiNCJhFriGB3QB0bCpUVBS4igpBw7MwJd6Qwc4xOWG4aclEBmABAiM7fgg0S7UaZAyAUAxuOn+/JoolP1IUop5U24c86Bz2FjTGWhIjngMQJ3QdHKJBp22HL4sK3ZnymUECWFUj/Yu/HTK29vY9aCrWSYQgghUr0ogQ1go5KhRJdqb1EUhLzHOExsFOK01aZpYY6cXwC7Tb3TNIE5Eeld+8lVg3x+AwVWIsIPPaxrrbJkKSUGhFA59EQKKGu3Ncpn8gnuWPyxePGEQmNyUkRgv47ThNQbzEnev729SOTLPpzU0z0QRmN89esvvfTqk+CGKZBFssCIICXKzSM4wpntykX2MZvoU/xmyP08nEUxOoF1CFCw9G7dnty6uZ9C7tIlhpZCTjK5P6olaDRLyUyPFP8O3zfLcyvY2IAI68g+llkfBAYKbnuu7blFIQ1TS6flnVMcYmkpwbBsIg1jy8XmvHbkdaRlmTs38+6gdGsvvPjE176OF78EX04mi+1GW1ADTKb1fNa2TTBFId6xg1lo28/5jD5dUQs2zA6CNtZzftDr94o+k0+JUmsEL1IWvlf5XuF6zthaNIvPfvo0GGVr0Y8u34TDPHsW+aHO+sugCSkiBrIkpkzg+2cDjdRYE3djgJWdwoGgllICgZy4tuW9iZ9MkQKpCtQBkqkjhzhaBnjo9Bl+E9gqsuqglkKOgY0pJgsRSbP5ktQANtbx9JNx2J8L4HxoExmLEi3vu5yXeQTik8cKSpo4JY6Jo3FSSqCstxkEQSyKRUEUU1YjgxJPy2K7LG5V1fzi1vpvv47vfgsXL9yZHtTGdUKIqCdhvr/QgEIq++jdxMvPBTL32pJpgiU2FYYT61coGM4iVFG37fZuu7PXUzjN4jNZBUMts0JPJYA+Ayz19HK8Z3Yk5jJiJTQic+cmhTsois0vvbz+4svYOg/2c3PkBpFwZ7fdn7eTOs6DBRWYyyKPCB+t3T7aIKgXRgyUYuV8zyOXtdzdEkAPM7KsonEXwmdxvuwOEh0aYD+EaYzJOfJVsCMF/q6AlMv8q/I8sgQoGQgqlgrUG5VtefQBaSNFgzHMTKz1ukB8f//qz66+uZumNCwnobZP2CQ/cliKAx/591FTQeFcbRFln3iE4hxtFHAr9f+mab6Qwz7FZwYlMgMCMAV2Ix0kagFmJsSsmqUggzxoX+xhCl0BUCQktlhoW1ocCQ+BAqAUDcnoQfj48sd//MfHeDlZQGMxOmNXlrMG0aEZuz/52bszLpRLRmHGBjPh5H6TdCwZAQSCCdSZWmjOrq3NDvbjbPrl589veTSL/b5AHj8i2yOJlTLaSisNuc8BouvuzRtX3r19nYY9c2hnczNzQgZT7prPYXCRQaz80V3jycKxhrLBUqzLXi8smv2b2+Ni+OoTL1fs6sl+WVYgOF8wSwv0K0LZu7G7OzNXDkaL+Tw27dr6GCTz6dx5rymJiBPWHMV7UeYQ5tzOB2XZH/SglCwWIs65mAITddkeIu3IOkQgNuWHpwpDMFq5Zx3a1AIoq0qTNW1iuLKEd6wJTdOAxRfezJpmodBevyfCdVszOzIiUO6JZBCBQEszpiPv32VWM9Ty1mj1L+Z7y7TdT3riuOvGxx0sP+H3BPNERqxSmnfJASC2UFIK+ztO2zPjNd8fwdxkZqMz7m/9/qt/9qfvvf/eB0h26dKltom3b90pXDFeH7WhJhgyJYsMXWWAyIRO5+dPC9R5rIKIQUTIWVaDepF6Md/f23n9q9+8eN7P53VZEEuRit6NO3vkeDAaTRd1TDoa9r0IhaXxLywbdebVunC+blt1JKVzLE5TFeXiWJg4zCZSkhv1cPPmjV+84Xam54ZrUfV0/T1FBhuJEYMSd3SSbpMKeOeaEINqMR7rYHBlftD0q4vf/taL//3/Qc4/ATDEY7yWvJ9GTBaoaxXyhfOOHRmZJgJE5H4+M1ne6uM4liimgdTYADMjImLOcxhW82cON46e8vGuEAl7yXdtVEuJkglEmJmYIWQEMBlldQ0GMSnIuq1mXiHMVNWJw4rflo82n8LxcnD53fMnGGAKM5CCfemaJjKxZ1gzqwRn14YFYWd/Z9zrYz6//W/+7c0///PhohkTV2A1U0JiBogANhMzBoxICUHMAGcmXc8+sffDXh/z6NS4X+03s31JxcVzo9e/7oYDBVoYuyKAJ/M6GRw5gAmUm+bzfEUg/kxFrAlEMAIZmIiJnIgQzCxbH3ehJh16od9PmOh+7n/WKbguJWLNQJYIvvTzeh7bUHnvhUPdCngwcBEoHSQ0cHwJeP+nP7/5y7efO/8ENyogZU7M0ZmyGWeyBZ0ka6bHGwabNnP2xJKStcLqSzJr63rWH5QphbpZNG0AUFRlr9eX0eg/X7ky29p84Ue/9/X/7X9b/u53Maxm7Kw3CuRms7hzez45qA3OyEczES9dSJnX+9w4xQRKIfR7VVsvkML6aGixtdg+fWFjzSHO54UpkeEXv/zx/+Nf7f/4Z0+wHyYT1UAWYUbkyBUmQtYxQ0/xaYAsrz550jPrkiIGYLixWS/qQJDxeA92ZX6gZzcuf+ubL/3v/vd84TzUki9oNA7AToOdSVIuZy0m87BokkJYPBML0f16Ru+3jhxrfcntI0f/4J7bnMPXAymley7kn/AR9wQRiYiImJmq5rZCx4y2KQhro8GZtap0iG0kS5X30EM9286hiPLlf4hmT2VVQdTIZoW4nnhPokYREsUFR7sRN6fzndAGcYElxM7xmJC36ASwESVmV/J0vuhVZVXybP9ANI2KQmc7T6/Lb794botgi7jhPAA0LXpur50nX75tN/+v//5/+vmddw+4maOp1gchGT5RVewhx7EOnZdk9+iWvaYGScqEBLRtq95BJWxPv3Tu6f/mh3/01fELQ4gDAyCisizvN/JPcTJhydrtZhF99X6Lf/knb7xzUA/OXZ60LZi7rXXX/v9ADIBlUs0pQxVkLIm5LtJ0k+r/+vsvPgWUC4wrJo0tQmIVcsfKt7hf/ZK7oYBnICWolpZK+D6wMaxuTmqjFpSIvBrMjIyMGel4ldUcPFimLkFBJhoJUUkj+0i9KVV7AfMeRsxdq+mJaD0+xfFB4BK8Rr2xG5Yoms4f4EgAocumWHVKLHYyyvifFowASurVSp6m+OHB7beaa0X5xGg4gCWowsxZ8pAe4UzJF9dGt7drie2oLGdaT6cT73uu54MmplW/WNfanhhR3bRp9uvWlVUhHjE2KXlSJ0VK6WgP0UMLtnsS4SkGVVUhIihH9kBPZK3Xu1O3YOeY+kUZYTEEA5i7TbQamACD0qPgAAzjLqGckZsHiSMXO/PJjYM47rXnR0MRlEOCwQw/+tF3Ux1++pN3rl97Bzo4t7VZVb3ZZNK9h/HSFHr5jqf4DMBQEGBqBDVm8yAw9xcz3Lo5wWv9sugj1cSpdFI5nmm0GMiMmHPfnhHEoLT6qjpaD6UkisCUGERQUErWtigF5gp4oN+vLl2UM2dm29dbYsVjJrt2il8FPSSbHw6w2cGsPxxZWU2Nttu2Hq+de+WFC7/9WxiN0RuiLNSXC6WDiP15nC5S7v9eplMVbB3F9STPuoRu1WDLXq98ZH5kdE33vLo3bXkxPyPkj1iSt1J3GMar67yyb1jmEeBgsIim0bahlAQmZtBE98oDaFeh5OwPoAQDiZkYmjYUlYOnRCqaCijPZpMPr2B/H8NRWVQNqCUUTIVzQfPFUQYDUPviF5bO9bRTdT0clXYcFmpmVK/mT162oTLUSJgZZlmxgUDROCjAouxRFKiKuDbCxsh6ZatWEFkng6n5axWF2Gc5ek7xGaDXL8SzxhDCIlgirnr9suwXe3v7RdkbjDaIfR3tYNHUi3qPJy/87d+T5585982v4OnLGPRn8BOwwqeINlJMZInYxLMzdZFMgGXcLliOjhVDS0SgUVNLFgqmgsEGjZF6ghjs1i3bm44glcKpZlsCEAABlD+RMnuKBwNbtwTkbypRV7OdH0zIOVdW+8nuxNhubFx45ZVzX/saRgP0hvAlxNeKg4SDiU3mLcpCzSti/pKy1VOkhEd0hshugnmWJqKsg6khlUa9wg98IQqLcCAhQNPH7CSzQmZOLj1EWQUjZVFKbDEEUyRWUCRGQXstbs4W+yFAChaPLludy/vaifstOQF1HavSM1msQyU0dM5bTGnx1Nb5EcEBRbfEulwG156fQn9x691rze7CR2VWppWs32MFJc5BDcywzDiRcMcQMBRUjF1/jXolmB76DMkpHhxZpk9oDuxFTKls2ByzUiBEMVbyAIMEXVncjn2/ZH5ON48BlCi1FOvNYTUASqCwABUgmXsQBsDxRqcCABELTKGxMPXAALh0dsNibVqbJbARkSrMiPl4BQaynNrQrveGctwfGQmwCG5cta/u5gJTgIQfiPRwihMDAQrwZjnaGq73ix4SoAThTBegTAk/suM6+ZKwx4clOEHlJ4i/vHH1v7z9i6vtTnJli2RQWIImSaEHbA38c+fPjmC0mFeMqpBZM220ll7RalBW5bsCHQMS8UGbbk+b3VnTAOrLRhGS8d1mIw+9GE7XXKdEuswppZTIIMQORAmsGBayORoUANqWUqxEKica2mxKgS4KZwUrZd3jpX7iCQYpHEwAMKK3KGiNNJJM1F+b4p3b9dWJLggm8A5Q/OgPvvT7f/ubTz29MZlcb5rdzY1e1fM7O9tALtvSEdraib4yDyM6odIsq47sr2CZggMuvV/b3WvffPPDGFBVSCmphr7DsHRiqm3jCY5zWRDAMkV75AcGKKpYZ98aGcG0beJsihTBVd/YYzg8+9JL42efqYtyqqanipanOAI7IhS5dJiHKLd1W1ZDqfp32ngH5J995sL3v1v+zvdQ9VH1UVato0XCZN5OZ01dN2wsnc8KJHNol8q1JxpiKkvPbTKw8UceZGDNfHx8Pg0Ny+xSpwLUOccqlnwDI84kBTC0YIIp5vN2PrOYBCREpB/twTmaeSaoAUpI3XggUgpNawTz0iIitYWw1PXNt97GjVuYLpDMJy2AvnN95zzxR3KLWYLv0Ug4foQenlkdOWnFzAqoicHFRIsGpjAICo9+JVvr/SfO8dpolmKiTtshUW5eZac5zfcFndUpHgBkKTSwUHoq+0481andnx/sTA9S6ZpKpo5uW7qWmm3P9frYnrz03N//w6f//h/2vv8dXHqiRjFDUcMvgP15O21CHS1BiJxHUZgv4T42f3YKA/lOd8LMiKEhaFX6wsMSSBMAzOtbb79X395eE98zODWxj1tkneJTRvZpBbo4LXUP3p9O1ZexKO60cc/50QsvXv7e99a++x1UFfo9lGVyPKtxMLHZvG1aqiNaRYRktbccRsoj/e3l3v+OzEekqjFGTxj3++O+J0Vqk8AcEzRiSa246x0evuy2ITGD2IKmOrStpcgcPS0cbs5n1/Z3pymaOCInSbwJ22H1CMszItNQL3qlF0thMRs6Hgh8XGxU8sKltTFQGPqcayKsTIE4oPh5eP9P3vyr9w9utCWk78W7+9HaHmEcpphW+mcAsrK/MJSQ0C96W8PNzXKtAP8G0u+nePhhhESCKXBzjn1zjasiCAAjEbLDCgMut9o/SI1cHIyigYiIjSxpqi3Ul89ujIAC8FBohCkt/YCPhePu3rXjvVhCiiVQAAPg8oUt1wkNt8RGnIUviNkdbxIlPWyC6ToL86oXzSyBWlfsR7qxj32DOCZ+3FTfHy8QUIC2+psXN88PywE0d6MJCbIDFR3N/nfWc1/oEX/eUJhBjAvfsr23e+sv3nvrnd3bNahxnITABEBi64AN4Okz/csb6zybp/mkVwiLLuIiUkgOiS3v0pcXNOuOUct+e97cnCymEeoZrlTubEjtBJDL9X7zQ6aIOhZRRVSOWgiNK6z1eqKaFg2SCjEBqkpEKw8uWz7ryW99NrDBK5yoegveGmc1wRI5rTZ20+DDKT7cjzt1V2g1hI0N/OAHX/7hD7924eIopVm92I/t3LRdbixXqX+G0Sk361MHIftvK+6qfIqhED+czuLPf/rOjeuAIYFSShVj3CtLIg1BmIVYo6p2nau5IciyTneeTGMig/FSfhgUQprNGgW4LOdgkO+99PKlV79K4839Nj1spt+n+AKRJ8nEnQ04ukQtk2FQDUSK/SbtNAFnz1z4xm+f+fY38NxzcA4iAZgG7DdxFmIidr7s2vcymdQSTA0Jmg711H49iYCHCstJMvujLH/qrDgPFe6PKMJ/1hvslfLMYcEmw5a5Y4ISkRdyBLPomGGGg/16OtHQCoNhajGf3RG+3UpiuDujFSOEDJyzMzB1XGtsQl16qgzTG7emV69hNoehUvOGnkgpbCkurYYflozDPQfhJ+A+b3PvMjkZGMbMRFldiBNxk3RRmxkI3kDol3zuzPozT5ZnNuaaErERstFCtmtxCpdOZ+eTBDY4OISkrTKkKEpX+ORc49nWxjvMbxzs/mTvzgdE+vyzz/zB3/n2P/1v8fXX8dorOH8OZX8ODqAITKLtzdtJE2ZJGyNjAQsROGd+7S7+jBFgTCRmJiKeyWLwhGFVFARNQZCghp3da2+9Xe/sjtj5pM6UVsmwZVbjESjQPlSgZU8kQUGas/9KHAVWFC3xdhO3U3IXzj/1rW9tfPubeO4ZJTORSJgE7C/CQd1GsKv6dUCjFpmSe1watz9SAABgmrzjYVVUBRhADEzmmFX17uw/2/HtND8XmFkiQuaGqZmxmJdYYKe27UW9H2JiD1doNGq1hF/95XIn3C2gTOYFiMFZKDmmxT6H+fMXt84TKqAwFI5gQKtB/AIyA//k+jt//sEbN+q94ICCiTmlx6sBV5dhTIfOCFDJlARgBgxqo2p4cfP8Vn/9VJ38kQdREpF94MaB7gdupUiAmYrFrACUFTEfkCdvROQyA8DYwKbaksWC0lPntzIDoDIgRVgCLB0/PD72YXWSbmawRKSkqIDL58/2KyesakFJ84wLMzp+OrZr6155bQOMyDCQBkPg6iDg+t5i2oLhHp79wCk+CzBYgDP9tUtbF8f9YdZIPeqifpivvrvp7DECUUpJhbR022395s1rb925PQVH8sERmMBGmtiiBzYcXr54rhdje7BXOur3q2RxFhdaWGJNy3IaoauvAMzlaJrcnclib54CwKWHFK1+JDxSPMxL3d1l0dxL6tkXUngWAkyjafSqDtgaVX3n0IbUNJTUszg5rOJ3sgyUjd3JTnwNgBPYwGzmtSl1XtrCWWtgLTYOeHS97n0wxfUJpgqg7ZUhJnvh5eL3fv+bX//tl6qe3brz4WS6c+7c2W4qNgYEJprdIk88Q+Jhg4mqqDKMkO0BFYDBJXXEVYzuzbevvPn2DQBMjtQcsN7r9bxjTR4gtdgGW2bljGDZE2wZ3ULzvxBhEaYsMWm9aLOCxwQ2R4GNM5e+8vrG088tjNOJvwVO8WlCGWmZiMwQBZtsrm/FRNsH87bqnf/KV5783nfw0gvol6mqatB+sN1Fuz+v62DK7MuyKyx1HSHZSViN9UQX+JW60kh+ZNZdZKwe+TeHLyA9fk/PcQ9peeNb1/4PAKBl3gRmJiDnHAFQKxwjBkz2p5ODFIIjZiKNiY5m541W/yBTQDVbF1Jea5iMRXwwBE4txUWsvXejspQQ7nxwBQcTJCXVIlnFKMVT0qXj0NFjfxRmnjwDL0f1oQ51vuzGrAY1gCUa6rq1BAABDO9w7szms0/1zmzOVSMjdWEJAyCDV3g9ZQCcJJDRZm9UJZ/mMS2U4LkaFuubxfknrjbtFdU7g0F47tmN73/3qb/3R+N/9A/xD/4uLp3HeAjnF4mikgJN0MnudN7EaUwzosZLU7jooJzb9+49gTJzSomZRcRUC+8G/YoAWGBhmIYrH9z64ENa1H1mSUkU3MUe3QRyOtI+C6yob1gGbImRIP31zYXR9qKx0fjSV7/2zHe/i+eeh3PTXjkB7RvuzOud2WLWxkiOSprGMDdtBVEkCbVkSkqPbrlmJf6z+pmZnXP9qqwcPEHM2OCW0q4n5UpoTEsbBSMR8i55LAjXDg72U4uy5KoEODbKwQrj7B/0kRiCoFXhLASLTV/MxSYcbA9Fv/TMuAQcmhKAAS1ijLEoa8gNTH5+/YP39m4vOEZnCcZESI/dXX9XZehIJTVbRmXLi1FvcGnr4tn+OqvxIxGlnOI+UJAxeNri+t7kIGqQMhhASki8YgAsZSfo+IxeM8JhCVPVgrAOSvfkubMVQBEghaU8x6XjK6Qee3QGhE51JSUQIUYBtgZYXxt5L6pRNeXWFRg/OEUosygIR/QJEEFJ/DTyrf3ppAZDTgsAjzbIYHVax/CJMxfWhmNih25Rzxln7ZbtVffxYwYywHmNKam6qqeFvzbZf+Pqh2/WVyNcXPrNMoxS9EAJPLmBC+NxaabtoijFnNapJUepSzrknk3lrnePzZXqq7m6ndl8b45gUJaQ7H797w9VIPUJ0YlIlkQ0NgjIwQjKin6BcdXvuQIxpRAZ5FmWgr/LTsZV3uTE15y6r0tMCw2lLgptxJJC5iYz6k9ofKcuru0ttg8WEbVH29R3iPClV898/3tf+/JrzzLFpp6d3TpDOd62nIDgI1SAU3xqOORWWORV9zAAcIrQKN71r1/f/vnP3qobiC+IiAzDSoZF4WC5e7dtWywlgFaPtDTTJKiAwBRNE7LlBbcRdYNaEVBMQWBfPf/is699tRhv2kNc+DvF5wwjPSpYnGdHNmJlV1R1mxK588++8Nw3vlm+/EqzNr4DDd41DhONk7adhVBbDIaQ28PN1CyHtwlJkdKxO6wfOuRU+FLJAYGRjjwCL0UeWJX081xcus9aTtqqh/wDIvPiCFBNjgUx1pODxXSWQstkzLB0+OKPaA4c/ubuYN17HzQlgjoOFhOsXxQV6Po774bdPSRFSJKsx+gX3hOt1JDoIzqPXxDJ7FNiANwXq62TwjRrDxqaVi3CgAgYEzbX1y4/0TuzUZMm4uXIAQBROM21t0/3vE/xGYKNrbYi+qEfrA/Wy2JYN3p99+DdW3e2iXHhwlM/+MG3/sk/+c7/5n+99ff/Lr7yZZzdxPoY3jXGTbLYWjNrp7uz2aRuk9bgRqjxEjy3DiEPGwJIV6NiNTqE2WJigxN2hH5ZDCqyZGyKwmF/78o7b892dwqgUHBIMH3ccn+fP9iU7tpSmRESUSIm72s17g2efOW1V771Hbz4MvqDGykmV82AO/Viezo9aJo62kJ1kbBIqTENRFEoCnTJJzjh+5f7Is+fOROVeQDOuUHV61cVFCmAoJ7JkCzFlacgfdQx7uHbv1C3BzUCiVDBtWJ7lrYX8+gKGQ7IF0nBibyKy/nJzvt3VahTAIVzGtoC6tm0mVWcLm6Mzzs4gGIr2XCibZN4CO0j/sWtN9+48eGBtRiUDbQJLR6yzf7njWySlKdBymQMAgnYrQ3HT5y5sIYBmtNJ8pGHMmRS49b+bBotcRFzfpL0SLr/QRkAAFRBDCYSipZUY+llfW20NYYDKEQQQRNgCkSk46bEj28CrEdI/wSEyIUbAxtr4xuxOVgoLHpHrASzB6II5WI3g4/eY4osd0LSRN2bLhbhNPf/6IMMFlQqPru+OegNhTiSghGTFne9cKXL9vAt2J8xiqJsY0QI/XLgrNq/vfjl1Q//8o1ffPn1J0m1jyjsJNsZAazoAS9cunCg7fXpJHrypQvRVMAEzc2G1Kn/gBXgVkFlH1Tvz0NFEz8ernsikNjhTpwPNxIP402ZfbQ+AjOoqmkkNSaS3OyYkBJGlejaeHs+qWMAefLOsttqV01hI1qZKZ1o5KSMGJjUWRQ0BrSQBCwSyIMdZlFuT+oBpuusw3HlSwVir+++9/3fIhs37b/9xc+vLhYzLP3gupvRYERqkIeTSnuCYQRlqJoxQZdDOyqZWdVf39u/8+Zb7+0d/OBCD0SSIvoF+lXpZvNErCGFYPld6EgWYMkGABuYzMxUrfP7YbYYd/fbsii056eoR6q9rXNrX/7y2T/9sb578EVdiFM8hLBVZXQ5HeQURjur22Rrm1tPfO3rgy9/Fetrd8gCKgHqZPMQ5ilEhpIjQmvJ0SoCzJ3ySKwKnGjZYiN0af1u+eCPnw0DXX+DPYCk5294fLz6xMwAYIC0a58EAFV4hxAXs3k9XyAmKT0bVPVYgRcZSDjEyAIufFw0FltC4cDX3/9wurO30QSwSAEPDEounG+XzeyP5nJyxGoydzup5lwtABgxMZtZigkRSGhFBVr2Cjp3plwfReYIeO40CZDtphVsCKcixCcHZEjT1rEvhxXYt7FdtIi+cuPBV3776+WzT599/XV69cu4eBnetyaTthmVXhPaaKqc5vV0smjb4KRogUCkzsF5FsCgEYgoZLVH0hWB1QjMCCmZY2aGo7LyJSGGIMxgpJ3tD999XxftwJfUqMUET91MlXv18vF//pfsUUcWVeuKswQlsMEYk/miNTr31NPPffs7+Orr6A8OYlz4IoEmqHcX0/22blHASwtM2zRPoXVO2YGJTc1gMMEj66Koqt77zGvJIq5lWQ5KP6hgtdZNLLw450yjaRK+98h92NYaNgh1FrQASDgC+3V7Y3c3MFGvIuebRiloz7lecpY0C0gR3XUybAozslR4wqIJi+mlzY2nn9hQwAFiClUkTkZFRTVwJ03+9Cd/+c7N6yjIDarYzNG2he9nlaBHdATdB8bLaY6Pnvqq+ZpBg97w7PqmgLVNVD4KiYJT3B+qwCLo3nTeRAZL1sMkU6Zl7EWdncaD3CspZdUTZsSoUC0LtzkejPMUECOK/K4KmB4//3bcAgBzECk9qIUAYhaaEtUmcM4VVy3eiVG9JSEzQgiIhGMFoMYwD3DX22iRoWQCEzNv8GCChXmbGiCCIzkg65wfeoIZdcIwq1ouGwhGRngAF+ZTfKFIKQlwhntnza21NPEAWwsLLhdXlQ1qAiDRYxiBsveubSM0sWc2m+r86u6Hb15/a/7670aEEm5EzkTyfSgKjnjqHK4c9D78cFvLXm+4poicHFnkpalX7hQIWXsyhl5ZOthiWu/uh6H3Q6k8eTPRpZaxdhriSgYllYctbjJmQIlyMJ03KyklTUk1OmIWYhGoKaxpYznw48LNk69nM2WCo6XlYNcdSctZhDpPlLuw9DABlm2VR2flldvqrwQt27Sx3Ab8ymccybsdAznLkP0ADCAHsBl8Bc9IC+zMoqAdDb0flpX3tSZn7qmnsT544Ze/+Pkvf/HjW7fbarBp8Incqggnio689ckH9PgV7X4TKIQzLY6jksIcLOW6PBGKfhWDXb+9PZunRGJM1FrhqecKRy4SomnUZWfxoSI5YKwEJVUmInIKB2MDkUSHBayezzdbX/YogvenTa8c4Pln8eTW/Mob3sBLicIj8pgAoJSZBZzpRECuMn5SmHI6Gk40chXZqXJnDk8GbkRuNPNpv189fWHw5Zfx1BMJVLep6skUmAdMIwI58s6TMyONZgSDJgAEI04EhcNSoo6MjfSuZ3zsN8aAKuVg8td6tk5lZjlEc2PgZ0AvuKtBHqoAGyvdnUZf5uKp64PJB2TLowUABQvMiAm2WgKOg8O1aEXhArLIcNd8SlAmc7zcvnCCtX7e9GctWisch1Jqj1KgMKeR4XJx0YgVXWOB0+W1zGSjTO+NicV578OiiTFSkNIo3rjldvdRz1AVyiVQ9TwGItSmSJ1c0qrPvauRfJbxhi4Pe3WlVivs6n9h+fvuh3uOz3s9A4fKS2ZdNagjtSaFY2QLDBIQB1WFtkAkxATlAkQYntHB2sxLvbSM9qqAeQNZdpt+2KKxEwwF8iyRy5DLQFePDpKjYiJ0qIlPq4Gzup2X3HbOsmlKgDjv+ylZneJsOp+Qua2Ny6+/dvErr+Err+H8eVy6hNEYrjdTnQOxqKZAazCQgg4a7E7rhrjoVdpGEIMFTLmup4Ah5yZyF7AoEAVtvpUcGktj5YqMlYYkAjQpaqmclHenuHJ7Y5bOmidtG0rsXGQ4RRW6tuLI/Ah3lH9aWO0OjszqR1QOjiCHeUE6e5UimRgiUcuuEblRL9q1jWdeeQrf/CqevgzE2SL21jfmwGyhB4u0iGBfUVFZorZuNTPK5KPzwbH2C8ug7jj7Efq1V190r3+AK8qWXeIZ6BTV1GAs5BxUkaIAA/TGDqXDIoQYmsoNvJemCaYq4lYewGys0GVW6TPHagCssLoCd42HrjlPxUhMkKBwkV0ADpp4a38h65vkq2QcmrmL6n3lmeehXUrW5ASkknGOb1Jr3kvJMq9b19QXz4wur6GeN9IvxRyMkQC25DEHroe9v/7wrVuTHWxI5YvpdII2xhIGSSeHfPmbw4DYdaAotNPri6JGSEjORFqMAp+1YhM9AdLjZ5J80kEdXbUTn8ngQ/3JbrTbMmcS4SN8YzYLDdSBSOHJctmHxWLkAMvTCwMfm39/JaLCzJxPzrRNlOLY3JYvNoECUGshHgojcfAcEvnjbaDlj//4j3/9VzO4ZxWbM+/hDZykLBy8A/rD9Z/+4saHe3O3cbYml5L1fenM0q9MAB0BgSSVBFaJ4MajdqYuimkZMAiR3KhXFIGm17Z88+Kl9TWUlncARmQg5ZX8qDISkJY7RgZ1Oxw8hmniEwuCCiKnMfXW1ssbH753a/u6DSSUUE4qQMd0ZiOYy/o1H/HzOWE47thsU8qBfgx1ik2/pALh9vUPLz97/sx4fcCDCG1bK8seAU1Iwx7DoTFMZmF/CsawkFGYa6XizARROUXRIGiEo1BKUVNbiIz6vcIkzBvRYjzgFCi0UOKy75LQpJm2qfGVYzMCIRdjfo3HZ3wvZvU1IhCByYhAZMu+OgIzgwmGpJbMEjSRceGkAIsPGps2ELhfDVM0ArPBaZZhUbHUCRscCgEeeWBlr7hsryYYgZjt7v979Ap0SsfLtlkj0HJP9es+30+CgMiOHtKKacVESMqmJJHKRJWiVDghWOKCUZQIRPtB58UGj8ZmRU9cjJhN6o2h++3XX0528P/+n/+fVAmKshiOgtFiUQ+rauj9bO+OL52txGoogXRJPFheg8MZ+XGs4B0LBjIrlEglGQVQAMU8rErfb9tQFoVRc/vO+2cu9F//recAUCDHFIT3A++3CWXf93qzxazy7JA8lHOiFJzgTEmEMqnVGxUmZBRgNdsk1sWgHPZ4DcVGUXJswWn87KW//Ff/40jgCkmpRaw9q+Ok2kAsNzsbMcwBjrUAWMmMdaVmq5wzvAAOv//uX0eHxilOCKp+GReLEbmRK4tp0GRa9fYq/+NwIN/40m/9i3+KH/0uSpfKalyN2oiFYXdB+7MmBIiUznlTxDaw5HIRlHMqWQAGxCAGIrASjj4j50/vfs55VYOZ0a/znNCxdZkYsJx9Ncqqg3my6ppLAOQ0Dh8n2MiLEWctfAObkZl0zyComC1raWDLr6Ru/TKi7oagnKMngjAbSA1m2m1SyI4uN7/qYblQky12xYQgMCZQ4VljDM28J3p2NBh6LkFwqaHWNQd3/sd/Y3/2y6eTlyZOJc1KJA8iLSP1krIR5zQjkbIaZbVliBrBlC2yqSVhYjWK6p1z4shIyDHcwXx68ZWn8ezFBac7Tdv3lU9OJw2CRiGtfCw5kLJ1mmaf4QxBMEGWoiIi4dyJBbVuJOT1S+loFoTvOT7v80ymBoUulZoTkIjMyIhNiZRgbF18AmMla8qe67uSzdF+w8Oza3X4y//4n3pspYaexr6mMsElVnORWNnsVIbgU4ISJ2YlYWM29gliJJZvSUuEKBZFE1t+AFaKwNQA57j0pTBrG9r5woGZiF1hzrfOzQuZV/6g3/vTg533B8X+xU3/+quX/uBvvvKP/+Ho7/4RvvsdnD2P9TMoe/B9CHlHngmEfcKVKT64Nb2yM52aWH+YXDVpg/iCyGUGD0WlBIF5TmKJzYpEZJSYGodJqbNCW8S+0GBRr9Xxyd5ga1hRASmIuHXNYvb/+g+3/uW/O39t90KiJs4XLjR9JNZeoEGgXgTA0wKLwsT0+GXIxwU5L5EZYM66xYytSz4rwxiJD2MeY3NrPe5xmMz0YLbO/cL1puCdfvlTry/+03/06r/4p3jt+UjaOL9WjJzJTOnadjudRt9bl2o0rdP+tE4GImESZxAzMTgF2XKF+9i+wIAsm/Nx6DH3Iwo61uuPpZampLmv0xmcik/OJQFcIt8CVBVKCM2iMNvqlxd71ZiJgxZCZeGZoBqJiMUZYMjXnbrFFdYt0J8lqT3X13MAnxmBBlIiJVK21HkCmXY+syCYi+ZUiEtzZQ3ZbXF7pvuNJe61rWpjDuLYqcWoMbE1ThObsySIYkkAGJE5lgqR21ndZ7z8xNlXLq5fKPm8dwJQdD67K0pYePxZ+87/6T/96z+/+QaNpCDoonEQLcokUFlu4B4T5DiGI2vyFtlSEk0e6kBF2YsyvN1+Z+P5f/bDf/ha/2kxc1L8/9n7017JsitLEFt773PuYNMbfPaYg8GZjCCZnMmcmczqrMyqQqlGtaohQUIDAjT8hPwBEiDoowR9EbolQFALLTVaLUHV1ajsquoasrOSSTIYZEweg8/+ZpvuveecvfXhmNl77uEe9OfJCPoLfwsWFu7P7Zldu/fcc/bZe621F1bDpzgJIMtpIUqMSAs/nQXlKCtQF9OfAVDSQBRQvwf7pz996y+vb8WN86jXwjQxCmdCBLCa5D5e5pIjZeXj5MONnFJRlAFJBYVH3L71kud/+I3Pfr7GBlCXyhzgCkhPUtGjio/pNXQ8BQBlwQ9B2SUKQFLEEhgAGwmb7GrmYJaZsmbZARbpGDNEXh6JEMk6QiIzgzOUZh7CRDBKkcI4dpMOXeEMWtxvjl7lmZYqR0BXM/xphHIyYAQjUk2V4ALXl31/LfDtJqBayE9t4VlvaljQ5/SJuryrnJnlHolJrHOuc/zWrbcvjtbO9tcZjgoDwIaSyJB64LWC1sqinlPXQQleHS8mpkUngEScmA1wjkRVkVJEMFjCZJ52D2S9DzNOQNNCxXzhjNQsPX4U3qMMx/t3BVhVeo0gYjCFMXHyIoWXBEIMshQYZS4G2y9pz/igtMTRePdBG/MP7qAePoY+5uDXzNA3cMJdrlqFR9fNQmCiIojMqX5/KnoD/jwGDlWBIgm7VPe6L3/p8t/9O7/9r/79O3M9sNgD12bWNW2/LNYGw86WC97q2+Yi+11KiVM8FAwM4lW6nCgCAAksEue9E4urmmDvX7t9c2d+cbP2DgCE0a9rr5ibKuCcA2CWzIiRq1IMkBInKMMW+0NiAzpBEEXicRP6Uy5LVnHiC1sf0OVzz//Wd9PPX79x/WaP7dxw4EytbR1YTQFJmfJIDONEOYcb8ndZ3XQLVfuH3hGnOBFQMkViAaWISKIonDRMYwd69iK/9Ex45rzv+bazoNYHOGLSYdIhqJiZKDgBatlwZjlC7uPvpwQsWqf+kmciYNFN6mGesQggKFPLczKEl1PWrwD3jHA5fL6/cm7p6HLETnQRyN59QhZSgOPfQZQOD8EOP8AMBBNKxExmRJRdI5SCzg/4YDqcxWEnCTwVawggOIVXdcogDZwt6Sl/KVkVnAlxeSLv/r4kijJiZNH297C7DYviCk7qgIGnCVEHM9OEFIkUKe8vPoZg7x7K/9F+p0fzQ8sZbDV0H2Z8HgYKiqXiZPmpRwecItOY0FhsY6odizmjCuLRH8rGxnxnO0rimERNVNQkwiVSPb4t7Ck+BDlRaARWA5hNAdiSzr/k2wKk2YxpNp16MJxvYpyidc71B/21M+e6rmuTTkLYbWYHSPNCYq+a++KpH/yWO3/+0nPPXXzxhd6zz+DcGQyGKEoQJ5KEXNREahECDhTvzW2ni00wkC/FO3bJknKmqYAMgiVlFQBUSTMRWAAyVUInHEW9UNe0iLEm6TvnFUFBbB6GrTvh2q21g/mFwIOC9x0l51qvZcTQkBnqnhdigpKObyv8JCFHO3nizsLio9H7USZ4noen3USIBNqve76qE/FMww7zF37w++u/8eX4zPlYVjOfvJZloNThoLW2JbXSuFRCpxqTJTIyyBHdyQrHmj6PbpQe5lnpcNp/yOdHAxlYIUoGx4tFu1BDrmIUYj2WnmmZCPdXoPI975a/7qMf0KNiNY0saIyLc7KQ9xlQuDK0MTm1iucJdw6a3Xlw1bADw5jAgLIpcrsIzobdC/o/A4TIkATl3MQzoXQyKIphwX0kjwiU3jMCgIQSexi/vfP+e+ObjU+BtVA4hRHFhUJwKW16QpDDQjKGiqmRGSkEIAYRdXEU+bIfnKeqB6iR8SMp8k/xGMCWqcTcaVZwyJoE8kVlBQJ40qVxjJGSkYEJXFjKfhgJiGLBFkS2IssCHt4IiA0uMzczWy5oxbwubsPQzwoAxACAIOYkLQ7sWJYKj75YL2dHzt+pdFjr93r77b52QA1ie5QeZprJ3EYKQiKwLtIQACAMZmOOxvuTZmvShM2+Wy6mq7fIzEFebN2OUnJPcQLBlEkBo8Hw/Oa56rqPbcOoj3ivrBIEiicvnXhUQmhAIkRGEPz49Z9f6J15/jPPlBjV4tUgipK4Q1ui3Oj3zo7aG9OmifPEDt7r0s1zSc8mURi4YGI1SxqA3JTxoJvrflf1Bq4AFG0MYlZVJWApxJOewhMRAEnhwb2qSEATqesCsc+OzSsZbMYnVfLMzKqaUnLOee9jjG3b3rozvVWcqddxsUJde1W4snjlKy8PN55+9/r/8Z2b83ay1+8XdelSl7oYvCssdot3tKPxNH/gD3iSAsm/Do5WOFdrH2Op/aiqejLDz197+/Wfv3vpu5/jAilBHAYDqpPbO5hFSF33LSnM5atiZou4Vu2D256cVfRlMe2avXGopa6dY2YpKmxuvvS3/tb78l9d2Tvotd2gGFDXiVIJpJCYQeQSsRIlXlClZSV+P/IRR2tDRz/3FCcOKQXxHJMhduw4Fb4BJhpf+OzLFz7/BX/5MoiDxajWRLRd2jvo2pyrIlLVGCOwdJw/xcNhKfLKafpjzKIGZBO7/PtplSHKf4AREdgWlTtVgpbQZmtntrPnY2DAQE6EowmtwvR7c0wPDwa86nhvPL56c9h2VVlWTASUPVDBhpQoqSZLDF3wV5+00L4LYd61a5VPgMuakP7g7PlzurMVydKyZqWn8+dHALIFf4zMdNkUCsvumlgk3AGAlBnqEjsqCuelrlC4QDQJ7a2macaTotdrzWZC86KKg7o8t7l58TyfOfPy7/0BNjZx/jzOnUVZwjEUTYh+0A9ACzQdQoeuS6HpJmpbB23DzMwisup3+iHzZy5Z6bJtlxicKkgrV2gXQmj9cK3qlRAkgwcYafrOOzfffiu186IQOIIwe2eIRlioYY3IWJRlURs7LTg9ENlB5NDec1k0WtBhliwlMYiCCO10Ts55J3C1VX43dLPSlefPfO8Pf4gvfgblIEBArOKmne637fZ+0yQlcSBJESGkGKOKO9KFkj9JF+hQOrC0Ucqkz8IhxWSpc7DKFVXhHYuQPX6G9UdvVeXFgrwwgFqVExm28DhyvmtCNCPCtLWt/f1ZpGpj0LWZWHO3b5CBATXOyRFdkL1gMCNN2npte4U7M+itV1xBGWpRXSatm6q4O83+z995671bV1OW7eKISPc+e4UnA/miZGM1W+xrmCg2XeV65zfPjgZDAGZGp3HsJwJHksv5mQFVIIEDsDVp9idNMDZmIgYzkhqQuXrZ8dJIAVWm494zeU2HKJlBu9q7tX6v8ljqxFiRgOMZ7R/FIxUAFv1CD7VqAvQKnBsNBjvTcQxURCNvMT1SQlaNDNkoQJEIgoUqgEUSzJFEdtuT9ubupNnsV8Bdc2heQekw6Z9VCMubFqcluZMFZkYCA2vF8JnzF9eqIbVTibSsLrFSppIpwHfV6J4MZApJZgcoITEia+v49WvvvnjhuVee3ztTjBRGCgvkxDSlSnSz4Avra1cPbPegC2lOJRZWXZbpusTGBCbAZWMBswRloejdLMQwnw9ng80hqhKpE9UoyuIQTn5DIE8cNJGBieqyVEictW0IzJJ5Xit7n082VDMlkYjIOa6qKoTASu/f2XapX5yrzhcoGCR07tzGxtmN3/7Nb4Y/+6vX39mLUvXLNSXpQpi3wRV++ZanwdCvGkdcpFWVSMxQln2m8srb11979Z3f/u7nAKglhvQq9FuP3U4Tu2qQ5dNK4IWBsHJmN2au6QIrVRCcL9pZc9B261oGEBREqKsK3/jmxtZuuTOevPXO1fF8Y5bWVCpXcGw5AcygrC5AYmNTLJU0J71SeIr7ouu6qvQqOg9aeNcIjS3MXfEbX/1q+YUvYLQGluyfMW31YNZ2XTBf5uyVmaWUiOi0APBLsbJ2u+eHf83YVhcJAiSYkgobiSPhnKiiFBlxduP2bHtvIypDQOSYWcHMZIsGQouU1vHlCKJwhLC7v/32u8OrN+jTvUpKBowhtSfANDvhg8w4GbE9UQ4EAMwsakqAZHc1Anr15vlzt3/+s4jcvZFyrsj4SbJn/rjAhhz9GUF54fG8qnixAcYEJQMbO8VobXO6P75983YsfHl2s1jf8OJCjG/evO76w97ZMxtPXd584dlzL73gX3gO58/hwlNgByIQI2kkCr7oKtcBM2DSYt6E0KbQpa7rGoU5LlzhnMvzZy4AEN3/pliQssGJFiQ5URQJDJRMIQZAXVX4HkBQ1UoUs2bnzbe23313LXWF7y0kwpx51KzZBQ1MxqwsBH5Ck4IPhWxRj2WifzVP2nL80LKLd+7gzQZrgut7c34qttXNt4T8c8987rvfxGc+jfWzMG4sRXhlmod0azxplIg9+TLBmi41XZdMlWALI+tP4MKaR3XKpn3QXOrwgKZkMXimXuFr7zxAukysPx64b9ueVQ1A7Mhmc7mwBwLVVYKbtbYzOWhiMKmMSQ+HkALZhksZEGUiwNQOlWcKU0KAdaWz9X55ZlRsACWUUwopkhQgC5JayLW9269fu3J7fzedqRJrMhVbttvUJ4z+fzcOIy0DjFxi6uJ6PXrqwsX1Yphp3g+Yhk/xuIOXFo8P4o5bTu4DM+Dm7mR70io5kCQYO0FK+ebIJtHGCjMjfQRSBhEhRTiDBgrdoCrOrw375dGMP+WbWo5nR7rA8QsAq4rr6sMBAgYFzm8MRze2bnWdaEzmVNWxX0n+HxK5m2g+8SqAcsp+oiAiSpqUxXy9Mz24tj0/+BSGq+M6kvzNJfRc7aTVPz2pU9WJhhExM4F7KJ86d+n8+ll/+47GrLq6Z4d5VOv6RIAMDIIh5QWfYIzWQVTvdPMruzeubF9/9tKlKt89CQAKUxYdgS+M+Nyovt20nbZAkdm/ixiVGMZiwlBYWlgrmSkLFxxIuxY39vekWi9rOGNtWaN5g0t0DIezxw9kYJgYkqoXxwIz14XUxZQQl/2D7xbqfkJnFVVdGsVYCCn/tRC3tX2rFAx6Za8gDwixsHmif/T3/9ZkGm/f+pfT6ZY3qfzA4Jpuzih/+cR71EzptCfwhyB3UKCVe9KhAiBFZeYUjeCqcrSzdfXN12/sbOPiJpLOSXoluPYooCEBUTURg3IWwwhAotzjE0JGDOT4BstdSqsakzaU5lHnQCQWEe+cK6rBt7/1dKtv25/d/NFrbdcWrhyhIMsG4yycLbUyJ2JhjPDhuK9U5BQnAiG2deWMKXl0hdu3OHa+d+FC+fKX8cyzEKcQlIUqDsbteNaSeBFZ6K5SWnkNPyiHdYqjsIU5z6MrACz3+talFXR2haOFEyCISECOCDBSVsV0On3/Zruz683yJ3sSIXK6sPQx0KpJ73FjbjLUAI2nO2+/d/nt94pLl3trRQdEwPcLUkUX1CLUiS7aej1WCZ2PGkoAczJKgDIizBOjV25cOHedLMIiWSR1eZ0gKB5FhX2KByFH2YuKO+kHW3fmpC0ZM5QNbGxNIC58fxRK3heets2+6l5Mz37tq/X58+eefe78p1/i55/F05cwGsA5wME4aWyA5AqrCwUCcKuNTdB5G9suaqQUNaklZVeWYJf1mhlZDaAP6D+pxEaa99QAxFAmdWaOEhn7QorKL8wgNUIDbt6avPlOd/tOBRIhS23HKRoZsRIS8SIHYOyTGPS0rv8hoGUaHku5thGOdk5mBSO3tVtMp5W50lcdyZ2u2fUxnTv/0je+cvGP/hDDEaQIiZJKEAkR2013Yzpzo00nHuTaZLOm7WIyEhHRdNdh5EP4BEwO+R5MBEauASwILGQsKYnZ0PlBUZYCiYA+RPT58eKexWuhjl0m1tWyASCwVDnMo7leoRFbdw52JhOp68JXbejsA4a0WTHASmCm3BWJGAuGj1JqPKf1sriw1jvbRwmUMKhajCgKsDaUbuv4zTtXr+7dnnNiVmUkA6kdboP5Ccyq3W1caGQGGEPNm5xb23j6/OUKngBedvs4xQnFXVIpWpa7lpN2bjF7AFzbnu9Mg/mRsqiqkBCRAcpIxAtnT4JSomMa9AMgiGokg2hEaEalnN8YDopF4n3lBvDIM/kjKgCwrGQDTKZCPCCcGxVrFdNsLhYNllIw74+ZjjUsCYn5UzIv0YBF9/IYwUJF72B//9r+bKfBxQpLTsZdDk2rvcFixT3l/p9A5PHt2BkSgy+sn3tq40J/60rTRpT33J5PrCANyDoALOamyGgdfM9fP9j5+bUrL559auSfRY6NEgHkNBXszlS4uFFfG08mTQholWQROhmTMYHEmABoFIESpdyuThzgk6bdbtabVWVV9QkiTmO0RI4kPJLz1+ODTC0UMxMIQx3KwlVJZ11YTkp35fzvS+L4ZCAXAFQ1hGBmzrmOJLlyP+LGeF5XPV9jILCgqcWnnve//1vfvHF96y//6u3JeNuNpKqGLqa759x71r9VK2Ac3rx0WgP4cCw9TI2XDBOGcYyxKOoYU9dZr97YP7j9zttbr7129cL3ngYFps6hqh0NSh+DpjYIlwZKDDIiM7CCwpL0cK+gUAnzpoFZMIzbtpzzoOTK1x2QNJTPf+qZjrppd2NmeOfqfN7up1SKdxaxnJacpexMKkdm6XtuHL2fIezjt2U7xYdAzYyEOwkRHEreaVpdX3/ua6/gmaextg7jcUgo0ATsz5rOTFyBJf0/641OCwAPgyX//66M/3EVAMtq3HIaWb0PYGZKCiZmZlnGVylhZ7+5dkv39ysWGDQmNifKAogyskd5lgjbsXUcYipEVZsOrt7YeePKxS983g3WEoWOvO+DIyMCmYQIckDuTPAkgUGSTCNQALmGi6pcP3cmmCayQJbJ3Qum9q/7cD95EIWRLoQy+UQTAMiKu71gyHKm0tweT9xwJKOROmxrN3beNkb1xsY3/9E/xsYmLlzA2bPoVxDKBOYWRSocOyjQAVPgoLN50r3JLERtgyU1Ik/EJmIEVpClGONq2sy478ErIREIHIkFgDErfIJTcGoL7/tVwRUZgQhOE7rO3nh7/vY7fj4bFX1CalKbnCYlc1BiBSVmScxGTlkp98B4cjdiHw5edt9NvMgiKS9EV9moIHP/aUWyBkpfifiJxT3P4fLZs1955dJ3fgOf+zQgKGpIAcO803EX7nTNnulmUYAkKTexbZOqGYSInWrC/dLNJzpFaWBYtqbhxBBVECO3oU7mUiqEBmUx8OQNlk07TsLXzYUize4XK5aPITIaMsc4iNieTWYxVf2SfDmezom95og6k4SW31KyxgQOFBMpsqUnkrVN5ensqLq0LuuEMksH1LJyIjmbWXr99vs/ufbWdjtF5ZUB0kRGRyqd9gTe6DlDme2YVvVgY4RUc/n0mQuX1s/koqjQohvQfXs7neLxxZFE8aGH/IrwvlxGExCAnQbX9mcHndFaDySIESBjUwUWCrn8i7+kZ+R9oQQS1k4ZxBooNqNRfW5UDGnRNuyuPfQjbZgesQeAYkEwWDUxq4DNPoYeLs5hSTkFM2M5rikIwWxhQp4tRpEYWWKcAMSYKuaynqrcnqSdBqla+l0ezSaZZv3N4vwbnab+TyyYwdDomM7Ua5c2zg1dvduO4Rl8dwrpyTOExWrvbrQyJE2M1sGNyuvTnZ++/+bnLz3//FMXByjABjWA0QQpy5Hg/BBnBn67nYc0I+kZUYIjMINIOe9kTJUdM8lcu05TIhCTOTFyt6djhl0Y1SMGJdGYWE72jcYGSwpD7qVOgCPUXhS+6eYMNuMsclipJT6pjKfVNnKVjDOzLiTuDaapvXEwIW3c2cHTg6JXCmkAyde/9sJ89kNHf/av/82rbXNQVLV4XtDKM+7J7BNO94p/DTBs4cCb84BlWU7b8XyWRqOBk8H1q/t/9Zev/9Z3nyaBkAlQO2z2qtB2TQjkK6OcXmdQ9jGODNDdvaBXMOKiKglxfz5X65SGXFUAMTPX6p9/4XO/Q+fLwc1/9W/Hv3i92dreKLlKcApBFIWoZrOyxEfL9Hd/H3uCyLyfVDjnwBTIOpHgaF9o7fKFy7/9mxj24dw8xkZKB+zN4u6sKeshM0ezlBKAbP5zH2ubU3woHlkBgLzZWfy25QJCAhJs4UNAykKysqpOCbv7enuLpvNSRkgpaiArxSg3tMzJrCx8Xm5RjgECapbasHdne/z2uxe3dvDUM6KxIyrZcSk8hSRjGIGEOPcnOtZHnHQkICbNeayUtzd1VZ7ZiIyILAIAmWYrlsxEO8WvCgTNLi5Za5uW1v/ZgZMMopRTYxmRuen5MeLB5GA+6pXPPfOlb3z92e9/D1/8EsihquA8WOC4i2EawlzND11iRKBVHMx1bzbbm0ynbeyNRlE5AWAWdgyxvH5DTRcTJjPnGSDG+OAaAAOaGKRgywoAgNRC0y/8oC7ZkRIEWpChaXd+9nq8er0f03DgtAkhdRAHYc3ZL+JEzEQAZ/+uQ8byKe6Hxa7KEFc1gCMFpEX/wqVBEEBOig7YTanZ6F/6+lc+/Qe/i5e/hLKEOkihhCZgf9pst93EmAaDRo2Yg1pMpiBy3tgl06PtynmZzPrEBN8LuSrlO5Rzrdoj9cWvla52kADVSIsGAY8RVvwWWrbqXf4VvOonb2zEyHmxAtszbO3tT6Ja6ZNIp2kl3gPlZl7LrKMpw+d/SuQMClKl5Cxqmg/q6vxaeWGIfs4DthFgdjLr5uTKA+p+fP2tn1x980AbGfjEKZ9cBaC5lGXKUNCJJvwdD/fwjAE2VmMoU5PW3Oip9fNnypEH00IfcYqTCl4KZJc/sKU9xoKCtyoA3J6kqQqXdWJGF0Gemc1y021a5qGxNMU83t1iLMnUwUSjhNnQ12cGKJe99Fazuj7qzHbcAoAt/PUXZRIGstqRHWHo0aPoUkvWJeuFRwzNl9l/WkRVlr0OSM0AS0YORTWH3+1kHJFJhno0yZ/9CXPaKlfq8qk6xQnEIlZRYrYBqjPVaECltAfco2XPXz186emFJoCQSFGXW/u7V3ZuvT/emqIJ8EVuZE6M0DGHUvxGhbUCNcdZ0gBHKHJ5eyECyBqaZEQEIjPrLCYlEQHBVeV4NnEH40FZjAZCiRBlcQlOcmCZrRAEZKZmLAQvKMBiqgYlEJgMRvQJ5v4jM0BzFZtZRJg5pRRSlLLqmnBnMo9tGjja6BcVwdd+d6fZWK9+/3c+ffPm1ms/f+vO9rQLkxjFMS0m4UMsb1tjEHBYIn7sovPHEqs+Z2m5fGcWr3kvKYUQg8i6k97eTnvlrZswCHsFM1AxhqUfe22bSP7w7cTYzJjuq99fkIZ8WdalWJhPx/MYu6rqFRUloA+epbTWq/G5z2w6P9vfvXbrarN/J1XSi9yLoUraC+ZUi6RKPCNOTEdvHFpud/PWNy3nbzu+h/gpfr1gY8dCRBHUCs0dHTjeOHsWL78McWCZKXXsFBi3Yd6m3nrZmqak2fo/zzNYTMKn+CXIeftfkVTiXm1WbgxORLxguBmbIinGc783cV1X9AmKoMkbHEiUCLoQRzOMFOnY4RgbPLhW8Himd/ZwMEOIDlBElMOceJSYjTJWTOcna6ioakjLXQ8RmFFVGPQjWSRLDFNVFjbNRHV6ElmaHyFyrp8NujDLWtS9nB72xNMlT3Dm3KxXz/v16KlLn/3Kl8585zv4/OcwGgIEX0FKCEdCC6TSc+UrYN8wbTCepYPpZNp20VTZSVUZlwYlApEIOQKpwqCFeE1RVVfV0xBCjLEsywd9BVuYGBCTikGSEdC1oap8WYmxqkGQkBKarn3vfb6z2zOrCqfdPJiSMDOzJhglyjWAhRBW9FS9+WGgpct/RuKVVdqCVrwqozIQsjWQk4nRDlK3vnbmlS/Jt7+JtY1507IvQYiKWYv9SbefQuiVftCfTzrmlIwioEwgZxD9oEHMJwK5+gZAiRlQUgYUKqZIwZn22PcYJUHV1CI/Zq7sq/wdG4wgiqO2xrSQOGSWz4J3bAV2D5o7B5MAlrIXTLuUIAys1tqlopoUxmQq4ERZl8MKZYNYRJxV5DZKWQdKgLuAkFB4OG5Da3BjdFf2bryzf2tWRxS9VWEhEYiW3GPNFdEnCXY04mAAUGYlaXVQlOvVsI+CsWheqoA8YfHJJwMrjxtaDfDFNpVt6ZYbgQDsJ+wEac37ojJjWDQkkC4EXdkij3jZg10fpV+vmZh56yS1PYpDD7d496Xm58hBHxfyp3/6pw//6oVFAKdIFBd7dnNKMGkAKbHnhu/t7m9NI4qBUN10geQYNQ9apDTMshAOBhUkFohjn6DmWQqhGKzt1n3/XG/08nn2QGpRe5AizmZcFQgtfC63LDqjLDukLB+nOAkwgoGm7XxYVM1s6r33G4NXr125erDVOYMXZwhdJNOiKuBFNWJVoTqZOJ6EH3lKWmyDjZZ9npg7M2Fu9qcu2ktPPXu+XJMYnRToIliI2ZwI4DeqSZOu3bkD8ckIUoh4BmtUjdFiV3hnqsHUhMkXYCQCGCLiRUitm81EpV87xzSbtf1hoWZE5Jwzs7ZtAZRl+SBP0sfqUhFAOS1NpEBW0IJJHNW93mw+m85mYBLnkioMRVFYOh5r2Y5CF9TLQ8sLQ85qLNIbzGb3F/I/KO/zoJrEg17/IRHxXUeqamYmNJnPB2vDXllPJ+PQNsNer1e52MZBVTBQlHj+mWcM5c9e+8WN27fPnT/XzkNV123bppQGg8FsOp9OZ2fOnOm6sNRSLp8XD37MBsXjhNXilZc2I4Bz5ty7InTBe/HeNfOp99676v33Xn/lqy9eevosk9va2+lXvUElB+Ows3NQVsOoFBVGEG+Fh5MoYKjPi7Bl1QctBAZt05glZhLhlCzGJOL7hauBisUZMJ9jfTj6/Kc/delM9Prm9SsznbexcWx953sEattuPufBIApnaxEnjohiiF3Xeefuai+0XKmPTZk4xa8VTngyn7n+YM/0vfH0xW9/6+V/8h/ihedQluZ9qnqN8K29bm/SuLKSomxjMlpwV3HobHP3PPkQ+FVZBqlpnoDzpKequQvRkomwsJPMf8FSB/5RgoCl5Gzx97wVMSISXgb/RExg5uPK8pe6QSYARAYYq5GJ466ZrPfrzX49gJRI7f6uDxE/+st/83/5v7/AvZFxO58NNtdvHNwZDgYUkhjBSAmdkAFOaSGRe+g6HhulthttrO83s+u7O+cuXao+91n0e5GgUpIwSTGfNt28FYgwBzXQR8lAJBjDzMjARMwkxESZw5tHqqqZ4XAhh9L9B+gDcKyaN0NJIyOVRVU6rsQVGjGdYDa5+q/+JR0c9DUNi0oMRMyuaLtO+JOrUvzYIQYxA5myRTZlUzKCiVmchwub5+7cvF2W1Whzc2d8gLo8KKR59vLX/v7fPv/Hf6P3lS/jc5/GcAgRDNfn5IOn4NEJWsI0YL/Bbou339/ZHTezNgQF2JOUzI5IYJlPKKQChSXKVB1LaXXL5xHFzNm88YMwsnnsiqL04mMICKlkV5E4S2RREM+dGY6EwnSvTBHzBq+++m//D/+n801YZ9H5zNS4dNGREszgFEUithyBUGJasH8+mdnmXwHY4BOQG3gIIh8qSMJsPixrIUoxkXAUaqGx8I34t8d78uKz3/8n/2j0x3+E9fXGEOs1c8Veg9tb3dZ4PksWCt861xEKXyWledtN2nbWhqDJSMh7VTXwcrZfRlgPFgHY/Wrwtvz9h319fvX9Xn+038/d8+ExYAQRCVHNzItjJ6qRzUoma9rNYf/MoC4N1qlAnTBIQfw4UQTZKN/XBjI2gBYRtyVLqgA578gjGoKiA27PbGfeTNsuGIOdOR9V2y6KuHymaUGYzXE0maLfrxKo6RplxNhpN++L+Xb8pecuvXy+2gBc0MoUIlCDRelV+0j/75/9i//s3/zTLW6q86O2m8IvDDkAUGb+gkGkT1Q+jQDAF64gjl1IKbEviIU6TVvTP/76b/3wi9++7Nd68DCaahB2ckpqOzk4dItZKF5zid8EFrsorpjOZuS9McYBSTAH/tt39NWt2VYy6w/VlaZECg82aCI7QtQniSxgPU56kkBdE0vvWDqb7jy/5n/w8me+cc71FLWBLQXWBCaQAA4MOvaG+REsgFJWB9uq4XpuJUTwQC2p79RZCKkj6i/TSw9rA5SD1dxxDCYgAWDEAFIIUkgiqGqEKBW7wd6/M55hfQTkvKRb5PkzNXyxY7NMbKTTvNKJhObYwlCxa1RHUl0cnqnMN2qJ2DmzpLCkGqEEe7JIxEcZBMBhJwCQUildm4zj7dnBO9vXPzO61K/6Nm3IeRgxKN+zQ2Dd05najaHsREm6lFIwISocYB9wA1+REdSYXKDUJB23YdhV5MG9qguIKWY6Ut6K2NLh4aRg2c8tm0tCDGZcFejX5Sy0UROZFs7FLLX+dR/tx4yiLJsmhNS5Xr+1+O72QYG1p0ZFG5A6VAXW1vCtb3352q3b/+zP/vv333tjbXSx69z6xmg2a65fvzocrl24cG5nZ6co7rGa0VP5zsNiSUa4+4dqZgRYngPNA2RWv/nmjU9/9vLGZr/na1FzTMNK6oJggajM1IRkiFHlgQY8SpZTtAIzNVGTaZNodxKmc1lfc0LOIIUAhlGNr3zhi5vlgQ/p1s343vu3b+/EyTgqn6mrajjYTbEDoEaZOAwi4ZLvpSvaklR4ipMF61SkSCQNUur33NmzWFuDLyDS+qoDZhFNTCSOwOmUnvxYgO9NEZOqqhfxTA7wgFiqQGjmu29f8ZNpIQUREquJElFK6rO3NS1orfnOZVM9XjZQnXOIXZ+4iam5cXPt6vsY9UrPEXBAKVSLKBJFVV7tP540cGaiLbc4AIGESdiSGlI0FZDZSQq6ThBWq9KR049eUc4Oxr1eD0RbB3s6KOOwuh3b7/zxD/Gdb+LiBQhj0E/i9yIJgwoo0Clmc8xazJowD12jKZFPxLBlWcsYtGiCR0slJR9Z+o9rKOBIYBYt2YIUYkgRsaud9HvOMRRa5qLd7n58691hp3VUp0ZEiSzrfJhJdGVRogZRXloRnGb/HwK6VErlIIcNl89fvPXeVQGNRqO5xSBEvfIgppvTPf/c089/93vFF76I4UhJDsAKZ8AsYq6IRpGdMkMYJAnoYJ1aMBgzWJTFzO5tpUQrB/eTPYWysjOyhRYnKRJUjahXSE+4AtiMEAEYLeksjxls4SWrIKVlFx9mJuIIaqIRyARmmCv2m7aJSOQAUjAp8iYb0Nx+HKQLMYCBSJGQVFUjETkWVmakQu3s2vBs5QZAARSmMIUSUkLNHdKVcP3K3vWJT4FJKaJwyKtJNhjAwlbjyYMBipRpIcSu8OIjSJRr39+shmuu9tm+iUhYTqfCk4zsd7W6HwHShXhu+W9T4P2t8X5nUUoyVlUQhJC6AFkkrhciEFsW5+hYpvgMYiIgRWeh76yW5IEy9/Yg5Hz5shVwhPFxQ+LjFgA0Z2qWdE1TAGZssYIrgTVP65V3+23QyJKJU8dkJBnncAdYVpCVyTTFrizLgGQhRTO4Yq9Jb924sxfWz3mAkXJBO7uQ51I35Q6CS3LYKf3/pOFQbmVwXEgzW+/1X7z07PDNv9xPMzYWB3NOo6aUEtl9trKfdOhSM5i3JSm3QgDYO5UmOLs62frRlV988fLzZ8tBsDDyAyQAUQwFYQ240CueXhu+tddJxR1T00WN6gvv2ZlG02jA0q1lMbmwoUsxc3ibGHfnc+ecrdWjGl2boJqtSHMBIKWUHR5+LefnWDji27e0YjQwKYELdsNe2cb6YN4iRVeUMGvmnX8A2eoTCTZUlRuPx2I6qodtN31v+0AMg/65skBISRvq1/yNr687/zcmzfzq9X86HBX7e3vT2UG/Nzp/4QyMm3amGu+/9NARz71T3B/5BC3Xx7zfJjV0ILZDGzQmFND6z//89a+88rnNjf6w6kVVZhr1imHPT6wFFSRkDE0Uk4KN6V4F/7JNKNzCnF0IJmwphukkBJudL8q29GXt4Pro5lDFhQ1ceOU3enLw9ls3/uJH2z/6ye0rN8I8gPywcLMuKLMQUdIUE5l5sHD2Eb4Xpz6aJwtklIKKlK26zlK1eXbtmWdw9gy8a4EAtMCkCbMukPNM0qV4GpD9unGfO4wNqlZ7XzlXg9gCYiIi7B28/5NXXdNWa6JJA6UOCi+qykZsiHnPtLhzNee20kNfYSU4L/Ou6bG0xrtvXjn/s1/QU5frc2tzdCWKoefWF4m1STGpkJMnrWsI31/kx+IFsigDmypBmRaNAD7+g/wEg3DYaDurbUVJFJX4+XgyHKwdhGZ7PisubHQFdaMB/+a38akXURVQWN1v4EKJDhjPEQPaFk0TQgjBNBESu0Wwnd8/d+ixo7VwBe52vTqWxRbgjRAtGYwYbEQETdbFXr9aH/U8kKytGFDFjTs3/uKng2ClGpDvYspZQEoolGXp3Zc4KbGS6pPWk/v4WDWONjosIImhG09LkvX1damK29u3gnhf11vzsL/W/+K3vnHphz/Apz8N9gfKoegl0GSGprVZQgNOZAQRY4NEQ6fWxBQMucOEgVIy3N2feeHvaid7emADmTHEoAJKUFVlDQoa1b1+IRWD1JImk2zbrbK4ax8bLHbW94KEIU4TuphInavQJoxbG4+7lgzmKKckFUQonEspLd7HdOkIkPvxhBi7pMqAF+cSkVpP40uXzl3q1/2cTKSUPc+TJnK8i/FP3n/j1RtXZt60ENNQlkVs5kaqyDk0zm0HDnm2TxAoaaBERCTOCXtNSsnODTcvjs6eKUZlYsREvnBECafz4YlEztQvE+sggBcSWdLcA4CRgF3F2ze29lpoXt9TC4gnNKH1XJCxwS3qrAt7t2PPPMzMDIvRIa1X5ZqnEqgAtqhIClHowi4/c9+BY4pKjwvT3CjTYPlLsSmpekMBbNT+zKAuSDVGZrbj52NFiVRg+eEzk5EMrMllR8turpqorDvydw5mt3bRZTe9/G2IQAqxJRNBV1fxNPt/ApHvumwu7yXaCL1PPfXcheEZ7tRCyt6XgEIjTN3jtLJ/DMh8f2MoMQGscLqYBGKMYKBX7naTn7zzizdvvT+Hxp6DAAKwkCYP9IEL/fr5zQ3XtS5Gl4zViI2E4JREDYekidw0LE9kFg2AuMK8H6ewNZtutWlqIC8iQkQpJVXNDvK/thN0fOiRB5ATrMqmGlO/9hujYeWcxmih42Qwe8JIylogCSIAiCSpp+pvT9v3t2YNQKVAUhdAhJdf7v/+737jt3/7a/t714ejAtSOp1u9vneep9PxYNgDcEoW++uBl32AAUQgGlpQACUiIyKYI5Q/+dG7b7+9xQklwSsEGJQ0qMlSYwhKUENSRCUyZvOZW3o0rZaXTSEmYwvGEO/qqhwWRQ3yO+PZzb2DnSa0hFTWE0gDQlkXX/+Ns7/3e5/9wx8+97u/M/jKy5OL59+E/fRgry0L1IUMaj/qu34l3hvn9j5P3lbiEwc2WGeOipiQ2K1dvHTmhRexsQkvjXMt0ADj+awNHQnYSTJ90hK4jycOeZGkyLSiFHtFVYsvAW47dAEGXL++/c57faHCS0LqoHONfPf6rrxo9H0c758jv+6pSW3Py4Dp4OrVmz9/AzvbAHtED/QZo6rqOS+GZJqesHhv1fidbFUvzQ3S8kYx989I0AhNdiyq2SkeBosGV4fNcsggBqfgqB7svW8t2aDc5/h+Nzn/1S/hwiYqD+9mRbkPNwWmwFaL929Nrt2Z3dmZ7k/aadAAQVFIWWm+oGAyXrL+FyRxtkVFjaGg3IDzMFB9yMP3YEqa900kbGaW1DRV3vUrYUBTB2JEwztXt179RRXVgYgoZQtyAqm5ZE7hEggw0sSqHJWy8/wpHoi8mVrIpJbmP6JgxXh799yZs77uTWezYm1QnFnbRvtemDz729999re/j89/HlVv3mmSmuE7YG8axk2cRu1gICEiAYkhJnQhtUkVMBYWb0BKCeBlyeGTE3WTZYEDhJjIzJJqAtRBh/2y76UQsClBlSyx6mOpAPgA1EiTJTBBOBBHRkuYKXYn81kXNZFI4dibkYaoMdGqg7Rp3pAuvikpiRlFs8QCTxCzQlMPeP7M6GxJNeCRHDGEwT6IC6CtZv/Vd994487VplLruaSxFHaqThedP/MUlcfwSTifv0ow82LLZEzEqmrBuNNnz16+tHF+hEoSIybYA6yvTnGisOx7rZRbXhBlBUxWFd3axe2DaUceRZU0ITRk6gisiYyPJLEFJqTCRscKibPwj5kRQ0F6ZlBv1L4APECqbLlHMStMYbB0XP9PPEoBgBRQhSmQlm6k0MRQp9jo+fMbg1IIGonIjrm9IyM2FnUwBytgDsZsLAZP8GQWW3QtYHAevg7irt7aaYHEaBOMAeGFuR2pIfuO22KeOr0fTyAUcM5lLYBX8eCnNy4+d+kZUkpdCm1U1WzJyoa8BXqysBzYq62IM4MC8zmIXL/sHL27c/un7799HTvgqqVFGxJV9ZZ6wLnKXV4b9tS46bRpPFHhHEiTBSXLreRs+RFsJEa57YBAWBwXZSe8G9s78+mdaRCHoihERFVjjFkHcIJqAFnkZWS2NKbPqq/QNaVg2HODqkSMXdNaiAU/WXMKQa1tek58IW1CdHWxdral+q2bW1d3245Q9HyyYAYRfPWrn/nH/+BvglpQe+HSelnxm2/9bDLZO3/hTAjt/bP/T1o4+ciw1ZK26ABsiKBk6EAxE/WIiFDcuD558xe3d7ZBCkcssJJ10BOmYOhSQlAoMbNj8iIeIF2pCEkJmrcWjp0ztmRIIGMh56RyvrrdzN/Z23nzztadiAagwbr2NlGuww9x7qniW9974U/+9kt/+28Nv/+9nU89/+6g3oLOUggCFM71qrJf+7pyZXHfuOgJq659AsDOvLMidCDfO/v08/7pZ1DVEBfEB6AxNDEGDTkwU42fpHzEScRqxj2yxIMNrFZ7VzMcgLZDiAh6880rcTJdq3vMCIidaGOdiQO7pS8NK9hIjXS5dzrewTSWOoueqc+ie+PtK+/g+g2kWCZ1QA0MC+4XlRdn9CQmILKQ/MEsVl29jB+pAHOKh8Ai/55D7ky7CfNmUPdSSp2l+tyZbcSb1H3md76D0UCFO/adVHsp3Jp1126O33rrVkykxkYOzkfHDelBag/audJhN6QMwoJ0CFIlVYpK0SgqReB4CXc2eBOXmAAiMqZoCqj34gvnAQXIEizh1p34xjvhxq1SCUAiVmZlNmIylkhFglOIKaCJ8yMmPrUA+iVYZf+zvTQAMXjFqOrBl3vXb2zt7owunO0quTrfL1986gt/84fuqy9jNEJC4NJLkYCtrTht0zSkxpC7MAixV+VkXRfbpMEsglb9UeInt9AuCpe9NtTIlMicUFn5yi80UUKJCCTZdukE1ERznaZLMZiaAxccHKYJu3PbazqYI3hHjiGkZAkWk8ZEpmSKw6Kg5jMiHizGogIzjRxjD3SmrM/3sEYooKIJZBBnjrUqW9i1vdtvbr1/pz2IJZknWOIYi4Qiqaw+ghW5oPLrPl0fMxwxG7LbqipCG1OXSOmFp567uHbGL5ovLG620/5lJxx5dCuQecZgZgKCQYEWuHZzp2MHX5MvYIquReoctFhZ5BmvUtmiTvTYRvSmRESmqRQ6vzHY6HmnYIvQhbwkZ/0Vj9h957gJU4UtPlgXQWY+RwYNbHHkcHZ9VHiBZnXhsQ+Isg+BClQAyS7kbCxM0EiWZytWoijCvrp689a8gxo6gwIkQErLRgX5kZVQWPV2OMUJggKlSL66xIWA1jB66bkX6qIk4xhjSomZhYgpL51PUgBKWHUYZ1uIkVkBGEILNpSOaz9F97N33nj12ptzoAUiIRFBI6XogRHjbIWLo7VSTZtWiIuiUI1tbI1jWnU5NCYjXiz95MibWTSFMIqiAfa6Zmc2ngUAcM4RUW6imNvZ/vrO0TFgy7hcCSDNj0UiQ6NGeEKvquuypKiaoqMny3KKDBrmpaAQF4MGsPR6sehtTZs3r16/tTc2oKo5xJQiLpyl73znpf/l//o/vrN1/d333rj81DkRzJtJWfr9/b3lW67uVj6dmh8WRnfT/wHAEAwtKOa19JvutAAAgABJREFUj8iI2KiIsXjttWuv/2wPChFYbITDaFBWtYizmIt0SkyFUMEm+SLccynY4IjzRKNRYxdTq6mzYOw3zjS9ejuk6/vjrQ5z5eSqDuXWfpvUY3gGn//y+u/9wXN/9B9c+Bt/cOm3vz+tZa5he3KwdbB3MJs2MSTTlRf8apuaE5GnOFkgQ+EKUhc6K6v++aefwbnzYGmSJpIZMOuiwkg4WYypO1V9PA744LxLMAbVntngAQ4BXcC8ufLazytgVPViDAqV0nfQSIemKJkrcPQuPtacrmSz2JgYQStQmWx849btK+/iYOJVPZIDBh7D2hdFYURPWg8JXugv75N3ybEWkBvFsmCxj3pwm89T/HXBgCi8QhTWBirKEAKcWOm7SjZfetZ/+bOAjkPsIAqZzsP+eD5v4nTaxmCqDBbzHr5IhQTvOkG6Jw4iBWCkyP4b0MxNUU6JLfGx9zuiEIMjJuZkGlNi5kHdK0sPIKLzwugCrryz/cZb1TyVBiLKxbbASGZQy0wjyRUmssSWOKkkoyfshjwmdOn7v0oS0jLUEQOmM6j1Bv3d2eSnV97QtfqP/yf/Q/+1V3DxLIRDURb10ID9fbt9a7sL1ikis7KQMAOSjKO2bdvFlLu8KSiqJSz2X/fUAGjRN+4EL8FsgBmrIbelBlhQlsWgro6o1Y0FzFCxiONSUj92LC09QRRSFwxWIBh2J9iZzzpVdl5I2Fw27FwkFJMudEMffD82pZgbhCMkjjry1eX1tSFQGbwG0pjrjUlgzm2F/TevvXN9/04oEAuGgIhjM88KgKU32fLD+Mm63ReldyIhZuaUUoxKhrooX3zmubVilHuWgjzU0qkC7wTDls20FwkhaNIUIQwgKCIwj7h285Yr6yiiRBAGWc5RCy85dCaA5Gw23cdh9yGw8NNOhZez66ORA1uCprx1WioA8qbdYOm48cAjMaZJc95fYQCbGdSQEmsaABvDQeVk0TPkmItLJq2wEcwdkbsyAAFZUrOEooBzllKIauJubN2edRYJSWEACUdThdmhlYcqdEXlPcXJQoACSF2HoPBFCl0Bef6Z59ZHG2VZmhkAEckcczvJ0cwj4shmW5YPVoAITDFFrgqpyyu3r//VGz/fwbQBwqq1ckqCWANDh09dfmpQFBaiY3jHMXYhzsmRkq24KmyHj6ooLKFtQ0hm4rSQhnSqaXtnp2kaIlpdkYxf3wk6HpYKgBVDZ6H4Ln2RYpc61JXbHK7VVSWg+9s3fnLBUKTEKUFNiUKiWUQLx+VgZzK7fvv29ngfZEVFZlEY6+v4j/7J13/wB79FpOPx7rPPXa57/vbtm3WvfLIKdR858lpnoASKh0QAc3W1+dYb11/96ZvtNJfvE5OO+r31Ua8onFmKmuUCbMoxKI6YWq1udgApRAYce8mTQoIqEsm8KtLaetcbbM/C+7f3b2zN9g/SvEOyehx8QIligMvPrH3zW5/6kz/52j/8+1/83nef+8xLvdGgiWHczKZd08UQUnrcN2aneChwVdRQhJDKuj+8cBH9AVKaxQighc27sGoME2P36z7aUwAAFkylQ+dxAAJyDFYjA4WEkDBv33/z7QLkhJp2lghFr06EZJrS4V53xQp8BAa6EZoUyDtVJU0DcbPtnatvvYWtLTKjGCShEPRLVIUj4UfRPJ9w5B5pvOwpt9phxRhzAWCVnng0C6ZTfDiWW0jNlFtaergXJAhRVctef2s6dhujr/7+b6Jfg6lNsNy1dTZvmtZLMegNuy6GLoWonabA0EKs8twrMzd8GYUu6GsLo59F6l8Tq5Eqq5Eea0tLANQYixGiZiklEen1enW92CyXXKDr9t54a+ut90bsxBjGypKIDWzEpESJRJF7XOrSBSiRKunpmPsQ5MpdrgFkLHZtCooaDibrZ86sbWxcv3PLjfrf+8Pf97/zfVzc1KoIIlT1kmF3L+1tj01F1RKxMpksb/akiKlt22SaDcESLJkqjPgT26gsj0NOi20mM1dV0R/UahFqphHZtkXYiI7Zkf7jxGH2Pt/v7F3QFKIaMAvYPhiP542rCmHHximZqjHIsXgW4buIaEc2sBo0KEUlhaUUO9a03us9e75XAd4gajCCatDUAQm4vnXzjXff3p6NqeczAc55Tk3nFJJV8flgafn8hMXtZgk548QOgJmVZbU+2njm8tM1CgEAgghUQ2qP2wD1FI8R7rHXM8uO1gCSQYGmtZt3bitLiKoxwjkUBaAaEy9qqyuWHsNc9v85Nq1tQbBPlZON4WAAsEakBM1ZNdZVJeCRJrfjFgByUcQ5wEPzqpLgwGKmksIIuMhpI3W9GMiyAvgYH6GEyEhsQFz4DJku2AeETo3Io6i8FIiK2M0Y77fdNtEcMIMDvBKlZGZZBZCPWcByGCqfBignCZoSgJBiduDSNpXgp8qzF4rROpWlOUdC4kzEAD2+4uTkQ7Gsby1sOvOPWWBAaOGJBv7afPsnO+9cx/4c6IBkyNaAAAvQAz51lje9kY1Nms6nmUXtuLYeq+RbmIHMPctCGi9OVbuu62IECUlpUkRyt8bjvS60BHVOWQBYUk6WAzXJGwRbCgnAj1tNbmWnuEyILKgOdVFqiKFrS8Fo4IelFBTJIkiVjpJr+H6PD8PRdeZo7UHvx8X+NcMY5EI0jeZMLNp8GmNCOdoIRe/6ZH5l9+AA3IHNS7DIhJ0D/G/+t//R3/27v/+TH/+7dj49s35mvDe+fP6p7Gm7SFgDAAMOcHiEIvkTg6PWw3dvtNlUzDLjgI1yGt9AWpfV9u3tq+/faOfZWcCzuQrc79WFhyBQaskCw1QRQsLKZeLuRwhBVUXEey9FyU5c4aWsbtzcmjRRqZgmbB00tw7anRn2OtTrvVRXOy22m9gy4ezZtS99tvj+d87/g7+38Yc/7L38Snv50ng0nPTqWV3GqgrCifIcc1jFZAUvD+Zw9gAAKBbTXSIosl3yIzEsTvErBTsXyOYUY89jY4C6REyhSw7QTlMXCV7YW0IKykRYLAEP9Zw/4ZjPWM6vD/98gmF0jPO5UPQR55wUGZyiirEXtNLkCYoEirCAGDFtumu3ywiK2nUdmKqqEhBF1ZgyudWyWkjBhiydO/Z+J5qIz9mcwpPOJtPr17C1hdDWoeGUiMEluARxJIsMPMwiywY2/uhFRbykGT3keOZ753QyxvL5Azj0sM6EDGAhATdFNIrgJGKO2REJLQ1ATjSWifYHPO5u2pQIc4eZt9ZZJ5b48JWJLS4faSmLIIOYiRnZyndnafxoiweW7xwZHVPkvE6xKGdbDKdGBq6KWezGhXRr/SvTiW6eufSd30QC+mtl1c9k5cm4GR/MQzQT8XWPKp8cR7KQYtd1oZ2Htlt+68OQ8t6sZV7j7J4p7qFgQBSNrCRgMtNkSCQoelQAAtQplKaYhenVm5Pbd2rxgNHCzFcXLiuGZdB7eGBs/GBbqlMcQokVjo1d4jKhjPAJYig2z47bMDPaNoyr/rf/zt+78I/+R5gGcBnJB5bAshv06t7uXteWa4NIbLk9Hkue85NZMI1BzSh3BTAzjQlqkmfJu6ul6THcXwC68LlaPe7593s3VkqcYGRJYvRJa7O+SN8DMah1CgUTSEBC5M0eRyvau3L3YCUYnBRFMG41dcA8Ym8+ncVOygrCCRY1RFMwOedEPHNmyt47ObAKWtbgOuicQ8K8oOaM16f7mf6/8A9Q005TB8yAt9utn09u7qQZlx4AEjn2IWlkJKJFQlPzM560O94Iqmqk5piEHVxpbh3VhWJ0kTd68FicUsA0BqUn7Px8EnBYml0oXNKSL0tJSzUPIKEDtomudl3DZLFDNC8F+wpwwRCZFu6UOTZTBWJii3yvDOuXwyJBezFspHiRMAIkmZlBKDKA6BCyNBZawPxxb0n50z/904d/NYEAD0hBKIkEInDmxLwjpqpwFdQb4AdvXtu/uhX905saFA/tvGaAskVORgZKS0VDUkZijkRKDsraGdhRUSl3U4xN7IsX1592qPaB0HLNydrAHMEEJxCfmHTRA+eEmJGcAgCU4FgA1FUBYpA6LyYoUY3DwWtvvL6zvzc4u9FoN28mKqyc04hP0jU2gy004YmRmJRImdB29XCYkkJTOSgPtNmXdnhm+PLwxRF8MzkYDgbmi2lQEY4degCX/p35nXe7ve7MULkud90G9TozW2wkc0rRcoONmAIxiTgAqnnHSilGEKSuVFwXk3cyqL03aaeTkkUW5uJsYCVJxCDm5cE/DsjpKLYl2cmYctO1RaKKiJkAYnKsGtt5M+GqNBHKFJyEpGA4ghzJSpAumgrASO9qDUSHD2YGEYhyLWe5pzU6+qIjDyK+78/5AWILewAe5M5EdJ83N2JjDyoAL+Y8sScmSzEl9i4610APQlCionCFE9UO7sCV1ZnNM4zyvTe3wtyvDy7sbh8AiSiIxC7O2qate4O63pjNopyGTB8KwmIZPtSREwAhcgQPFIADOYCJlCiWPorNp5OdtbX1z33hghTu1tas6pe+kPdvbHWh3Vgbhq6JbdOrKxFJSU2VDDDLJrIMNiIRB2JTUzODGUPJ1KwqCm9CiYgK8lViPw5pe9rNrEhAWXPpnWmy2Dk2CHD2Al76zOjlL1/+9Gd5bWM/xDu7ezu7u6PhyJJqF5FMjAvx+RGaxjF5YjZDMiYCUwIicxRKnK2OWBa9ScgI99RGTvGxgYB2PkvD4r0inPveV8/+yQ+x1jeScjACYXennbUpwbUhCRWjok+RjVgpzy2//BnZ1ZhyM8q7nk1hOd6+59miIYfMdz0T0aHcfvUMEDMRmYGIQMTMSxubbNlAOKSQ5CTuRz3Y8i1uR/5u+afMLEea0DBhYbsHgmUjwF/6TFI4ZYqglGIR09BsPVovtGc3BlXNURIj+Mrhzs71//T/oT97+1yMZQhOvBm6tnWggtjZgp5sWb1rcJkdvDDTe9ivyka1r7ppA5ZiUM80TUODgifTyflPv4RBjyyOzbjwTcG7493SlxwFxhrVVEnEe89MK8UhG9NiWSUC52nzGDkvgpJZzhQzOxEhJhhWxOucIV64aeT/ZLlWPsx4XvzH+aMO9YcmTEycpzsiBhMxM5GzyKRVJWulpNm4TA2E8Bf//rX/+p+fSTSIzgWISdaCkRM9yTUtXRDek7IqK+gwMX8kFj2MUFqH/RqTQqPkqDVx7qjJyj3fiVKvbC3uHxxAtXaFhWBNI5adsokkL3gmDIpael8VBYjmKcw0xtJLXbUhii9rX1biy6AS1KlBeE8DXzq3Pah/OjugT7/wyp/87bUvvYLLz4VOqBg00W5sjadtNKk6owBO4iNz7iTABIF5kDc4MFOeewBeXP1lsIc8mNl4+aBj1byjaCh5ZsGQKu+8KltYG1TnN1yMOkDYIMLt7faf/dl7/+2/4Ts7fSiljhDITMwcSCwvwVmLkA2LFtMyZ4/Qxy2j/FjBeD6LXspRPXBd6nYOBvCDoq9NN5+1oVffdHxw5swzv/eDy3/wB3jpczj/HIIXV0cpbrXdu5P9O5qawkXvpCxSgkUlNWIOsP3Y7bZdpMKoyLMIgYWYCYS8SVTAjmpKFKQP2Bfc//Dzine/rcF9H4ul834j4r4foaTKlhjZK/twkqXlHGm8nGMXNYCgqVfXZGm2v9+z8Ny5zQv9wibTioktJUMiRFBMbCqOCjb66JfshwWBLCcXLcFUzdRMQRG8P5uXo4HUcnMvXLuz3apJ1VORJnWJzDg3AU9RNS1oj/lk3UWAcOrWsDafxeZM3VVdc3DtsxvlH714+VkBt1CLYCGWqKnTMHXhFo3/d//y//q2P5i41KYGRp5EkypxYtexpEUP8hX15vHZu38sIJgkOOmaDiS1r7vb4/Po/80vfed3Ln1lA66MDBMQ4B35EoB70ookJxq0aNuQXRaVEAktTGGkwUmBaeLWUx/XgP/bq+/8263pvt+I1QjMGtSUCD7fLFFo0T0vc9FNlWMSTceyxSQuN/vTK++84Jq//+VPf3+zfMqhJ45c0XkfxQRdgdgDSnVIFcwtmuA+NI4rDVvOMikxq2OKkOw6XIDYkrewoXIWuiEMpnRMFywjxMXuPR0y9gkJAC0Takd+3grv+2Ib7iDA/KpnZzLSrABwIF5ULBd+Tqd34wnCaiQrgWXBz/PgHuyZ0bnL/c1bs21tkwqQ86dPnCL8MNmV7hnZzonBQhfMurqwIm21O39+5dUfXv7aeTznS6eW5QJigGc4xZqEUWXctk1qiPoF15xAzLjXzO6ek7z8YGODdc7uzGcJdH7QZ4emg7StFycKQBOY6PBXFFCCPE4xRD4YW7BLkP+SQQBpApmYetKeWFu4WYrKi3CViIhyHoaXAS5nQScsG7k+UID0wH3T43RyAFJ4AxbukwpAjdjINaQBShqLxCOlvlFBJmxFEQpuX3zhwve/9xu33m3+8r9/t1/H559/8dbtq0XpXMWVFbN5ms/btp0VZc/S7APj7RR3gbLmb4UHkAGVTExVo5nN5u3N23vzCeo1jHojMwhhvVd0sYntgSdHXmIyMsaRlN1qSGY+L+62kTUCoDnTZyAFx1x0NxXTO9Omi85UqEdDKUTIrCMwen1UPQw3eO3M02fP9S5e3PrxT+bvvnv13WtDsUGvGjjHxpq0a0LXNZcung1t083mXdOykXgvLCqM1WoPyIJtcZr5/zVDSSEWWINQ6glKwBMis2WdPiMJSGBGLKzCZnmU2TLq/qXPiwIpHu55hQ/m+h/0jMeRJPjw0MOVi3/ps4HNoEBiOGaBSkouRDYtyZigSCn3FhtPiv1Zv9XSDlV7YndF45lSuvrh6ifHQgkXyCFpCoE1VabNnd2d136O997DqE+jjYJCCxTe+rXrYkqWyESWiceU1Czp8vIrZc31Qlq05N1/1FHiQ41ko/ynfAYVwKFfP+UIRPOR23J+U9Koqa6cc7yg/zPQBD2YOpCoc5bYFjvAT0ByJlvcP2DL9oEfGwmbT2BbcPO9Lk2qGTHG8WQM16wP1y9c6LtkEhCC9dd6xhYZwWIiIrLC+YKFC4R5M5/PlKlXFgVjf95u7Y4vn7nYTSbz6b6LqV8U/aok7zrhohq+Pdl7D0ovPPvS979/+ZWvYe08tDRXREXTWegsmRgkkSQiIjbK3bsWJkKSgF8yNBfD+JFhhNaSeRJja1tJsXauKpgB1tgnQ0jYm9jtPewdcIyu8AhLoq8tj47UcNetfZr0f2jwsD9qps0sjvtleXHjPBwjaUc0uHz+2vbO9aRnnnr6wte+gc++jNF5MIFLJJrHdNB2Y7U5ITE5Wex0GcQgI3RGLWkHS8taEe5NvB+OLDvy74+bO6tmmpTlqfu+t/7hFzQCmLsUkVLfu6HnSlVCYqjkDRdYAQUbOL8bP2YpgsOuGYuwhRMhEUvZC4Z5i3mIiRhOjLnTlAgP9vr4gPzRhCMJVcFCi3bNx80ejxhFgAk6ZQgrASRFLVPs/3T/zZ+Pr12jcUoNiFiN1ZJBmcOSKHbUdw6P2/b0o4eZAgwnaqZt6rO/3N98ZnSuB/YAwJmaoQ+sfJ3i8YXlTiIESjnhDINmL3sHwBQq+aKOA7bh9n3RSZaV5qoiGxAPKS+2cMIH8EjB8MIARWxD+BxhI6KIACMxcv80h+iQxIC0Mgs63rA7vjfcgoigIGXw6gPNLJ8/ERn2euuDWhpO3YfMVr8aGNx01u7NENcADyQBNK9qh+fh9EY8seAHrDGXL166fO7CL/bfmzQtKoUrAcsE7FMAIBEzQ4y5i4jUddrf//kbr7/23Fuff/rps1WZQhIWJkuJRGCGQd07N1hba9P2dO645pLnyFHUQ8PIQPvjGVpdq/vJI0V1SUdFZTEcObhIYM7OQickgjjKiyEi51xVVQOx6TyYKRGzEYgWRJUHpvk/AaNT75NrXpBZrLE4mdu+l6FwWRa1SMmjBD53xv3+7718sKU3rt3avnMn6llQm9Q1k0TsiqIfQui6rqqqcJr8/9XBCDGRwh2MZ2++9c47733981/uDfrYa8A1zm+sTZqwN52W/XWRsolJiIXuTZA9aPFcZCLu888MoO26g67RFqnzqedHJXkTTuCgQoyixoVL2NzYfPbpzS9+Gjdu/Pl//l+EyWxv/2A8aYsuVES+cr7o7x6MEYMk65W1Y1FYE0Jqo9SFGRKBlkTjpSDi8drgPWkQETVj74qqB3YgIXELgw6zlcVZlrorPb6mvE8CCLAEMjCDmY1TiNpBmVJyIJgDeQAh4s6d2cEBpfiRxldksKQF2AxoY124dV/fnjVbb7+7/1c/Wzt3EaMzfbAiDSCbg3pnHKcpEgkzgyXBYuxyVoiXxftcA3icU5SrnJQdIUZkyu4yP2dLjqd1msq6VxQOgM9sr9l0Z+v2oZMQHYYfj1t277gQpVJFTI7OErYqb+SU2eG/cNFibb4ilJARJ0YijQYOUiTHykVgT66ZNNpFZj5QKCwkbS0GNSIrOPXIVZA0D2E6dyz1wJf93mZvGHt64+adXlltDDcLJk0hmEazVmjP0q2utfNnP//tb33md38fL76IougM0fl5wHjWTrrQJVK3aE26IjgTAFLY0t7uo3QpIWXSWJa+MNNm7tVGw3qt8iUgCcyMtsOt23tXr7a7O4PQ1UXRfHRH8+SBoL2qSG0TYtc4aOFS7LqYZgXNKI57vvf0pU99+2vFN76CC2fguQmpKmjSYqdpD5o2RM3yYk6EaGwMMhJJhqipUwuPWXb7EcAGxSL1f9TCbCnQw+EGxIgBxxzaOWkY1OWgV+bWrEK02qXY0V957KBYlKiRpVq6MPFjV7pZwN60m8xaI2ZfRHBKx5vPjbQhUMGcoo/NmaK6MForS2gD9rCkkqlpAgXth9m//vG/39rbTXUEEUSIKKWkuaXmqXVGRgQ5ciJoNTbtmi+eOn/xqUuX7/vax3PMneKX4zCJv/i/5VtABIII7M0wnbX2EOaTf01oF53j9UE9GvScX/7wcD5jXki5HjHLfbwCQDakOBpzrT7UsrbMyAuvD3pn14bDMfa6Dk4/yvw7A7w/be7s6WSNNz1gDFVmuW8Yxccsj5ziccBdV4wWHNVz9ebl8xf67/X2ptsQ52qvFE58+POrg5mp6sKywKzX643bdn86+ck7b37r6S+v4YJZqCEe1AStKoZDX/jScHjuYDKZNygDVb15+ICw4EOhhGSSjOdBd8dTn/p94sLXJtCUlhQ8ZYPhxGTrFgoItXzYmQHhRKqyVA/XRIWZKhEoR3NmD3IZ+ITMPaQrWmVuOG2k4nyKsUtx2tnetOuR8yYqtFZVbdNSgbNn8cd/+yvtfPJf/hf/9Rtv/runLr9IzLPdpk3d2sagrvtp2jTNnOmTcpYeC3AEG8l4Ht98691f/OKNz3/pFTFQCEXpL/TdTlXs7k0cMXnXtq0IKn6Empxm3nS+wTONwrkyRhvP2q6ZzSY87Zcb/brvK1EgRoqBGSgLPH0JlzYRum9cPte8feXaj169+eovmptbddKRlGu1s/GBJ1SFh3Ok0BAsqWM2g2UpOxkj4dA0+XT4/BrBwk7VvCt6vR7IAYB4AEmz4QAMDBIjMkDtNCD7dUNhpkIsTCScKLWcSkfmBTAHEyTs7h1cuz7d2naq/BGrbGIInoWIVMHGm0Uvapg17Tt/8VevfPpzeO5TYJamcVV/1OuH2MwOZmZC7JhFzXKuwoss+hLTMqN0JHH8OOHek3nY+Gfp9KSrNDeZQY1S2fNOYEDBhATs7d6+cdMdWlvoomhwspP/AECAUxY9lGMuWG6kRJx4WThZXtMicdUyUt4XanSaSI0EQJy1Z/ubAmmnYdq1bRucK+q1tSs7t9Dzrl+Rr6IhhtbaIG1zqbc22jgz2nSYN/PprN3aE1f4snj26edi2zbz2WTeKBJXBeqy61VXDw76Lzz3+e9/99k/+AFeegm+6IxCWXfAuMPuvJt2KVBhJAkukQmtVHbL3OaCSfgRxsQMIFhVOmfahehI1st63aNMKPP9sjfGu+/vvfd+2N8rEzyss490//7EYT456BVFIzYL84lxEtK64NHwJzdvXfjyF7/wgx/y7/4WLl+AyExj48pZh7152J5306iJxDtvKCwxRSUIsVOgU2s0dpoi6KR7HLCC6OFlLiZEIXSOtN/rjQaVWNQYXbYLMNYjWbzHczpcVX/ZFnttBRKxE8ymaW88mbfRfM1SQCmk1ssx7sbEaCWZNxdCEe1Sf3RpuFYxIqkDq+qiTiLcwa5Ndv/85z+lwlHBInkJ1pTSSa8i/8rBxsw+hTZOm0H/3OXzF873zxCwoP8fNYg8xYkC2X1mCQYExERQBTM8JsCdPd2fNo9CoD8eTNvZqKBz66P1gSvcUlx73zG28gY9Do79BY7s2HKXL6UsmmYHDVCVQtaGOLfeX7s9OwgNCT2S9uEhwaByb9zc3BvvX1qLHi4yQEwLK+kcXq2SSqf35IkDAbYadMvrx6A+6oubZzfqwbXxHY5gcGcMPr3Ch1BVcs7MmqYpikLKEm167eY7P71x5flLmwOh2JkXmiMZmAgl4enB2vOD2fbOtGnb5FOn6ZiNNTmBit7QYryzN0YXn95ckwoxwoiXdE+lhVFAlr2fDGS7fEJ23ycFvLhKuC48JQpJTVXEGQhEqsu9+JGvd1K+6Ydj9S1WMXrumADnYDFqbDQctKg4isbguFeJd2UKcCWeegr/8B9/fza7+Z/8n18P3c5geOnMmTMHk5Ba45K8d203r0p5TEP1EwgFG3vlukv712/tvPrqG9/93ivnL6EgkKEA1uui55mgyRAgauzJAM3ZiaPPD8LKHegQxolBZs4VYG5aC5NZ06Y2YKPH62VhXojKiGBpLkJVWQAOv/XN6itf/NSnnu+/8Pyd196YvHNt687ezmTy7Jm1NG/aLqUYqQnWhqoqRqPhfjOBghh2T+bf+JNyq51IMLsYk3NFr9eHOIDAkhKCIiqUWImVNJtzHMeO/dGP6P7zyYOWtSds7DBgaoA5T0TWkbkCZe1RsiF6qEsB27u7778/394aykcbYLEBScuiYOY2BjRtAaw76aTcfu3N2Wuv9774ZZw/52IU54auDINqe2sWY5dUhUoRRDUSYidRcxoYiUAGy/5gj9/FzS0mVtHCitWeFjfHQhC3dCNMRSGlBwGmHZgxm+HW7d3rNx2M8zYVy9/Q3BDlY/5Cv0pY7he1cqDBoj2SUZ5JgAVnFsgNw4hhBGOYgrgVtIIoIEMz7y6s97TVZjwrq6peW28Is7K25552FzY2L10Ynl0zce1s2uzvYzz/xV/8+Jzjc97VZWFRg7ZiGkMokk2adjJvpCzq9c224NvN9P07t5/+2lef+fY3Nn73d/Hpl1BUHdD42oj3AnYb3WvT3JyyKHwiBpuCAc00tY9TBcsKb8KqLnFZ8KDAgFG0gBlmLa7duPPGW5Pr18su9NhT6B7bzOlJBJs2++PB2bOtWqOxGq3ToLdnsam4vbj2zPe/yf/B7+GZZ8CYa5hW9RxuZ28+63QcrCMvrhAuVE0jNBkzkyACrcZ5iK1ZJHN/PZOoXy8WBE3jVU1vFVveHSksjb1MGUTQwklVlEUB60hznu5+eNzODEMty72Qe2msOtDRPGDSdJOma5W5dCCfLGY7I37oEqGRzbkrPZexXQO/MFy7UAsBJujMjNRiMockOkb72u133969IZdK73XRTEjVVEHE2U7gFABITMkRWwQF2+ytXdo830dP7mGMAyu+9ClOEFZ7yRxp0KrfCAlAYI4e+x1u7o33xg2o+kgVAGKqbbPm5dx6f30EcUCXTGVpMMX37HUfIcI9fgHgMBNrhAhIZv8xc0pEyRi0VuDcsLfupzfaiaL30Z0jA7OUB9PJjf3xXlybF6iFHIlI7gCXTRNzxy6mx1sIfIoP4r50GDYIQYBL62cvrZ+7snW1S5ypaeSdHVMl90mFiKSUmDmJhPk8hEBESei98Z1/f+W1b1/6TE9GXdP0XS3C0eAJpDhfyadGG+/vzm90TfJd56g8jpWsAcmY6wpdN97fdYr1/rBfclQIs9jK5dYoO5cB+ph5Lt8zh+ZJYzV1OOLcNpcNZnBEo16f2zCft9EUmliWDRgP3+ljMB3+WLEMow91aEqsBmVPrCHRPGLcwsOMdVjg3BBwmDfar/ji0/jhH351b/fW//M//5ezaTh34bMbo/Wbd/bJrD/ssUTTUw+gXxmMwFLHlKjoTdvxL16/8rOfvXH+/KcH3idYAm3U1fnRYDumruuUCyNaNLi8q976S8AGzd0Dlh9KxrN23i+LoirY+zjjSWzDwXw6TzvkhoPecLNw7BN8h1Z16lI6V1S0WeDb37r42c9ffOv9gx+/+s5f/ezgnXfevPp+3TVD8mf6deFL5Vln1sYEI4KRKRkYKkueYjrhDLiTDiIKXRLxZdUDgGQQBF0pACgRgSTRKnP3SZseTxDYlImTKhGYxJhMzLzIsDQCQR0Smjbd2Tp4/3q3t9cT5vgRHo8SvIgxZf1i6mKMgcpyULjtnYMbr/7iU196E/1+UTgfA1zZY4x65XgWogYYM3tmijAjNeKjvg96aB39uA22xfEsTMyO/HmZ/NIjz6msvQcUSVKCAePp/NqNg9u318zE9O4XZ936x/dNfuVQQicLo3wcdvfQLDpcRKakq3+KAoiAYIKZx7hEEABwqnVVkVE7nsYm9M+eC0WxPT7Y7mav/A/+ln/qfP3c07h4HnWJZoaDCfYn4cL/r71++50rV9N43APW1no9Vwjzj66+NxgN63NnQyG7FhohPH3p/ObnX/6TP8YXvoAXnof3nSIMRkoYA1tT7MzCNHEiBpcJHI2yRdXRdOTHpk135CwpFN5xXVYVwxuQFAbsH+DK27feeL3Z2Trvpc8cuxmTfZQEvicLBPTKgpi60CRWXusfOFzZ3t1r3e/83b+39pvfwTOX4aQzi71hAO0bbrVtSBxJjETgGY40hz1GRAYEs3kI8xQCzMTho5yfP3qw6OF8iPvyS1YgBVRTrL30y6L0lAm8RGQGItYj/oKPW+p/hdzgMgdCumicw4FpfxIm86ZTMnEgSWpqwlQcq0FaYo1InqhO6VJVvLC2uZGrDYKkkb1LIYGpFf3Z9tv//sovJqIEjTEuDG9z9p9ZRGI82QPrVwMjsLMEASGh5OLS+rlLG2d87lB69xjLu6jT3chJhFFu2aj58gkgIlCJQnPCXsSN/fHBNHK/tI/yChPUhWa9kgujer2EAKZRRY7UN3lhyUNqH0MBwFaE+kVHoKxB9QCIQBBVZWgNPtOTDZdKbTqrPkrfUGJXj5t0Z9LsRMwAYtTEAhFELMjjy6LF40oCOsWHYNllwlZjLs+qBfjC6OwzmxfXq8E+xTZYsuS8j6cdRAEAItLN5+Sc8z6qIkZ4Dy87zfwv33/9+mzncm8txLZPtffSxOics5jOFPL8sH+R/E47n/XnJt7MHYcCxMrcBBUjV/QajbcPJoTeeuUqZjX4vGsjXU0gDHrc+jbcnzBqRswikv8cTVXViNZqB+PUdhoTVAlJOSsBP6ncqfvNocZtMAOYHYMCdG4yjsSQrT3UDv0acF2wriD/2S+e+w//o79549rOv/0379y6cf3i5ZcAVY1FwW13evP+akHsCou+6K1pF9+9eucnP3njK194cf2iCAghrhV8fmO4c3PcdA1XVQISg5bJ9EOXgtXb3WdE3yehZgSQBGVRcuSt6FuQuaWus61m1os6sEFvrSgLEEqweG6vTPc2i2K934evsH52dPnSlz/7meba9Vf/m3/a3rg5OZh7cqNgyohNZ5qyDoeNCSoGMRWFgk1OF4BfLyjGSERFUQHZrhLZRVZVlQCm7NJutugK8NHjQb0E74tP5KT9QBCBDaRJjAxmbFS6ol8SQEheA+ad7uzNb9/Rybi3thk/Yp9F8q7VSJrAYEeWlGOsvVtnufXz18//6MfDF5/H5Qu1mCIxeHOjn+JkOm8YCjKQpqRdRwpnBDXGYVtnfVzD/zzhLpo3ptwkw3J7ZoCMFgbxaohlb0CAtl2R7Y4OJuMbd5rt3fNgDzAWuhozM1ODnWhLkEQa/NHueXeNPf1gAxGHccmATgubeW18TGxlRC9gUHiELjYNew5eboTJ7lDOfOOV0R/9AGc3cHYDdQEGSKFASJ/+5tfxizf3/91fXvvxT/ffv36wtx+mU226zecuzctyzLwX5sH7i5976eUf/B6+/Q3UNdY3UFZttJmvjDAx3DrQrUkYt9qp46Jk52JUNZIjF+Vj3pM651JKZKksil7lhEAKWIIlHOztvf/u9rtXaD5dGwwHJgeTA6rqj+/gPukgQ7+qkFJKiXtVI3Rlf3tb8NRXX778Rz/E5WcgAqau6gfQBLgzmY/JKTsCYIzIBrCSmADKQCAkRRNTozEwM5PSqgfGyQMZyDgn/XnZGP1uKI5EoWSqMfYK1+9VQkgK0kREC8Nu8D0kbHrsqr8AwNAEzkXfRJyIImFnPDtou0iOi8rEhwhNJOJxnDYPRholKsVebC8Xw+f66AOhi75whujFxzA35hnij9/5xZ9feU1HBcgWpv8AmJkZwMJP7xQAG1lIgJXk18rqmc2LF9fO+cMidU78a+7v/lgGG6f4MBza2C4uni0Y7pBE3DBmwE7EnUkzbhKv1Ygf4UUWVRebNV9v9lwNCKAagZKWEe1RhadmycIxVSfHVgAkAgy8iL0iQ45S/5IZQwvw0GHAbZXmyUYfoVOSMVM5j7IfcQBMARaUxgJjZfCiN/IR+s8pThhWRVTLCSkDjIXggE0/ODdYH/leq7MuhVwj+KSmXR8FXWdERV0DSCkVRQGRWdu9s3frTpy0oGQxbxBTCuQcYugVcqHEWeaqm890bgUhHaPPiRKE3bztPGu/16e23ZlMHaxXrgnDgxOxLCgdSlAD8JgpAO4LBszAIAaBSWMiNSQFQn8gXccNcTA1S2CGpWUUwHe9h+Gj7oj+seOQZNnFAIEnMeYEC+Q6cAPem2pJfPYcBqU3TObxoO4PvvrV5/8X/6v/6fXr//u339yCPV9XriNN2uzsbG2sbZ7SJn6FEPHEzrt+p/Ptva2rV7f3Dpr1C30orGnqwWC9V7Pux66V/qJgvlIA5MH6aDSWsi40YtpEhhYsUvTJNEB9PdgPzdbOrjugwbBaH/UHlWPIqN8XaGOtRyeScPkiXbhYd93Xv/XK9F/8y7/65//de+9crbqmT7Qx6Per3nRvx1skU2cggyicIhHi45rke3JgqgISFuRGDYbVjjILyVcLwMeCU4XBh4HySmVGBiZTNvisdoaHSghoWj+Z4uCAurZ0H211zQjmuJt3qrGqKi+Fdh0TOZZ18W/fuLn19tvD8Rh0wTMJIgEbZTkrqJkHMa9I0JSSRsB5Bnih3sNjbAJNagsfGzU4XZn+L4qvSqYMg2U+WqoKFoBCcMxIiuk87R1gNvdlX/RuE+KTDyN0khInHOFX0gf+cKjzIG0cItu00LnXKEamDHWGNI+ILELlYDCv5cYsDr/8mS/8z//HeOkF1JV6aphaUiUqnNTOOynwtVfWPv2Ztd/87vSvfvLGX/346ttvz/Z2J63F2BSDwQtf+sYr3/8uXv4yNjcgQH+IoujEN5UPhJliZ1+3D6bjJNNoxlJ6nxN8asgUkV8PMvnX4AuRQoiBCGiCJszG8ztbs53tYez6VcEJIXUFVacL6q8QYd5KoSbOj4YHTLdDt/H5z/zef/w/w3PPoyjBbP2RAhPgzrTdm7TR9RQeSSUgJUNKAqHsk8MwIJgGtZgoCbM4xJMdPLOBDIyjZb+7ZrRVqwwADCXtStevSyeEFJIDiEiXRpDLLB4viqyP39S48vMxIDEicWSKjIOmaRKU2btKiVTNzITpmAJpNQ5IXT/FTeazjBKYh8aKHgkrNAkFSRPEt7ZuvLv1fvHiebgoJtnwVkTMLMZoMZL7qO3OTwAIIINGY6YSfsP3zw/XNzHyIAHTkhOdR5k8jsPtFL8cZItkuq0sgJTBrMRzxhQ4APYj2ig1lbCPcC0XszK2Q5OhgwcISJSYcnkUnOOIpZepEhIdO5smf/qnf/rwr1ainNwS64AAqBEllAqYQoh94VRtyuIHGNvwR2+/F3rDjotjHtXDggEhdmZpuucTPX1xeMaBNZVmiw1m9qcmyn+iXBg+jWdOCAgwJDIjW7qpMIhICQRhuGKz9+qbP3/v9o16fTgJDZdej1Mh/wTgQWNZVcl7Ys6CPgAppaRa1v1mf4Zxc/nihUtrZ8lgsLZtvHf9orAGnjE8u3b9YP769s3R+XNoIRAiIiI+gvt6AhrB8kuNNUYCFc6T6XQyv3ypnjcphlCWzgt3TZNSLH2pRo+VTH1V/j2kpmYtKpGZadKUUq5cMDGxzKaxKqQoytjFNgZmr8RNF1ickS0JXtmOLNNR7h8V2AMgdLyA/tjh/4M+2AzLhB0AWpoL26LV8cKxEmRKZATyLOLIianFNlhMwr4SqohSTCSp6pFHFzDXFL30n31q7cK5z928ufejH//UGOcvnEvWjCfjquydOif+ykDUdqGuersHO6Nh3yz9xV/86x/8zvefvbQOARcOmlzBB9Fu7U+oHDUpkQbH5rzLvp+WLzjxUTFA9q0mgBb0RVsMB9BqfV1QiIRJhEjMSCGJuPXcMKJRiha7mNqIJllI/doziMirFMlxYGeFk8qjKosXnn/mlVeee+55eL87nW/t7d3c2R6urXFZOHEphG7axFnrlYqy6IiMObPAMvLEdeph+jFAjFITYlnM1vrVC0/1vvZV9HrNtKsHRWJc3542RL5fzJouhVCJjyGSk2Pp84+n5V9NWh/AAyc9ypNeHsMLHtzhexAdebtM2/6oxxVhuYIs/75IaBOR5T46tHiNHdPzxQhMpDGKqpCZRSCWfT/w3iFIGBfJ8MaVn/xn/6+9n7z2dFnXCovdR+qnENRMGI4jLGo0IiWLqlL6WUo39vY2hr3eFz6Lgnfne4NypGDvCjKdzCdtiEVZurIMSZlFiVbzEQFs+bwd5+CXxU8CmIiJGJQ7DS8WRMpvaosXLX7hYS8BAWQJ0KxvTcQGGCibxKQUCeaFNAYN88rx5qh3oSibMCubeb+s0HbNf/PPX/tn/7w/bzbBVUreVAi57JYjsRO9lhpbsFaceUdMCiTOvvmauvmMUiRNFJViYjUHcs4n54Ln1iVDYmjfdARaN6nbxK4s+r1tileKMPzmF7/0j/5EvvM1VINU9BtftFwFrluqGviG2EhKdqhqnD1bPP/cxZe/9Jlvfe2L3/vui9/85is//MHn/uYPL/7md/HZl7C5jtEAw+HtZj4va/VlS9jrcGun294bHzQxSG2+hHPJKAHMxI4IcAJmYjImZcrBoWW34Y8wHibsHxyMhv0Y2s213qV1koQaCd0M27dx7dqf/af/SXvj2heffabd243z2aDfD8l+SRegU9wPurSyWUzOeQMFasddORjS+uhaO78amstf+8pv/8N/wN/8FuoBxGvZ78TNgKu7zZ3dcaPSsg9gVnImztghO6kiqFFJHWN33k5CSF5IPBKxMdvh4pUXNc354wcE+Q8Po1zQf+jXAyml+372fV9PgBgTCEQGMlr8AUSqUYRVU9e1nrlf12w2O9hfr4pRXYz6vvAghaZYOKnrKsV0ZPlnLGZ+I3qM2sATTDVWde2KIoqgKM3TnYPmjfdvJinUVyY+GKVEIGbOPgjxvusvM69GWv6JmRkl8jHs3vqNc+d+93MXhgmSUFWFITH4xvZ1X5eJi//v6//df/mX/2KrF2lYhNBm5VkeNnkY0wN6KjxpyEIca9LZai3tTj9z7vm/81t/cFnOVKAazpFIzk/RkkBFq8zVKU4A8qQDQmIYGWACk9zR0Xhm1Iq82eH/85fXf3T1dlttaDGMSvaRrY9VCv35zp98/Yvffp4GQJ2aonBGPuTQHeTQUU54kiQqlMDHlHw+ShPgtMhi5ThYF3WvzHwFYMkDFTCSsO51+lEmZBUMckrVlPyu2b5hDvRYkCKAVTpCcdod9qTiA+lhBpTBDiawNVddGJ2pILGNpRTJGMafOJ71rxZqDje7g3cnd14YXexRBUsFkcAI8GSsNAIu1MX61KX5VDCw1XYXOPrn+4KIsijIyCXTqNoqKdL17TQqpVfWIYbQdSLsT1pnoTyxqoFxKF7whAJgh2FdhWhN7Iyd92KkH293t18byBSMhegWpAQmFw1BaR7RE5gRty3Pda3W/z97f9ZkyZGlCWLfOUdVbbmLb+GxICKwJBK5Z+VWmVmVS2UtndNdXb0Ne5nmPJAvIxT+ixKhCF/5wofhC/lC4Tx0U7i0DNk9zZ7q7qzqzMp9QWYCiR0IALH5fjczU9Vz+GD3engAgSwECgF4APGJi4V7hMe918zUVI+e853vCxyEOWtHXD32+Pk/+MMvdKrPPv/qq1d+U68Nzp/bauf6DqoYD3BHkMHBLMfgy8m0GY83h+mh/99ffO/LX3ykYIBIoA5Yq8pRGXIggkPbKlGGORCYTI1WG7+3uitKfc5i1Z1NOP7dvgKWCX1YosyRsjrHYJHsFKyIDbWNXV8sqtLXtStLJiqTg0Ed2s21DQyGqMe+XvvImQsblx699uRTR1deef7Kq7Xldeb1arA+GPk26nR+cDSXteHJWeW3T1YP8K7DEztYTl3XLJA6mAkMBmE4pj4xwgy248z5vVysje5ptvoDACVAQKoWszgrCl8Gz4AgD8GYzvHaNds5qGMuRDQ19/bD9L6vrIplFMdLjSgtiSuz2HWTV1/beu45fOqjZ+qiwaLEQIVqz4VQzklzgkFujxnpZIr+1EEBA6nB4YQPMABhFlXOCo1suSJUwg4IntdCgaS4ttte23XTRZEpQP0JLcXjnuz7GmQ69Gxm2nU5557MBTArPbR1FmAzy9lS2+WsMOQMdQTAZxaDpcRdm5s472xjuDmbTK6lOL2wufH5T57/O98IX/oEBgW0ZvYEZGAOJMBDHHwUzAVVTEQR1QBlifPnYFrMZnABwaEs4CWxLIgaON44twD2DJO5TSfdYt6lTOKKhm7vBL29InOif5956Yl1j69nXTrP1lkoyAHCCk2wDMK1H3zfZtOLZ87Exdyp+tIvFo3RvWLvfbBxx8DDwOPz5w5jvD6bdWv12ScevfD5L8qlhxEqkGgooytmwO4cs0U2dWBntOzAJoP0pth9BsYhGhaKDshETJ7gFMqnKL/9znHcBaUrShaYegVBzyKG3HbIWomMqqLwQujTrcpQVYo5KR3vvvi4U/le1tbeIcSHmFPMlpzLhnnCtIttVgqcifLqJI53knc1P5CpS82odGfrcmCQDLJkHhlJ4HxVRsd7WLw83d1Do2SWunf7/D5YMDalQoK2KcCdH2+MpRJkj4LBfHu8eZIq8gD3F/qZh/u4cenSrSZ+AewbDtRm5JVKoqD30nSFkdYdxpxKBA+DJYANmVYaQGS3Qot8d9yWJe66ANBfFyOQGajvWF0m2LNBcjLT4DAENgLODNzVe9s0TGrepFokt9PFnQ6LAsqM7jgFoQoy8IOU8H2K4wX7eDNDBgEcGWlel9Hj5y9//5lf7DUpjItFzqduhT9NIIDVzNErhzd+du2FTz70+CZGwVLlA0EZiZhUZejw8NbGxe7wyvRIfI1V3v/k8S3fwmBkzEwAsqVeMV/1tZ29cGF7VCBGTjGOgneec74bPsn7hDdkkHoHlGVB0bRkJoM4jIdFk3QxmWQgFEWbP6hTDvfdVWLoTXKst0TOCnE90QlMmrSNea5UsBTQ2HTtXpPWsD2sAlw0JcNjj/s//QdfdcFP/5//7slfP2uydf7suRvzyft9gh8kGFtCRhXK3cPp2uZ6tX7+//Vvv/Mv/+U/+cRjJQlBTQLWB36tDjM2gDpSNVazTGYEYzKD3Umq/a2aWd6YcaWVFc9SptCMyTkX2LtsiDmlPEtplmJZ+XpUhqGTismBwQ4VAbXrilGBcowLD2985ImNT382v/zS9/+n/ynt7tzY229SMl9uDIbcM8WYevITVrQ7nGhkeYB7CjIIQci0a+dHR5jPsLbhhFOGcyg8UUo5tV6YhaEGy++JBNzbLyh+UCftO8MImTJ5QjTt2lL8Wl0XzgGxgMIYe/vTZ55vX79Waw7eUtOSvBfV2WML3Mzqew6iaU3cpXTjmefc97536eyae+yy79oQKoh0hUyDtIsYY6NSMYkZM3i1QTpWkz5193eZ6upT/wD6nm5SqDkjR2BTzZkNNcvIe4OO4IqCsHOA5148fOEVOpiPzRW5c7pM/un9n/rv4RVVJs0p52xgZgE7sEBEWzNSU2qTNq11XUyqCh4MvBcpnA/sxRUetbcozuDLQyx2A9UfuXz5D78+/KOv6cWzB7B1dZygilkb9xbzSFRW9bh2pYMq2uycihMHyXAC1lgUJk6dqPQih9YCDaQAJsDBJE2mTbdIlvpYm1aaTgpA+o6UpRRkn5c8OSDfiyer8iI5mtOyAAOUW1BGanGw/6P//J+5bR7aPttcvVbA2Eln2X8gBtL7hZOkbCJKIrqxfu36tWs5b1y8/NFvfHP41S/hkUcRas2ci7oF9o6wczhrugwKpCwKot7laPkFAGA4agyT2DUpgoXZGT4A9kesfcOdQfk4+7/scsspO1jhhJLGbu7Bo6JYH1aeQQZTBdBr1qeoZLdyPgwsH7RTpgKkgHdh0bWdqYm0hoNFd7joOiMHl3v5ilXpmg1KSriLWFZM0S4ujoaX18YVg1TBCZBs0cjqejAB/ero5V/ceGnPFnCw2JGcqit06sDGwbk8jRuueuz8pXUeUc5eIKuNz7HhKE7dcHuAtwtdSscr0NP/ATX1vAB2I3a7uIBTqcg8ljLz9wRsemZQbgQeAgHZrLXEmcNxOz4Z+nCx7x98B9HtXZsA3/Y2poDyKg1kgGYwm0euIVsVP7Qx/PX+PY25OauQK5su7Cy664s0Gznr85XKWHV7PXgI71OQLW/eG+4gAw7gpGuh+uilR7bHWzvTa8GFuc4fFAB+C9ggOZvj16a7P7/6/NemX7g83Now8076WAtMBJSChzcHDy/Wrl+5yZIz3pj9/y0JtayRIEYMgrIQYFBV0qbbny4KqTyIfVBmBegu9W1OA5ZL++oClN51Mam5wmFYV9NF08Wsmj6QNPY+T/HmvgaCMgDNBBP0ND2klOZZHTsrKIG7eRbiugilL4ltPu9GVXj8CTTdZ6/tvj5tj/YPZju714H6vT+vDyoYitgUftCx96E6nKdhNXrl6tF/+quffPSRr3lC7DpXFwOPcema3LRtJLJkgCl0mUAnQM0EpG9O1hor6e3D4YRzmzFwm+4VG0hNVqpaMEtANjiAHM8zzScNGkjJYeCrUTEkNECHEDSOyaQocPEitrbls5/+2oVzu7956sWf/GTnmeeOjqZb5M6EMKq24mwCTQ8KAO8PSIXZgbTrpgf7ODrChUQcLKs4rsog85Ri53zJBKR4+toz+kn7vs+jvG1oAnkGkXG2gmRcOAcoUmmGlPHazb3fvJB2DrYgganTLPeyALBM/SiUYWxGSgYF2EybxZDF4F57+cpzf/2DS5/9FB66UDAD2UiGwa+VRdPpUUqwKMHrqktvKSptumRYn6ohR4oTWYMTf80EFSIHopxFrXQyDn7E0nWTIpRIitevT3/9m4OXrvBkPiiLIquYGhlW/DWcEMu+T0EGNEmyOhFXlnAhgSNYnXvh1avkC4SgziWRXNZKzKCjRfKcS0e1l0qYmKl0iejq/uFsfTR+4pGH/ugPhr/7JVy4NIPsLZpRQV2D/Vm7M5nsLprOUBRxWlTdsB4IBg6VJ/Ke4LOhRVr4WplMJIM7oANatWh0ddYu2ty2KScSCWDkqN3SPFOxFPsmMiIYWx8yKS2JanzC2/OePl+m7VzYVU5G/fu0c3iHpkk/+9nuSy896kOREVMOoWjbVtg/2Dy/MxxzpE7WACLzK/PJdedw7uyFL31x+Pu/h49/FMMBxDfiE3DUYXeyOJp35gpi11f+yNQpnEJMCTBwZmTHs9jNYtuakhRMDsrIeh/uqN4IJTaCYZXV6oPFfhvJ5FjMNLWd+DCqBnXBpDnnzvoCmwj1v3l/JAJYQclYmc3RrLOdw8mkbVBUiZe8VQZ6a55+0rirbJqYhhwvjzbOjrgwGGVjBUwIbbvgYnSE5udXn39q77Uj7gqhlJOx5Pviyr1PMDPvgnWLrfHG4w89uoYKaeEIbxRJWq3s9EEpxn+oYCsDgGXt3thMDZgBN+bpRtM1FMiVqgLwvdsviNlD6+Ot0tWAQ2IkNVZkguu1AtE3UhMA1dXHviu8ww6A1bd68h37GIZBYsmRbNVyeXud9qd3+xZ3hZyocPXcud3F5PpkOj27DoAgOBbnJGgvHPke6LU+wLuOni9DwK1uuF6ZwoIR4B8+e/HSuYeen92MkDsRVR/gFgjqYjLITNvf7F399c1XPzLcHlnNCLDY91YQkSfeLHF5NHpOduemmd7YAfBWr8+GLiVmJREQC5ExAULwInzzcGKxO78xHteDHJs2psJ5vU+eybdS8ykE3SJ3nfpBGAQM6rKZLbq2Qyjf+KvGBL3PRygDrHTcUdVne7Uni1sfsJsywGRkmiwdxYbqaiBlnOvBLA8KKdelZhi1CWDBRz/u/96ffk2R/+I//vDZZ168eOlT98mIuA9AphbbQGWXaDzafHV3x1BtnH/s//sfvvtf/8OvnR+CILlti7LYHJaHR01uZ64sFZRNqU8/0d9AOTLiN6Uubnum1fjYhpUUhfbULlazDiARZhcBIZDlnKPFiBRD1NhJLMRGVAPB+0WGm3dFNAoO1Qb+5FtbH3908MhDz//gBzd+8dTVq9cPu2YrdWecuG5ZAOATZgAPtIDeG4hpENbczg737HCPzMAkpgYeVMG3s0aj48DGpskLZ9ydbP1d464m3A+ZXpARMkNAQhSEa3EDgQKajMhwOMXzLx++/ErVxWHhmZQdrXZG9wRkcHnlwWNItIz9WJGms8FwLYi7cbS38/Rzu7/49dZnPo2NdaRUOFHP47KctHmeuqzWG//y6jV5pZ5h1PMo79HHv2ssR9sbsv+27D0XIlFQNs9uLbix8yWQYxQf0HTd8y9effrZ5vrOMOZBAOWVeR2vdoJ9LvD+DjhYcx9OFpA6AvtNN6Mc4ZszZ2k0Cuvrfm1cDkaurjgUhbibz7wgbewWs3Yx32kmuV1kjR30qOSHPvuxJ/74D4e//xU89Ai0ZKm2q80ITA27XXsQU0di4qP66Sx3s9mo8BuDMBqiDKDecBWOBD3drQXajHmri5jajMOjWZcsG5icOSGWLJYNgDEylhxeFSLqAyQInVDHNWK993MPG7RtqrLeGIxGAFJT5AQm7O3+/C//assX26Fsd/drcyW7w8PJ+njcNh+eaui7jzd0AETHTx8d0MMPP/7V3z33za/ho49jMILwlH3LtDDszHC4iBESQgliS42YsiGoul7/x5AYRtrCLXJc5JggnoRMkMDK6OfM+xZGDCBTLyypx3N134Taz+Rm5o0q9gMfxGCakRMRkQgz97Ge6S1zlh6ncG03QlIj71lcYziaNYezJoKLejBPauBeQZ6hDBVD3zL59hP0TrHl/MVBPXaAgp2RI0X2oESUoK/kG7+4+tIriwMN7Ngkc3sPT/eDARZyjuXS+QsPn7tQwAEsS42RJeP42HrixA8PcJ/gVj5d+ZiCbOjtdafA9cl0d7Ho3Kh2dZvuUnH/LkHQy9ubWzUcIEgMM+gd2vGXurv3vgMAqw6A3v2xrwEcSw+Z9VvuDM1OsF67i2c36Jl7KOlg4NRpWQlCedjuXT88OtL1zIAI0tKcYHUHT+MC8AB/A+hkiKzHhtdkjJxLdg3ypqw/9vAjP3r9uYO8TPucwkbvUwJRcJfVEQre6yY/v/LsZ9YeemL0aG/tlLtWQkksmlEJLgwG5wajlxszebv6PwDY1MxUDXBMrGAhmAOTmx3tU2xHg3JYFQTu9Lih9X4FAZYBy5ShKbgCw2E1V3TzBisCC8C3CxDf/+PTbp0CmTLMCELQvhJgymAmYxAIjUWvzsnA+1HXdYcTLslQofSUtPGuCCV99nObbfrGzt7k2rWj9/fMPmBgKHOi2OasxWgzZzlq7LFLH/3Zr77/s1+89Hc3H3VFnXQuwNoorKW8O7cINWNSVWZjAnoWbv/wv11NdToxwnl57HVs1atCNZImUBYxcSyAIHdwIgHickGp1SYtFvPGdFLw1sb4/DpEkOswW7iALogBhI9cLrfXP/2Rhy9+5Ccv/vBHN3/z/KvXb66VtVtJli39yB8UAN4rkMFy8lyw5unkcHKwP9YMB8nWZVQFld5NmoZhsGQp+rLO9/kScF9DgUwazURkUFV1ESSDHZZdPVevv/7Ub9obu2dCUTvOqXGe8z2UPAUbvALoTdiQCaA+6aO5i6VaMKypHB7NX//5r7c+9Ut85UsgBnPBYVCEca2zTlPirEa87MCn1RfbqdTGITPSPhRaTZoMKBuTZmQV04F361U98D6YJQNUce3Gq795bvelV/yiG5EEM1I1syRvVP/Xt/ZuOf0wEPsq55zFZ5P92O4mbetS1tc/+ftf1Y31cnvbnzmDjXUMR6hKiDu/e4TDQ9y8Mbt6Zf/q67s71xbTg6Pcnv/YEw99/vPDr/4eLj8MckdH6kbOBVybY2cx24nNjMFFyVJZlhxNFRbRTLqdlt2MuCALJky1MBRdsjamRZvbLi1i7NTEByLVlDrNSCoizI6DVyzJyARlEMF4yZkges9vDZsOnN8qyq2BKwCLObCgWejTv3nlyV8/Mlxf67JNjyofXCaxXkHrQQHgneCtOgDo3PbZL/zOR//wm/j0pzEag2nfeG5oIg4XOJjOWyXyAcJL0SuFWHYKp30KmIGcmZrULHLXQU08RJBACQ6iuI9XVKO+bYuUzJatAMuOUjNzxAxoSqI2COW4Kishy2qamagXfjCzvvPzPtCWBQB0aio+A9OFHs3nnSpCAecsp1VaDWQQNTEY9K7UrMX08tbm2XrgDJaNPQM5IQaEwrspul9fefHp61c6iSidLKIn7h40y/42MEDIGJSDRy89ssEbQK64oEyQlfMv2TKtsUxe3b/L74cU/dxxi03fs+zFZ+BIcf3w6LCNCCV5TvOM8h4ukWR68ex4vYYDSCP3zJjV25EBunSIWdql3P1b3HUBYAUFbiMDRQAEYgEpchTRAfP2RnHPfTCjkgj5MJvF/dlk2qmWDBHEWxPlHbQLHuB+wVvUUVmtKsqZLWqqHr748HAw2IkH9KDH47eCDJITWDCq0epvXn/5yrmrOn4EUFjuuq4IhUFTNrBsBHdhbf2VpsFdeACo82xmMCCnTGIgYhAoqrJ3qjqZzgeOR8GJQxejY/9eXoG/EScl/N6MN5w2GWLbFOwocKeqymXAYFA12dpbgdR9nu6/Hb0Pnx0r2S6hQgT0lR8FwRGckBKyy7O4EBRjKSB+Ok8+NRjkzTGKmoCFWVmV/MlPbH37T/4w+DPf+c4v38ez+4CBDLWTdjbhcr1pmtHGmTY20UIb+X/8d//h0x/7by8/WnMGgJowHoS1RbXTaIZBVVYqOv3O6q2YLApesQEAKJ3UnTjW3FhVjJxpERNDmR0cOqHOIQqUkTwqRg1UREUunTYuJgLNF91+nFAzWhugLhAqTlwSYX40W3OM9TE+8/H1tfEXzp999ZFf5udeyL/4zWofCKw23g8kgN4rmKbouXKGuFjMpkfj2MLVELJsZaDSe2rmZGqa1XLw0nQfqOnx/gNTjpmZh0U5CECCaq6IkHNz5dXXnn0uH802BsOQ24NFWw7Ke+l5BgKcgoCckRligIFNxbhmDinHRbfpwozyzd+8cP2vf3Tu0UdRFpBIwZXOD+uqbvJsnpNZn+7vE2a80kvl0yYBdNueTU8mC5iI1ZCyGAbej6qidrCkhThkm71+7bUXXupu7F0kN/bkUzZF/sA5XmfizheLmKNwJzThKm5UG49/5MynPjH45jewsYatDWxsYFAhuEwsBqSImBDjYHdnsHN9+2DnaHY4Te3FT31CxhvYOItijBzqFnqAicdz851dzgvRLMzOMUGIBVaTi9ksd3kxTW1OLqu3EhjO4TMAKEgN2SivpAIcOVua6mpWEzF2YjkTqKf/ExEvVyJbqiYu0WtfMW6vnb/rIGBrMNgowpBQAF3TgBQ3dn76X76L+WJQDLjphkUdsnazxXo1bptIoFNXM7t/8CYPAPr0H3xj82u/x7/zGWyMwJh6WZCbROxN5pO5tq2qcyxuEaGAD4G0cdZ7AKgYMqkyK/EiNq3mTCSht8ODSz3Z6i4Y4qcQtvREISM7doJhg6kGcZI1x+iMR1U5Kr1jWE7MRiQKM7OcEkgA3E7N1RPH05SQNVYgGabztHt0NJl37EsJRZf6um1fOOxtYbQ3laW7acAjw2Pnzp2pQB1S7tizQtu29YUL5HanN5568bmX9m9gjREYk8YL84NQ+beCDCmn4WD98kMXaxRJm9INuLvTRXvQAXA/4wT1GDBARIFpp/uzySxGGgQSICaU91YSc3sDAwcBkBMcEUT1rRLa+g4mt7suACwFfM2BPMAwj770lcAAhGFi1jF0CD5bYBxnEzeL4jryIOl1eHreKKCZjydlXrFW7mICIqjlOfMaSala7KfiULnpPwZr7+IgzAwHKKgDsPwMD3BfYMVAMUDBueeRKgRKakxMiy5U7vx4bewDz7IUZlAj6zlft15mFVXcNh1/+FY6I2QzRUZRIrZXD66/Pt+ZuLwFY7OUUtX/XopgGThsDrzgEFSKEpuQOSI2sJHmXvml73wzBSDKIDgJqqoZ2dRMjcjUjJBTNywr1ny0aCsf6nJQuDBvszDfvud54/5n2QS5wvu7xT1e022l7te1XV0N2XGKWTOCwyigLSQvWoIaWFcc6FVq9O42eG8/aKUTGse90MHfeMTdCzqcuP69xd3SCl5YYFDNDCIyYwIB5B2VXZsWOdXDIheYR7WmVY1BZL1ed9D5ojGrN9fxla9eWttc+6v/8h3QAObVPKyArVYoSqC80p3r14sH0/jfACNmX8+P9n3ljiZHZx+6dGN/MT3cGwwG//mvfvDf/ou/f/nROmohQABGjI3Ak1lD5I0JykZeCcqiZEJ8TKTtR2XfksVQNcZSqxS47VlVGLOt+riXZQA2ImZmJiEmqGVEReEEhhSx6LJ1uSKuq7pwPHSYzJtXr+5ed9jcWjuz6QYlBMBo/aCZhm5RE+PiRYzXLj36CK689r0X/g8Di7zgymiNnRiLmimIkVdkBDaIUv9T4tNHCr6PQZbhjD2ImohZi7ZDoXCGLhdwFaNIKhpj1kzZPKNL9FsfZLu92HxcoO2bUd7l411OhgzFyUTerRO59Xd6uyADGwO3fEGBpckhTuamV69zrP/7xrclXX1SRr+0kPZnYaS9RT31IlgnFoVVTaxfssFQMfVqSA2xd1XpHLQzsY6F0SS7ur+4cr1edMONYPNFbuduWKZ7TKdR6s9Xpe/BXul2Ou8VlptmWIaz4l56/bXpL586d/Umzm9DmKRwgtpR4dhTilAjtT4x2wuTGoupAen2JoA3hxMnr7YCdHvp0wgwNsoEBlSXqdvjf77bJakXeehF0pbHvoxKpmYZGonUO648HJBzUyNiMbcbV/Orr4bDgzVX1F40xs4hETIhM5sZmb0xcjoFUHBiBpaC5k4hqgAymzIyIS8fdl4tNByJ5qwzx4tKZqOhf/jima//3uY3vo7xGMMhhmOUVceYAHMoNI0ItaPgAi6dx0NbhcVtxG0AVdFF25uluqCygPOIhuu77SHrovaoPYM1i6ooAeKOms4RhAm+VE7KFjkja+lYACM2s2xkIAIxMJm1rgiurMrCOrWYOwX3kt3U93P0dhSrIg2vdii2nAp4yae4y/j2eDAfP++3PezoZwZlGBlCTuuDesgiCdkWaCdgwrXrr/7wZxfg/KTVeTva3p4f7M+b9tzZ7cPXr4Ry8E7v9gcfZBBlAJmRaSnv2Xs8uP7OE0dGEumYO8c36+Jr3/waPvc7OH8O0IlaRz4CU8KNxWK+SISiCkFNmqZj9oOCYrd8I4CN1Jb7L2pS7jQrF076904w5rvih68GydvZKdzaLxCODaz/xiPeaccV2dJ3jldVMVNznsiQc0vERTkoyp4Da8TiiDOQctKcDcbMvDJD4HsoWfd2cIcJuG9ygHFm7sAtcNSm/WnbqLphSeLnbSJxgB2v6ZnRb64ykImNlABRiIGXAYhERhQ1UtbkNVcpj9L80hhjgHI0TYJgQNfGrrAMXI3TF3Zfb2cH2ByCNGpnLry3F+f9B902VQLo80S36Uf1moQAYOogHOOoKs6PNwKUmig1QxPIlCgTFAQyMSzD2gebi/sM/TSujCzH2QbyYDTAofJ+ZjNm55iBlMj4Lqe4vi91VZI0FmMYKbFRHwMoEINmn9M4Ts8WGAKMZEYgB3g2aDaSfrHpXRcJYHlHGU358z//87v57CQEDzCYEEAFqCByDA6MICAQmESCkAioEiz82s9/+UuUXoajlEzWRpwDJ/KaGFE5LVNkRNBAxneV4SPKLF3MMS+SbJw/2p+lw/mXHx2vAUEXsAx44mAEBhw34Aw8KADcN+jZmwCpcCR0y83rqu+FUAd/kPbHYSOP9C9/+F03cMklpcSAM/Nqzkx6RVkyI7rFB7v1Bvf3DH132Vtg0S42zm41sWV2cTqdH00efezhuqgqLkqIREFnRHCFI8K88ldT9/r+TgHeHm5iarKQugg5OhXOjCiaWUFKMGdgYySGsRETibGAaNm1RNR1sYsdkwiHbKKZnXjvmUEgI2YmI4ZaUk0k/QpMSui3L0pL9sM9vWFv9fpLYWJampoem0yxc9k05wwihprCgYal6+YzzxAjWE6qBpB34l3Ome5molYzNVO15Tdmfacrc6+psvzA/fbS+geml+K//djfCBwXw1bHt7qYzAzquWvArYY4YqJlONRTwwnW81LUVk3uy17cCGhm1xVeK3GBPcODy+y8kVqcxwqDAYvLngzOYzDG9vlie3vwi1/+4LnnfrO+dqZw6+2cmeuyGKTcgSKoBXd9zpbgyB7Q034bCJyyD+VIib2z2BwEXjiblQHT6SHEP/6xz2xu89EERYE14dxMFvOmmTeDIkjwe4eH7IrByM/m6sizMRtznxHjDJiykXE/ssiwItqe+FqOlaWMImBZKAlnJiUmmDcKhtpQJg1Zg6oHRMjEWtJG87RR9kWo6yTuYD7fm3UtCirgmcWXrhh6CWCHssDWJh65fPkbX6keOnttOt/dPwqR13xVw5Fqm9swLJscp4uZMwSjKqIq65STPggH3iWIsWspGse6vr5YvDabfPyJJ+jC+e7woKhqEWF1zXQ+m81DVfKoOpzPBejb/QHlZQ7TaJkDNcOtdlwzhpHRLQ7t2znSW8x7dzwCAJlqVjUALMLMCqiuEu60HM1Y/mCy/MwgIzYQiMBkTLZ8LAj9X1ovQE8m1KcBl3O19vm5hJRIM5BhmSwTMpmZiWayDFOoHascmIFYCAw1MhBMzNjUGAu2RLB+S6Gr62pEjhMoQTNAMDJFTpzjKGC2d208rrfHZQu4HGsXcDTHUy/8+L//v8grr398a3P/1ZcszbYfOrN7/brz9b2Lnw1QtiimBOXlosXGBk4EZfZlYWzaLEagtZQmV64Mv/V1DAYwiykbxJdFVNs/miA4KQoQtU0n2UbBFcbzRWNBEi/fy45vD4A+J4vb1tMVA5P61ZBAqkZERqRESn2KhmC8+qK3bJW6E8hMjMQIEDI2LF3LCaqpDWKszaj2F8+OAyG2c45TXtzAay9/9//4f2p+9PMvDzbro2mKsyNbTEo7CtaKZYANTsWriMGOU86nAJFl6otOglMqE486+KQ+W2Hqy5DYJqnNXsrBOCtykwfVoI2LOaWbRW4vbV38069/7n/9z6o/+ToubGJjHWUNZSSYchAEopKlZvEsxLy8r8sbzHCFkagU2YWWaT/ilUn3ejNvpVQLnBwnFhWn3O8PmYmlf46hJGTM5sh8VG5JGuKWpWXu2EXmTphCUCfJkFV1GSat9uhETMLEjkTAQuyIZbVuAst9jtJxdPl2YYTE2pf+CCzGZP1AYiU25gyLsaPcBcoeuUztR8bjYQV2OcfDwmVcv3rwb/7t3ne+/1gO41Ydu1kzX7ByKW1z5JystLQe4A5wynV0PosSJ7FOLIkxVCzzvAsqdTWKzj9zePS8dme++fuf+9/+d/j857G9Be8asnlRzImvte3LuztRvJUVFUVfPfciHmQZ2ZJ4x5DYZTMm51uiwy4fdl0SpyxZzZI5swAGLLHpSdcmIqyEEO94Ckps1C9ftx3NYNSHcLcd9S1Wz5yzwlTtDce7vKLUq9H20zMZsRorscIzPIG0c5w316qtrdoXaLu5JyEzy2ZGDBYWxyzLTcrx13Lxfg9HMgP9leV+uSeW3vhKDf1OVolbCMa4foirB/POnJR1Noopkyr3Um9QM1XkRBrZIlHnODF1QkokSkWmQSdFcl2nVhXzSl49uLG+HoruSF95/p9/7fNnSwyBoReXM5MXCPliwrQP+e//87/67iu/wmYRuykjbQ6qvaN9LYN+aNQyqQ8+T676PX8O6tQE5mw5hJQMkgGqInh39r/5x//imxu/I3l6oVijDGRVJx1bB4pYBQRL7h4/mD7vFxD6hT8pZUIMyJQVyYHDLOAV4P/83Rd+fHOaNy7maZeiJzY4u5v4inppZLgMTqBMMJ9ZNIAKCoFHwdq2KinMd8qbL/+vvv6Zv3shbAAB5CQQCsB7Do6Zey4+A8QgBxKBOJDcZcn17joA+jQfAICPBQzJIFipgixJJ0aGYFozXyrlrNdraZEtQkJWIMEpRMm4J3YriKFYJnWNjd6+ppKKS+RcRpGpnOfBQeQdYAYMpCePM/W+MQQgAwZ86IqcHwAokFeW09KT5lQRlQrU4Ih8phpd3tp+LR5QUJCyLgdoT+vTfljSipewqvR+2GBkUpfzuGBVJqKCd5r9J6++8OnxRxpYIQxzYHGwvlC2LnxmVKyXQm3WpnVZlAQJOQPGSr1l0xtIJ0zGDM2EZTWVoMaw7H1w4pPp0aIFiAd1qJEyGGAjo74ryIiIGWQrBh8BK7MAo1Nx13qO1THXHst6gDLgVJmZlddLP+li13Vm7IoCTrKh7bp3Rp787cJEb5ZZu4uc191dz2PmKYz02JSj/6slTQnAyqhKWYSCZW27iJCkYBHtVIXgVG4cNJzrjRF8QAaMUlXyl7/66OHRt//d//jjX//yRm7T1uajTsLu3m497C/ByWbeB/gbYCBFYTCgIyRv0awFEqCgcGNnfuX1+UOX6iKAEoKPGyWvFzJdtJQ6UueEMyxmMC2H7W30WFr9+XZ5r6oEpVu/LNZzat70e7dav5nUmKCExBzBbVI9ms9bFzieGdXnamJXFM6jnYEIRcBnPjEO/lHz18vx9MlnX9s72CAelMELR8vmZby1NqTCDmbdfAFVlO9YBfEB7gDnC2MpIWvwk8PFzouvbH/yU6GqYJkMo0Cbw2EznU67roUmo8BYaWHfshUxOvZL5ztO+W9/frvb411u1vqhepzoEAC83Pr143xJiFxR/tmysrGREvUsdQWZsdLyP6gep9eNyZTM2BS3qJ3LBgIiJhAICpPbr5DRsi1BlMlgoEzIqd+VkoAYxlBnIpptMlnzfjysMkCCIhCaDjv7i//4V7i6M+pS0aUoQqSWki/ubfBshHTiBhxzq4zA3kfVnBoiKixT19GNmxNHZ3/yM3zhs3T2oSLnrN2gKteGVT2bL1I06YR8FbxLlCM4W5AwJzpuuSBb3h4jiAK3LWTgO4lp2LJdcfmL/FvX5bcD6ptCjDP1g16NwL0ejGYRLoMIIFBDFlZ0iyvf+Y9+58bl0chPjwpNGIajrmmcjwKf+0Qd81LAHadvrWQYwZxotyLYKaCLxcwGwRdFFgYTgdWk7ZL6MBe4C1vnv/L5h772ZXzkYle5uWZn2asUUkLgCL0bXwIWGWLkWZwIk1vtG2DgzMxB5opJi6NFOrTcFCGbkzssQWa3LHqXHZy07BjTv0kEa/X7gBkzqfX0fzDIuO+tAxP6VpKeKG7HXOy7ssVSUiWzfhrITMZYFaBsKacOccTJNGfPNAiu9kCnRm1whvkMV16Or74+XnSjoEXCwiEJJQYBnCFY9hU9wFvCCGCj3Dc4EpRMxVCXlcBNm/aG5W5rffuTj6/93hfx6EVsrcN7OA9XKrA7n+1OFjFp9jDLBFGNyI5yP/7MRFJfFmIxYmUfc4pJFdI3U574KHcdG9+y2H176+PxS99dTf0uoICAlIyXG8vVJssRIUVYKgN7z2pdVmK2vmcMf7tJ+J6hLzUzerLAso0DIAJzX13em+EgooPLogwhgiczppgSr3S98+p69jyafpOcYUYgI9fzIdVgaLJK7bN2TpvHzow3xSqAkbNZWO5QLYMi+FncuBqPGurAQqpOkSkn309MHy68aYo7btu6XTawb6Vq08WNMxuhdIiVEVlGUgj3T0efYcyAguXUrbwP8DZA/TOngrwMrplAmAE7ioPo5hYyCwIJyMTSXSZQbkWVrH2DoChIkSA59vMfkzU+zc/6fKniGgiqRAS4nn5EfQrU+jIpg5Z8Fun/uEvc893v9kbYGg+vx8gaISUikDP65eTdmGuYmZgRAsxy7qazfGNvu9uEkmPo8X6Ocdf93Q9wWkC3/qQVyxQGa1tyhRfPyOc2tj7xyEeuPfcT6ouvhMzoWWSrhXMFO3H8kEGBqiqbroULZuYKNzmc/exXP/+zj/9+QpGFenlTsJhmYx6DLq9tXB80e4u2a+aZB3CcBF3KTLJqdIX0FHBC3+n8BvTMYIWJ90JkTTvp5il33vtB7R0AmIHE2JAAExDIGbKuFuae+W/ou+pO17KqbwwduP+0g8GgsZktOoN5Zna+SdbGKP7+Tji+Ic7uU10n1WyPW4Z7xAKamcwodTFySUSMyBqDu9FMkzNaH9QOXYTlXIh7+PL5f/kv/qyU7Wuv/+srL14zrPtAZZEZgDE0rHJqBCjobaaeP8SgvGJUAQBM+mqod4NXr1x/8smnnvjol86dQ1YkTYPBYL3xO/M8j4lSLpzXnHIH5+4czb43S6qqGrExUXCWulnTNu20ZLKcyAabpQOTc6WYghQGPPb4tgy2B+vXimr3yV/uT+edQ0ztYjYj1o3hGGxJlAJ1ZA+yG+8uKDARAtPQucODwxd/9uT2R5/A73weKSJU5DDcGNaw6WJuMQVXAmzEemJWYTqWQ8FtJSc6XTM/gFs8mD6p3lc9ra+LHy98PeUeAGBwJrJkN5ISGZMCluW4hqCgY4mzXgJIiftmmpXN11IxPPcMYkImXqb9QdzL8VkvDrCSnFMkywR2RMQQgwM7hoN49fVaPQpFn0XwHtif4LWXfvqd/+Rn07HzHFPlisQ27ZKGwvQO9eb3AMycUkopee+dcwC6rju8sfOLf/8fHy2qtXoTZVmZRsJ6Rdvro+v789R1wiilYEFqc5dAwQH5baaK3jO3ACUYjm2L+xVWHcNSKryM6soB0OT66fb67o//3b/fPDw8u36m3Xu99IHKQInZ4DOcIuRlMUPfS8Lr24MoBp0CHFQBy04ZpqRRtLEYQi0ZOSrYgnPJI7mwS1HPXXjky1+88Md/gt/5LKpilji7kniQldsO2qJVzFQnObWxWavqwFQIvJPSce8xD2DWRvWSCAcNbh4uDuddZ2Ku+ADvA1SzsBbOkyZrGy78aDSWGt2k4RQ5CPanN558+sbzL5eQPoDvzbeN0NPmxPiBBfBvQWbMggE5ihqrV2NDULgMKcpFTNfaxU4d1j/xxEf+9A+HX/8yHnoIg2EbTY0MiGoH+5PZfCFFLRmZln0ghkzESxK7UFYzNWEWcSBqsy5iNGYF990e7/dleDex0qlbad4vO7GUTDXlgmlQlGVRWFY1C85xPF1P8FtRtZihS3liEAPSNwHgYFcXTT5u6VZVEnbex3SHOiOtqHDWZ7ZIM3NiBTgTKRC7ZlyW1h65rB9/7LFhoLJf/FOvzp2gap4UePLpJ2/s7XaWmR2LGFkiY/ch9cp8Qw3AAOt3skAmKCkIMBYDJ/34Rx/bXtsAVEighJhQVksxuNte9EOaZbrfYbRMFwN9tpGV0Rlu7GE6n+WUYEAInNiY//YOwEqrqlsGOkCYNVNOW6PB9kb1t3zxvxH3NhvFwNYYZ9fHT1/btdShZMQEYma+o1n9yczR24T2uyLnEBNU5017dWcy2xxFloKXZ9fvy/oqwCkhET/A2wUt98/99mjVj8pg64veBTlG3PYbn3z48R8+98uptQD6xEFebYFuTe72pm8+XCAjRIN30syacTHkQM+99OJTrz7z2KWvJCZrW2IP8ppy5lS44mKBa/VoYYtJt0BVWUAmJIUQ2MB9ryIBy77jOzKY2EhBPYGFew+rRnXStMWMQy2OhPuSpik0GxEzTJlJ1VaiycYgPpUsj9uxUlgugit9KEO0bABME2uvW38K01h3gzul4fIyEc+rH4+Zm9w6cIBTMbXULBSehcW7ZNLB7VPmha4RC6yEOKCZptHAfeMbX3zuuZf+y3eevHnjSuwOzp57eH9vAmNDcXsF6J343nyIQAZKRgZKgBkYcD1VrSrXX3t950c//PnnPvfE9rmxOOSkjsPaeDSeNIvJ1HJy3kUgdjk4eZ8yAapkqddUYPYhOO+zdprZV37SzuevXdsv3YWN9c1RWQBicXKwP6orPHwRw9H59Y16e/2VH/34xpVX1kqXkxQs89jG+axiKcdl7rLdlavaA/xWGGlmzWpOdUQsh5OrT/7qxqc/e/aTnwGJdW0qCgmoR3WtaikxielxCmM1e/TH++aesC37VgnGS5F/O0mu1F7ZU3stAOk1jMQYBDZKfcOsan/exMbalxP6RP8t9uVS2QO2ZBEyERsUpgRgZTTZp/4NossOyP71SQ2iBGIzMiVVmAnozPrmoGRV61K7Hgg54fprN5/8yeHVVz5W+g1iNIvgnFEx7aKJ8+/TfJtzNlv2GTvnRISZK+IXvv/j4YWH1s5fwuOPkZcAeODsWpEiDo8WuWml9CKcgEwQf+dRRSdErt9jGGn/7svm6WX+SIWYLNfFYFR6AZASqaJp937y86NnXnyY152kqIl82cSGPTOUDUVmn6knZGRC5vfnpN4KThFMyUBIRtqKGvf66TDx5MS6rmu7yGXhKwrSln5SDS5+8XcvfPvb+OzvIITdJrZFUfE4Ak2H2cF8Mm2mSRvkhpEZh40FpuC4cFR45x08C5FNFh2cRZOjRdybtPNo6nwQOZ3M4b8NlpsdgiUFwwkTQ2Gl84NBSIzMGgRIilevvfLTJ5uXX32kqHqegNJy4mVbuhQw/a0zHB9cZNLWq1FvaqhO1SmcMoBpbHfauBu4eOKRR7/1e8Nv/j4evwT2ibkR7gxdZ3vTSWqThwi5pJSp71dfyjmJiDElxJTApmCnTpKi0dwk00J6rRFCLzfHdou9fR9vMd6U/+mlIVRA2XJwflBVtXe5m8PMB5/vqSv9uw1bFfeVkTKi4mg2bVVAYOZkmk2xiofumApjBYH1hG9QJwBUiTKgXVsPSj5qK8NjD41LgwdyimYOziFrFlOiOdqfPf3k3tG+9hbmXgw55kwiH+qHvV8KCLDl0rkS0eVerp2VRxw+/egT236DkAMVSIpsK0XqW+4Xx7JTD3AfweiYZI+VWIj0Pi6zjKu73XzRIgMZcMGi6Yl+3beD3xJr9JqFyArP1nScu7NnN7bG9zzavrcFAAKGDhe31uvru01qneVkLM65bH1YcaLs9s7OlJMCScmbaQJTk9Lru/tHedSK97zMHq7UsY8Z5A9wP+F4kKxqAEymEKFQwDjAO7RrKJ84e/HsYG033yS3UmA70eF4x8JPH3B9qNDGTrwjYcTOBlyN68O9nR/84sffuvT5Meq5xSKq896Lk9Q5h3PA5aq6IXzUdtnlXKBTmBPLKqquL42DjRAZAB1TCN6YWHPcaTZTEUJZQnWiKR8erlebQvACMdIsBDPLvfxPb5DSMx+ZcLL3/jShT9O8ybs4oyz82AbcxUWX25SNfBmC2X0fYpHZKi21SvS/xewdmRcpVbXzZjrvUjPX7GlQknPznHkYotrhZG+jCw9tjAtxbTJVWMaZLffP/+kfXzi79j/8D//mhedeHg6doDQr1RyMjROgysvu/gduwL8FSpmXzakAoHBQAlko/O7u7q9/+fwvfv7Upz711fUNEJFCa08bo9FR08xjFk/JNKUuuApvUpp6b2ZOEco5q2YCswT2zFaSSjQoXIRok/Vwtki6Pqgr72X9TMqdE8KZdXzjK+OBH6G7Fqc+5boMI5E8mUyOpn4woMIdTA4Hfv09OY8PBQxoLSqZxbYQN2rTzqvXD55+7uzr1/Dww2QpZmciRSV1W+SZdV0mCb34yW9BnzJfeWaerhWg76dhkPbduNZ7eb3hF7A0wGCdIS/nq37JWC4cpscLp/XT6XJL6VYs/mUHwLEBC6GX4Ov1vw3GEALYlvaAvLLs7r2vqReDNphqzh2peSZHGNdcChZtDpYqL2jmN5/86a+++52RthshuPminc9CFSj4pApm9z6twDlnEekLACklZvber/sQru4c/uhJXHwE587CMTQZ+3EItl5Qk49mc6ChsmKRJFCB5VvbsKV+3erHWzWA47jxPTk1O5am7LNdBizddGxQhEAgVVIgG27uPvudv75o7gzJbHfHO8DZwfTIr9eSOjYuEnyG6DL7r8TAKbI4EdMyKpsmsSgaxTJrXqlb5WRQCESJFqrzHA/MnfvqVy5+6w/x2S+iKidt24ahhdECuHaj6Ra5m3VNQisuF1UuHYRvHEwcyDsEtiAqbExEZJo5WdtmbhO1KCwEcpJ68ZwPyibA6IQcn4LYGCDNBCuDGxZFVSICHARk2D88fPq5w2dfrI5mG+vnadFlRmbOqxdgY1Hoh5QT/LagjNYlI/hsLqtX+AwCEsnNprnpiB99+PIffm38x1/H4w+j4BudGZgCzSNu7OwfTWYQqX2RkzKJkqpZ7t1vmJTNmGCU2UCcWVpDk3SRLRIriYHJBEun91XP2f0MvdWsr32j/zH9n4gK4dK7ynnfbwbNehLg6YItmeNY1WF4ucRzXqkRgJANi6jTqJ2amnGv2ZYs5wz0xzvg2HTadBlXZEbn1MAmHJEctMhJYtqqwnZAWCAA82gsBAJYjWWO9pXZ1eevvDhNCys5I4MZpsmMnc/3cfHoHYKxHEWrNk3uk0W38UcNMA6ZLo42P3Hh4Q3UDgjkkRUiWDIteqm3JewUme88wN2BlgcGWEVawVHE67v7TVKwRwY5Simp6d8qI0W3cpuOkQXZsrPMqa3ZLm6tD+WeR9v3NjgUoAIe3t5YK5ljI5qg0bveVA23Ki1GuCsrhdvfxJKyKSyySKf2ys7hToMF0LLvqakE5WVl7kE4c7/hdv2fntRGPT8ulH1HR4BUcBfH2x89/3DI7JR79Vjrbzy/UY7w2KTywwYj5BjJu04z2BTZHLj0v3z+6VfmVxdIWnDb+9gze7gC2AAuV3JmUBfOTHRu7QwJBQAVW7acO0XPQFmlJ25d2z5fo2AjStAmpQiiokBZtGpHTXs4j7M2d4oEGLEamcF6cQRjQm+uyHdnrncKoCkF4eGgGJYlARYja/ZyPzQx/FbQ7WZituKlLr/gbn1PbIRZblrtNHcc25DiABiyeKZ5XETGVHSn6242zTRaBjTT2thNJ8ks/s7nzvzpP/jqN7758Y3N/OprvyI0ZMYqMA/zK7LFhy9cvTsoKCllZTVSJYYJLEALpqrw4529yU9/+qsXXzyEQaTMpgKsr1WjaqA5miYhMk2kd376lN44tb7rIOnFxhA1dzE2XeqSdhk3D45UwmDrrBtv7S3SSzf2Xtmb7LaaKOwrvX4wSWZYq/G7n3vkz/7uV//5/+KokP3YTXNS5qyqBPPSUXrPhD4+DFBCi6QC7Vo/787ArS/i9NkXmx/8GG0LqLAC8IRhWVbkdN70fFNdfrkMd3zUpYYNAKDn0dPpytYpYCAY6ZIyy321bfm1TNwqQ9msP2ZLGSmjy5ZUk6qqZrVEdzOVrV5/yVBTkPWOv2+iT66ogkrcCwirIUIzI3nhqvCWwBm12bp4NBG/fvql737v5i+fHCJZN2+6WZvaLieQ91TwcuJ9fyAiIpJzbpqmbducs496AS4+8/wr3/senvoV4gJxRt3UAVseZ+piHLzkpKkDW/Jo30Nhn7eJlYx7Pz8DAEgJUE1epCodAxYTmJDi/MrVG7969uFyNFTLs6lzvLCus6gEArxqkVEkOAUblCnf+/n5rkCAWHZqQFLSTrQTTYxMSG3SLnq4qhyoL/Y17Zcunj/z6J/9Pfri5zAcNV2e+7qsRxl4da+7unO4N2lnKlrUNBhpWS1YpkqtL1pXNORmcJNMR5EPWt1vbGYyTTSN1JKTsgq1SNFb5p2e+sjfDnTSnAKq2TEJWYot5zwuy/Gg9ISF5qJwaBs8/dzNXz7l96ab7AtQz+o4tnilVRPAA/x2GFnPsRCD6DL7P3fusHT+Iw9f/MZXz3zr6/jY4yj8XtIJ8ZRpBhwm7E6byaKFkjehNo3EDSAlzOeI3FpuU25TjkowsLJkoYXhKHazrJlFwVhm/3vPeXwQemF7W0haLm0AQMsdvIPVZTEsKmFYNgI82PR0xf9vpWutqxJ+NlOGEpqEo6bbnc5BpIQMU1j/31U157ykWN3+Or3obh8hiSmAzBoZnah6ZG0rZrdYbLE8srFeAQXgAK/wzoHQWW5h+zb92bO/2psfqYMFTprBZEzJFKeMXfFe4g0ZITtpIQ2QMSuFzB89//DF8XYNX8IJBEYIZW982HdbrqoGp5Su+ABvB8tMsUkmaRkLwk6LV3b2OyXmAkZsnPM77D26YwpIFd4BWVkTx2atcA9vr1f3PmF9b9cMAkrg8hl3pi597ijOockTumaBlUbqG37/7mDM4mHMRDAVz63Z6wdH12a2AFpCIuoXlFWRnB/QRe8jrKbgZaZP+lvYPz+9Rl5SGJXwHtj240899FiR2GUiY4CMCETgY5EtkPU9dEof2uwhkxJy12I46DQfzaZuVN6YHfzoN7/YwSSLRFnl2mMuDKOIiyXOD6pBYKU0z4tpN80CJSVYH47Iqn6+0m24w4UlogzLZNEsAYk5OokiNw8P96fzeaudIhoyKNtS9YmN2KhP/fc3/RSup3Z7lHZsHAQ1YZSCwkkh7AhiWew+H3JkqzQcAKyC9WXya1kB6udY4yWTURQWKbaV5vNl/ej6xoXRaL0IjqnV1BKoLhO5vaPZwX7WDgDESygNhIuXy//6n/7BP/rHXx+PlanpHSKX9oa9G8T9Xk655+hTlGnVKkEwZxCD7xraWD9PKJ/5zUtPP/V822LJHjasOYzrinJCjK7X5cvLfio68brvQSpNCdkS2MgRO0lk0XK0nInIhySuNengGnYTczdn3av7k5sJ+4lnxWBHQiwKrI/xxS+M/tE/eORLX25CsXs0Nzh2vu26DBsMh/f8HD5MMLLMSoEtdrRozop/iIruldee+cvv4dXXMZvXhAAUwLjCWigKMC9F3pYLe7/zXzEBGbiVkzqV4N7DYLl1JxxXwZdOwOj3+1mQxJIgFWT9V0Xov2pYbVQkLXIqkgVVr8lrcqpOlWGriU5PvOsb6+G6Yhf2bsNGagSjpdxPZuvViYySQo2zDzSow2gc1CBAqYZ5h5ev7f7Fdw9/+rOzZpXFpp1ErxgX2TsFl1S5yPL+rWA9/b8XAmJmM7O2faQa+Ju7L//wx7vf/R5eeg7aDZxaXnjgzEjObgwLT21qFtZEpy0lI12Otjft+XEi92Q4vpj3ELYq4VgvNHwiKDVNjrn0YCB1LZiR8vUrV2QyH0TTyWJYVsyYd/N6bdDGRhRO4TNCXsZjfRPAqUJf58iSMi/p/8pKWFKnXYSHIwkTs71Cyk8+/ql//F/hs5/E9ia8zMvKBoMG2J3ptZt7xt7EqXPJSUe2MJ123cFigbKyorRQZl8kFzqWyBLBnVEmRz44H0j6FDnupLN9/+HOCQVLzjGTdu2cLY7relyCgRQXQIeDg1d/9uTBUy+cNXe+Gtl8gRPlfL7NRPoB3hIE86pFVp+1r7qtsv+SLl248Ae/99Cffhuf/DjETZMlLoNfO1K81uDGpEscfDFgY8k2YH92ODwzrNfKMAhcsLJ1lpuUGvS6bo4TY5bzUde1ZuRLw63sf68Xd1ve/L5F39Z26ydTMmVTMa2LMCwdZ2gXPdgTazyND7ARKzHA/V6pr8FnW7XxMTrCIuFw3uwfTeC8EZLmZGpMzNwvbW9+2X616t19nFm/EBvQOYuiiVNKceSdXzRnQ3j87JY3DD0c4Mn3dsnT3LXA1aOdv/7FjxeSZRAosFlUqBGyqbGc4ljrXkGXRSa9FQ8QlokjIoDISJRC5iLxE+cub/LAwWoEgkABon4h6bUsT3Ry3qofPMB9BWP0yx8nci1jAVyb47XDw04hroAutRrfgWfGicV6teshAOiahSfAImLjc3dm4C+fqcp7n/K65x0AJXB2gPWCXW4pdsgdVDW1t/Yzy76bd0I3MAK7AsQCgykLounOIu62Ngca9KZGStYTx9gedADcZ9B+J0YrWyA+Hi9dBrhfVD2EzcYoH9m6UCReNQHwsaYqcEset2dqrAbbhy+H6ETN0LZlXSVL88m+1L51+rPnn7rWHLSwRnoutmkXKcElnPHYKl3lwIgxLZq0WDZpGnoJ59UlJGCZ9jhe9lb/xAATRMEJ2mbtVE2Ey3JvOj1cLCYpNYpklJf5cz45NfUvch/RkchUyFj7WI0K4ULYwSjn+94DAOjzFHYi9X+yntb37TKUTJ3qqJAKuUzdiPDQsH5sq7o45s2qGIVgOQGoByMXwtHRfHfnsG2wtw9fUlWFeTzo0sFXv/rJf/JP/84nP3UZvGBqCfl26YwPwMW8h1DqL5SuqElsRICDSdfm4XijKMbXbx5cuXJjNocBRF4TBBgUBeVEOTNMTJHTG9gxJ2biexpCaJu6DBXvJIj3XkRIvPhw5vyakru+e3DzaGKuKkYbDburB/OrO1PzVT0aoRzswu+0HUSwvf3EP/sX5z/2CSsqXw1I3HzepLary8G9/PAfOihBHTvvSZW6boPDtgTeO7jx61/j5ZdxeMSaKqACxsB65ceFFzvmZ6xeBEsNfaVb2mK2+pdTCF22uPXCr2p0PDslMRXLTtVp9pqLHNeZ1tk2mDYIG2wbZJtMm0zDFEddHqRuEOMg5jqmQUxVSs4S98UDy2JJLLElgorZSh5haS1DBoL2NgxKmjn1+irK2UgVEZRAmTg6Vu+ormRUwDs4BmLC3hF+9eze937kr1z/5OaZkpDQ2VCKM2OUwQxBxXd4v9KCqqqqvVliCKGqKu89ax4XRdk0Ry+9cOXJn+HKFVgOwjQ/otgNA7bWpCw5adtp21FMtJRW+O0NoPoWRM57hFsVL1oKPQFQVWb2vSJx6gXadbJ/UEvoJvP5dDYYjYwwb5rB2rjrul73ySuwYiJjlYM4PTAgibainVjiXjwdPrPPGEoZzGumheIm8v6wHH3xM6N/8U8w8AuHeeVdXSpwYxZv7OwvFm1d164IytRZTKYQVFU1WhuyY3ZMjtmJCcMx2Jm4bErMzjkRQBE7xAap0/s9/GectGVa9pEYKXLyQgy12LHmgZdaIBmcO2jG3sHhcy+maze3fbFeld181jdXLecTW8XxeFP39AOcgCiKpHVEkcGGyDLzbr+U63URH7mw8eUv4MtfxMb63rydtlbxqADPOlzbb3eOpuSKQT1iCGcbl+X2GGeGvFmVa4WvHXs2h8zoNduJmDKhtTzX1BlMROF63vFxo8Zpe9jfAW77/KTH9H82JeTKuSKActaUGcIsqsanqkzVCwCuWgFuGQ6S9jT/TJQJGWjMZjEeLlowZVgyzapExCLE3LP03oz+VEUhCjGQqZIm1sSmUKR2yBSaZsv7yyP4CMeAwosASMhT62ZIN5rDp159LhVElYcj9CoKTHbHssMHGkZ2LN57nB1a4pZyI4uyz1wkLiNfHJ0ZIhBUlrlEBhg541ig4jh2IH2zMvADnG6sFMV6lRGTTNIAc2C3w+6i7YyZHYwFDDL2bHcfQLC9WbVYNbUwIEWJjcvteuHO1ijvfQeA/Pmf//k9emkiUqLpAhywi+r5G3tHypnLdtZW9ZAsK2vuRcQhMGF1YlC+q5wsmfXGZlo4sryQHDfqarq784knzm4SaiA3C4dMpk3Kyszs7vNV8kMFo6W3OhOIwT1RkAASBygcg2BsnpyDPzO+8IvdZ1/bv5mMquGgaRtYRl1DU79H7xfOftQYqxHd77YQd/vRxQc1Q3ApdjD1ZWmxKyVMdg82BqPLFy6NZZRTqlwoQsAswZiB+ow/coNfvfZqCuHM2XOTw6Ma7LIG6w2AKYtTcWCSbAwFmZHZ6uoaoQ8uiJiJDKxmWQ2qg7LoYptTLquyLoiUCFb6YJrJaNnGsUxc9gHiKYpSjKBERjCYASuBRwOIiFmYBMwAnJla1pyzipA4M2vblojKshSRGCO9je5LOnG0HmpmBr31EzPdcUy81esL6I6wO2JlYrzS0CJDf8coJa1LcozUJtNuWPjCce7mk4Oba2wfXR99+tz2o6NqALDCB4RRNW27xSJ6djUHaZTnXZp3JrSx7gzYn1wjSmUIFy9d/synP//dv/zJYpFns45ZqioYa5cXKUWR4r5+fu8tSJeSJES2bKASQIykrgdt08Q4d06fe/ZJH+R3f/ejk2lXFq5VEDO83z+apWxFOWiarvKFA5hhZmo5IUOIhUnvaduwiXCvT6BmBgaRgdSobWFGLgTvgxElM2XxLsyOJvOm63zJgQjkfFV5IWKUw3ODkdvdf+U3z4asl86edURHe/vBPRg/7xqMkBkppZL80AfrsubMPnREL994ffuhC/7hS6RpumjrUNQBXeTXb+6Wg0EIHLvYdjF45zySAgRaunIpaLmG9DSOe3m/DKaAUb+N7+c8YmZWXS5guLUC9WT7fvIFCMzEjoWIyChH0ozccWydplp4rQpn6vrSOJyt3NnKnRv4C0N/cRwur4XL62HT1+dH1flhdXZQrhdhQC6kzNoRkmmHlBjmhL2wmZlGIep1JxjqyBjqeMlxIDZh4qWVgJmYiUmQtpsumqPK0YUzmw+Nq7EDGywuShCOZvjrH9/8v/+b6U+f3FZdZ2q6SfQ6h81T0gyXULQoQVlU+X3Y1i4p/ysf4JRSztmBeBF9EZpA1+eHE3Tntzdpc7PwzvnQxZzg3CC0wruL6UxjVVcUTYwE1M8qwHL9e8PbHXsvL/0aqK95EpYDc4mTK/LyP95dfLJMtfZBTj+2CcYwUmNN66O6ZMSmDUEwn+8/8+z+j348bJqt4RqpzRZz8pKYirK0lL2iyExGIIpCrWMlOFM+NYkdI+zNJzwoeFB2luazmXVdbTygKqgnLnbb9vnpJF0697l/+g8v/dM/w6VzGI+PyBZqDcvBor1+Y6dt82i41rVRTfsblAkKzZbUEmdA1SyZRjOFZVru5gH0dSQygEGe4R0p8h1Dyr7adIcI6C7BQiCS3rKbICDmEyYhS3uT5cXB0kP87V9P6xt92HjpDI47t0yFAACAAElEQVTlC6bcDgZlN596yx+9/NCZAVmD2qO0RM1i93/+z8/82/9Qvn5zNG1kvhiMR52mxKxEBHjtc2FmvIxvH+AYfftRP2l44nUuaBGtMykrHQwOa3+zLnY2Bn/nf/+/c5/6BEZj86Wr1otQ5Ra7M73W2M3plEHrw4ED4ny2UdePPzxCROFRlkTk29jGrs1Q5wpxZcqajBJhoVjknMDkgvayJEb9Bgmrxi+1dMdxe8cgvyc4v/3l1ICc8x0fjHfl2hqRQmKKMCucc0QaO1EdBPfQ2Y1AZNHYzIFgapqJiIhP0/gko945e9XGDgAKEDtukyqzOhw0uLZ3OIupHK3Nu6RExGwEVVWYAfn2Gek4ScEgDy8gol4vyJIgsipru5hfPLO5eP31C07+/pce3hZ0e7NBFWzRcFHE3E2tlVA/PX/5X/3F/+fpnVdsXEypi5zMLy/m8pPe5/mQu0N/TclkpTZsZroMPYGqRpegPC6HmLUD9V//6O/8d7/7zzdQ1vACEmWIgwHij9V/+pfsF3JaLusPcH/AyKLm2HXeyBRtZ+b9FHhB8a+/84sDro4sZKl9GMSsfdrnrvJRBHJKRmbSB34GkKiwiiur2XTCPvs0PefaP/7MR790piwWOvR0T316760JsAAVWwSNhMZBikY7zQZhWH6XJhmRIucITeBERJlkothpdS9iVmANKGgpI0IkIP/uvOsDvFfoi6gneYBLELAqtvc9kAEooA+vnd3043Z+aJ2CPQjIhmzAkq7c68mcli3Rew4GzG5RLTJZYrQ+zRbxlcMbO3q0xesmOmu7gQSwgABFAax5vx5CmxN3bQElJBAyWS8Bf/zyRnrcO8+28kECAGjfiLj8F4CQSTshECPlYr7wMhgKMfk2ZrcUeQdWt/20qfeuwCu3n5MSDSrOp6wxkhFVjqyqKGmXItQgYGYRMXtLu6f3DHcbu1u/0wAvxTp6FWxCWXLOsE4tt0GIUkdkpaXzZbld+i3vxkIDRmEwM800ctgMZexI25STcjKSAO+u7+8X4+2tsRuvn+3i3lwbD/foY2f/2X/zp3/9V899/3vPHU7m7M9Ww8ooHHUdHszovw19W6pTHNemDFAYxRjFiQulSE558eKL169ew5mt0oBKIA4bo9H+tJ102WInRFADHRtAMJDN7D2Ibg0AqS7ja131Eq0mBeLeIdwAgmZikjIqHc66TOV6DQe0UlaUERy2z4wefaR84fl47foi5hGklILsQYLjXYP1ji22tE1j05C5TDqM6drLrx4982z1iY/J+fNniLomm8iZcbgQ16ep61r17KQI2RATRKC6dFFT6mv2atBTqEqxTEzTar+n2dTIcuEEWT1xGcKwcOOyqIMExjBAVkFIL/pinanqZiUZyIo2gw2+ROl9p+zHYRabWdN2UROygbyjpJRSi+Pkde8bCcpskaORamYxkLGAekbw5GhS1eHC1ubWuF4HVYAHfE4uOOzv4cmnup/81F56bX3aDWFFEVlhDkmQCT6rEYup2KljTIuzgfdbRNNFs/P0b1763g8+MlrDxz4G7UopVJXBg6HbopqS5m5RcSnKRMS9whgMty+Cx7PBezUtsJLCGMR9hCPGBnhfUGqzQgXOFyDBcLT98OUX6nB0gErVF0UoatOY2tRpLkgAKCDHssV9Euo03a9MKDZHR7HDItZlcXbrDJrITbZkUlQHbTwgqh59ePP3v7r9pS/g/HYOfKAxuzpD96eTvcN5Sgpw0zQsYcWx7d014Hp5QksruUhlw+2aKAoCo4NxH4uqsdF9LMt4HGADxxJh3DcElGWAKcHKQupAASBTJGMwrlydPP+yP5puOjckM2tzjv3YcwojuEyEpX7UaY26TwVYKc/aYGKO95t0Ix8tzm6Mv/iZi1/4LM5sYDxMvmwRAOSE2X53MJ0vQlEPRyHrbDGPTbdWFWvjgRCI4AhCGBboqkK14xib3KU8r6vxXLF3eLTftOrLUNZKjC5j2W67zDIbKUjfKpy/Y5x/2nRVyWAwJnFEZKCcSHMQCb43gbNlpzHp8WN92sanrczkV59LAShpTpGch2De4Wi2mMcYSZgkczre3vLbOJ3jPg9eNaoZmRK84zQ5GqqdL+uhoszIgQDtqQyZYeIb2CuHN3biVAeu9Tkta/nLqePUhVbvDehWWkkM1g9CA2DIBhKQoyZLgzPD4aMb5wpQ6HmoYCMmYhAfvwLbbc9Tvyv50F7a+xLcU0yIjIk4ATNgL2GnSxNzGY7goAQzIhKRlN6F8EFJ+6oea/JI4yAjRwOgErvXHQD3tgDAhqEgAZuV3xoUV6LNNDIFYmBJxbiFdzKTGxMLqbK2RBlk6tws4fqie+0Ij2zjHMBMgIKE2a1IuqcpKH6At4fjwbJkQNOxUDwU2jcHFOBPX3riF1eev767q/MYhkUHQs49P5vQ980h88rthj58Y8GYkc1g2lNpkRxFs5mk566//OLOtUfPPkxEi3Y+KAM8IUeAGbJV0cXRcH7UxNmshhdTIyQmNiRGPlHrfkMQc5xg4+VN5FW3HDK5FkpeYow0mRTC5bjyhLZTcaRvWDiN7c6dke8n3pwmIJiBCk9xHlOXyYeyEOfYumLexSZncq5fPHq7pzsyEO8v9LJNqUnQrg6uIkNsLLUB+fzW6EwpF6qwEVCwQRMxCsgIfK4qLdHe4Tw3ykpwITm3aOn1vUOU441Qe6+LxRF8rmv8N//Lr5XF+PWr15966rW2E69bzChceL9P/dTDBLRMkAPoBUuUuEtt7YP3hXe2mPknf/7c97/3q3/yTz7ddZAAT1gb8Ob6uNk9bLvoXGlmahC+NVANUDN5bzeQZLdPCseSncutFzlfJFg7aReLBc6sjwbUAaRcisfly6PPfnb9lVf2DqezRVc5V/m6tfe5AvdBg5ESMiET9w3RRU7DKPGV117/wU/OXLok3xjReM210+zK4aC4vF2/dG2ymM+KwUikmMXOjF3lesK9rchY/S7KTuz8TwmWHMTe6z5ntUSqpLlrYkEYFH5zWJ0d+qGHAARkKCgTiMiIkXOnmjKMpQLYPDuSAVCCFAKIAqNczj3Pu7SIKabcpMzZAvVWKyDq7QaUgGQaNZrAlAASIyYSkMHObYzWxvVWUZSAmNp8TpqcAgF45plr3/lPh9/9Qf3Kq5tdGjjJ8+Q9N8q9y91Sob6/E6epq10J8xzDIGyW9cEiv/rcyy+4v9pY29wYrePcQwgcBB4yrNzZMMJ0vncwd75ctrgBzExmyfS4seB4NT8+yXs9u5mSkQAwW3J51UBmSmhSnndY82AfQIqy3PrIY+sfe2KxiDtH85p4UAwsNjF3uUsofSakE5OjqJ620qYRwng0nRxoF1UViWMTqdUsodF8Q/NiY+3clz7/kW//Mb78JazV19qFeh+ABN4/nBwczMSXwr7ponchE2yZp7a+nCYE4JbKE/r8C63yMsa0/FddthERr5zF7l/cpp92bD4pwqlrGGlUVaWDAJYzckaO8Ze/uf6zX/rJbKMoQsptXLSIiRlQp9JLehojESvpfX1p7j2YzLH46HjXFjeCqx6+dPmPvjX+0/8KRdFUgw4hAZqRZphM2+mkbWtU4yooJof7nNr1rfNbG0yAdxACA0MBhiWzudmUW92fTIswdERt13RdLAYD9ryYdw7Ct7L/yUhBpnRqdfLeLvqsqiNizYhZYKWTOngx64Xaj8+w3x6evvF5e3y6moFTSlx7BQ5ni93pdJ6S+oLM8oo8dywE91ug/XSnK6s5A5v1s1/pOO4enid+bGNraAgKKh2Q4RxUzbMC13Dz6ddevDrdtWHRSUyst5a3VZfUKQuv7j0IajBa6kILYIZkABNyBvsAp5NW5uni+c1PX3yiALulNxWBmJhXC83qWq4C1we4H9H36y391YkzsA+8NsH1Zj6jNXWeSEjBSuZA/E6mn9saSFcFImLzBGgsGVuDarNyNTBk8D1+Iu91AcBKshq0PSjOro2LyRHnxGICuqN7Sz+p3VVzgGZoNtaoiCKsPjRKB+385V375JhisdK+IGO4/CFM+H4QYL0T7PLe2VJib2kPSD0nVAE48MfOP/Lw2tmn0wuTeefHVceE3IAcKUS1bwIww4c362PWi/71hTBjM+PoTCp5Yee1p1974UtnP1ughl+52IsCyaHarPDo+sb+5MberKUqKMxASQCDrmYpPiZsrsAnxJtPWAUcH3mRY+ELAiZtuz9djKrKOxCzglZyuG9QVOTTFuT23OpVbaPvojTLPVfZBOYJRCiCq8pwNG80OxE5qWnQFwPenw//FpSht6pJ9Prvt3gjQN8DEFvV1JRCw4KD5q5dkKa1Qj6yPlz32CowcoBlaISZgytRbHtYWeRpPtIFkajjBaHa2jicH7Wv78RzG9vVsKoKNgUQSnzl9z+2s3fTV/Tcszf2dpqiWh/U64su3pPr8sGAMUwUvdKlGvWDLAMKYkUGCVMwKl944dpff/fJb3790+MhWGEET1gflgfztj1sCLAcwR5KoGPRjPc6yL2V07ETfd/Ha3pPhGMRUOpi03SlzOb1sCRQUUrb+Avn8NlPbj3/3P7zLx+9+vpYuSqL2Db5NOU073846w1I+3ymQczKlLYMe0/++rmNjY+fPYfPfU4IQAcUawFbw6DdImpjkbw5MJGCVm1qtgqR9TTawOhxN10vjYWspFksOdg4yPag2hr4NQeXgS5rnhstwAkgYsBIADHzDG3mRpzBxj6JqHhjJ5AALcWtDUIehAx0wCKiSZhOFkZLzVKzJY85sXqYCnkVB/Jgpj61rQ+dWe+TnRQXMp8XXSxIAMUvf7373e+/9sMfpudfGCxyHQJMc9s6diFrXsbOCiCJ9pZa79/VfiOMME1NGSWUwwuhbift9PlXX/8v3/fsht/+E5zZcvXAWSoorLGzIMowzX1e/FgEQ4xSHw2t9BreQxDAbOjlro9dr4lsEVuK6WjebNZl6JVdiLF95hPf/qPn2/bwp7/ZbTqBFFSUJJmX/R+dAKv7JcZQPW0E96ZpQigYLrdx0jXOKJQVBsMX9/bbjY3x5z9x+Q9+H7/zadR1C5+dMVcz4PBo3rRqCOASEgCJ7JRgoJ5vy4Ze0enYyXYJW15SAMtKAJYLydKr455z7N4DLMujuHX62sVOLNVeRnXlAI3mNCJnXL2597Onjp57aXMRq7VSU9dJFm9ZTXoHaQWAjpAclODyKcyxnhYYwKPxvEs3KbUbm5ufeuz8t35//JUvYTxqyLVURaBVtFMsZt1CyYoCgCSIael4VNbjUXBYatliJdE4FMiwcrDAcXZ4pPNZJHOwsgzE3MZ20cxH5bjfFJOpsYIs92JiDL4TS+qtOgBOHfVIzbE4IsoJpp648L4OntCvcYp+uJ+2jw3ghId83wq/4n4rwCRiQNPa0Xw+7zoNlbnQy/8c//e/MboxQiIYIaTVpLcKewuSvJifHW89thEGCkdAYOQOIjlG9ZyAl/au/uqV567PD+xMFa1d0v/7j7u0ReST8gAfFvDSC7K3AcgEWK/tw0w+GOkijpUfWTv3xPlHPJYauwbuizcEMK0UgI5vIempi1Uf4G3AQMSMTH2EGIH9iJf3jg6iNqWQK5ldTtkUyqC7TNqcaAxa/sXxdwJyzKq58nR2bbA9KGugpAyD3csV+N4WAACF5QJhY4hzm+P62pya7BzZLdodr470TnZ3xDkZsqkpI8ExexeVFl3x8o393bObueiDvD7O+7BNbB84rIqrmaC4VSgiMANi6gjnw8Zjm+c2i8EsTijDO4nKcExdpOU+YblkLsU3P0zzdK+fvWTikyopyDIRE9Gw3JtMnrry4vOfeHWj+viwGiADCeDY835HjEfG1Y1yEA9myaeGJbGlXnIWDONjBsGtRXD1jRhO2p7c4tlRblS9L71QTvGoafYnk3I4KkVWr9MHfNxTvcjePIeeUnRdR0SVC+acZZgiMI0G9U4bO1VgqQJ0/E3Xde/3R367OOne3st0sMGJwVGActdanLvUbI6qi5sbFwYYCgYCQgK1oNQ3WIq6mmUzoKtrZDSqC6ZksZY6iTtq0qs3JnS23K48EzpTVn7kI+Gf/fM/Go3Lf/2v/uJnP3+5SzIYbOEBg/u3gRQBBlC3ZO9SBtSIhUPOEZZSUuGyWdCvn3zlyZ9d+9Y3zzuHaDDFqMR4MDw8bC1FdaJQESYitWVWaal9fu9xKzZYfnOCCW6qnI53MpGYnPda5i4uZu3hwaDcIBE6CH678Hj04vCTT5S/+OXR9RtNo2vFvY5/Pmzo1fhIyToxhbEpA0XOHxmt//LGjVe++4Pzly6vndnGhW1xlK2j7M+NC8/j63uT6WLiyjE516QMvkNiTvGOKDf3EpYSCYjZVKGZLXuhkvzFM+M1jw2PGqAWaBfIkakrSoO1iAk5IimIwAwSLgomcSRgg1HXtdFMFSmZd4WEwvugkAAUHuoxksoI0L6gb2RqZokxR6lC3sgZeSPp+zDIhkBKUZtmYNk7DyMcTrC/++L/4//dPvtc98rLtaVqWJP31nbdHD7LoCOfkckYZpznfrlTfr8v+S1kAqow7Zrq0MZF9bgMdxax+/WLzzbxCx95DFBcDAPxQI7gUnw93nj1KDZqOWcwiQj1ct5vOim7FVveY2jvbkGmbLSiqptBSUCLLk67cizUKgXLVFeb3/6j/evXDq/s7F7ZKZq0EYpQ+sQhkiVoFKDnbEClL9GfotsFMrSTRTUoHUkXOydhsLbWib8amxtrYfvzH3v4737Lf/3LOHMGJl3mkdRHwI3d2d7uoZEL1SAaZRUqyzZrJjZiMghUFGJqgErvUbTEG5JZ+gZRJDtlXJJ3BwpYjp33vD4aro+CGEgzM2HW4Ge/mvz62bB/NHKkuYt50XlzzixCSH1mr5QJ0TiyLosrH8Rr9K4gMbehvBqn14KvP/aRx//+t8d/9A1cuhDBkLofes0cO5PZ0bwzcTQY1Cnl+SJTOrM23B5VgwJY6twyIWeFsBAwJLhhXQZo9tcmi/l0TgxX1k3sukzOOTLw0gFe1cxIldIqFXm/ot+ZCpEYLKuAKu/q4L0Tyqk/375tPQMw7uX2T5XKGd4iIhaRJurhfDZbLIydL6sO3HaL4O5cgLxjNkxPuAoIwDBRFTWQekXFcnE4emiEaqkunqO1HoUqMrCPybOvv/TyzrWpdcGVMevqPbRf1E+hvuJ7gVuN0ctSzDLD4LwlFWYxUMRWOX5s88I5WhP0HOVVxYSWuv/B+i6K07XgPsA7hzGADOzO8PLNnYWT7IP3AYktq5oiW4a9gxTiHR9ts+wYMaXa8bnN9Y0hFwCguMc99vd+Axw7FrdGvL2xVoSbbImIdCkw+G4g596bkCybETkH79V1V27s7s82200AgOVeB1nxRobyA5x+0Ir1eby69hFAXv0sq6BHYCMUj529dGnr/PUb8y4qPMOYPXObGdq33Z+uiOE9hvbXTHnJgSLlPoVGVsorN1//5XPPfPKzj66jAACYSYaQGYLhfI3Lg7W9g8U0phgoEidZ3YJVOHGsgXgSxz/SSh56+VmIlKUjOO8RQrdoDqazinirKoPIMpZdmQqcxoKN3bJzOz6v/mRjis4574Ma2qyajUFVwYPBQGNKKfXE/3fLPusd4247AJaZ377/5viXoXXlQKqL6WIxKy1uDsLFs5uPn3HDjIoggCITOqMoPe1RE6kMCJsDJKpvLrpZionp6OhwVJXOl7NF89r1qZwdnqkRiHf2Xzt/5tz2efdHf/LF16/uz+e4fjXNJnPx7sH+9K3BfTMjTI17AW81BsxY1LIK86JtPRejwZnr1yff+U/f/8oX/vG4giewogCGA3GeVcmyGvVq50tvKzN9D59G6jts3ix3oKRiy3aUTKxMkajwoQilxfbgYFKEsR8g1UVLVAxr/uijG48/NnvmxXZxCJw+TbH7Gb3XUiYGqREZjE29alCqfThr8upr15/76x984sL24OtfxvkzMc4s+WE9dONyPp83KREpTC0nJsmEW/3+xKez9Gu9np5Zz7b2woOiGHrZGKAGSoAikCJyghpMF3/xn6w5bGfzZr5IXaMpAwymcxcvcVH58YjWN7G2HoZroa4hDh4QgUa0qYsaDcrexK2X4cRnoH6fEIEazgABPOAAt/SWpdgliW1hBnaIHV57ff/XT8+eeur6X35vcHA47NKoDi4U0SSlLhuXyfmsJWkSTZyT6DwoGzt1cmqeGSOE8aA9PGqOpiHkM76qqLi5N72WXtz94U+LuBgOirB1luE6y96FjTUcti4nqKpmVSK5fZk7Xt3eQ/AqiuA+ljIAxCzOlXWnNll01SgE51I2XxQ4d2b7C59tnr3WzX/dvnQjpeRcSSYGTYzjpsnjeExPkxwBGdZChQhtOp+oGJSJ5dX54a8Odz767T9+6Fu/N/zWV3HpPFyYNpE0OMHRBDt7s8m0HdRjDnXsus6IyLdiPf1fFGyyTKL2swcpTmStT9BNwKZK4Ftp/3vdYf+eQZVY7JbetPe+LGV9XNYENngnyAn7h9f++sfdy1c34cZOYrPo0Gkpc8TAVCQJeclG74U9Ey87gR/gjkjMV1NzOKz8I9vnvvKF8de+ikvn4cOVm7vntocKtAvM5+lw3u12jQ0Gg0KYgPk0BLe1Vm0WYCCahZ6WYQrNgBP2AAaEUKC6ULcq1ydHOWoi6SSzrwbVUBepl0MkaM/lMrKVkvwdcL90AIhBFKQKzV5cXYYyODIs6f/Huy2c6kxrn6BffQsjJM2TRTedzLOBQwBLVqxKmHfxjCWBKQIt0819ywGbWhu3h6NLm/WahywAykBSKDSDKEGv7t989pWXdhaHVvLMWjCWVgoGNohCtK+P3ovrcVpBt1IKDGVjs95bG0wu5o4BTlqRu7x9/rHtCzWc6+MpsIFPJKCQCW4lUAHqK1V2KiPWB3hL6DLjvuKxElrD/rS9cuOmeo8QQMuwg0kUCTnjLQp4dwcyWCYyhhbBbW+M1wBGQmwQ7q1E4b3vAOhaE1eFcmOE0gmhY7J03DpBtyX13klm1pg8eXOakXMW50w8XHF9/9rhoklWKjI0gYMBqvf0Yj7Ae4eTBQCsZmECPOjy9vnL5y78cueVedPl4JAzOSK7jT/OBiwl8D5cA4J6CgXBCESkZH336LxdrI2H+3uTp154Zv8Tv3fBj1OCE4qkgBkiot8KeGjkX+ZiEZN49FrPiZcrn+SlKZmR6YmGnr7rYvnub2QZqHjXaKJMhTgTmTXtgVnQXK+NrZ8QjJVvyUGcNrzVjHXbzlKNDMKkwMZa6CaSUgLAzKqqqu97GeBu8GYJJgU0RxLNYklg68Py0vkz5zddCfgMATQkRZvQAsmReAhLEVsl8KjAXLCTXYtoIm2nFYvnQlmm87izGwv2myWKgTM0BH/hYvFn//CP18YP/8///lc/+emz65sb789luC9gDHMAwxIQASy194jVmICyXJtNj8TJ5sa5w4Ob3/vuj576ex//8toTVEhOYEEIKMtSjdt5MssnAwalW5XXew1aldZORAi9RpmKLdWN0DOCHXUps1lVVJp1Nl0cVL4cVI78LtqHPOHShTNPPL77g1/kmzNbZt8eJDneLfS7I5cpKZmSeQNU2ajbO7hQj3LuXnvqmfnG8BNbw+2t3/V1MFOx7Ek2x8NE7qiNqbWVleVKlPbNDO3TBCYjKNg8URnC2rBcL4G0pOfDgNji5s7ulZfzqy8/+X/7vw5nR2nRdu0itV1vAq/gK5tbUtXl2trw7Lm1c+fH586X6+u6PuIvfsJGJVUjhKL0oYSABCR2+yzcSyIc7xX6AoDorY68YAQIYou9/cXLL7385K9e/PmT+elnHr15sNk12XtyNOO0yFmIxAWXpRcDMdF5QOd0ETKgw4YFp0U1RQmdZjhXCspoLuuaSDbM5t0vvvOXdTt5dH14bjRyQVwWdMkXbnNIuYNZ6FvurNeNUeU39ZbYe8AtNTaFEfXCC8p9XyoYJOKYedFMdw+PhsVmXTHIKxKTjD/5sU//UVp09dHhD/lgQglmhsCZlQA29CVxUe2dIk8PxDAO1fRgSp36ULRtutHsTMbF1mc+/tl/9HeLz34SD5+DlwTxhbMGR/vY3T1UFFVdGPs2UeYqEcfE2UF5qVYvemKmMNaVWlh/7rZ0oTIlMPWs9qWWCNEb1pQPAJazQlmF4KkXlslJwYyYmpevvPyzXw52Ds/4eig2bQ61JC3c5Oj/z96fNVtyXGei4LfWcveI2OOZMk8OABITSZAUKVKkRElkaShVqYara7fqVg/W13p4aLN+6td+1l/ot7a2nsxuV3fdtmvW3VV9a5BESaQoUuIsEAAxI2fkcPKMe4oId1+rH2LvkwcDKSSKSSSA/Gxb4ODkPrEjYnt4LF/rW983WXdh2VfXPVcNmTjTR7RH4heEVnA7prVPP3P+d36j/5tfxNkteD8H+3JkwOzQDg7nk1YbprYs5gW1nEe5HTg3HvSrAtRliikRkJEZmaXjMhoRdT2NBeHsZjHF9mJ/f5qzSMHeHx/AioezrAGgk897YObnewUZBAQ1y0pqZRH6ofACaDoxky0rf3ggl+6dXO2KY3qc5tL5rD6czhdNhHgWqVNsTZwPZvltwc3Pmo5oxbtazuqGzv9DOt3suj27efbMOlzu6OwZMCNYzuRCQnvjzu3LN663UN+v5u0EpawybyrGXR6ODYx7k+D+8EOPQ01alUPIkHNGTFlFG+v76okzjz66eVZWxGV9RwLqYSvxRwOKzAaYIZs6SorDxfzW/j6GZ028ZcrZCPDOZQdL9yzbQD9DYktVPRtBS1esD6kCLDZoa4T+L+Csfjbu/7hNxknLgHXBEHWlc1jTWlBa9m7CADDMgHRSsPG9QSEZXsQEGSmZOqcIRL2DWZ610hoiJBABlvlhLPMhxbvcMV2Mc1yA7RQUGSqQU/3N06PNHoWDuubCFA0yCAlLb7xORIhX8cPH6HFn4ERMbGQgM9G8bOontG0t6+uT/cnVvZu79bT1cJYdi6kTFs6GnEpyoz6q0PC8XvW9OZgzCKxjaCq6Ps2OlWhL+1GjpS7tybnPCGwIrpjXs6g5iMAVdROPmhSkXduAU4gxrbJ71K1P7orrvUv4R4a7K5jjj7mfgeLxCS0Fyg0KYhizkFnOGWABGamZIdN4hElNLZQMBDGznHM2WsoBndgVG5Texcevm8T4+OTeOmN2AWhnxnByK3iX3wNvSRC8szetCxHJuGPVwZStK50x3z0SZdP55KgvqCiPK35sa/jkqdAjxFmsnM/QnHNmUyKA3bJ7FUiRrCgKDBwqi6W1JmUxXsuR5o15ER94nuLuJJlhs1o7iodpkdeGZ5/5dLk2+pUb13Z/8MO/JfQY/i0n8vFsZX1XUBfd6tKhwgjmuoWi5cwciqIwo5StP9zY3z987eLVnzx/8bGnz61vj6zOrpAeMPRQVy7mhwnGDCaCGUNDViLQLyGEsGOdwGM1+NXZnXgDQdlQiJvWi2hWFlUu/KKZTRd1TNXAIYKOgNHWEI+eipsD8fxALiE/3GCDQTsd8xOu79jbuXPmqScyVVfevHLjRz9+4leexq98QqoeuGfzhXo/GhQt8eTWfl40ZTnQrBC00i1HyRuLdlJyZHT3Hv85+c1uluve9V4PHpCV2S0AJT6uRQArL9y7TzElZJ+zMzCxkjFbFTCosCYIhr5BNCK1ONidPfvjH/7pf7zynW9/iYu1piHNZAQUvBQJ5smNvUj7mW7s+dd2i9JXvVD1psOy/eS56vFzF556evvxJ7G1jX4P4sGOhIUZLMdRjBKImLs5ViFd5382qEETzLBYYOfW4qWXL/74766+8NPJtTeHuwdnvB8oFoxFSjFnVQpGPU+WlhfiRO2NVhfpQQEbFvvTflkNh1VoDW2GWmE8zvzyD54dO8kXHsejT2GzgCak1srReIB6gdwkijEbQSV3boq0THwYwUh1xSthIzYmEBmIiKH0jsLAyVhDAaPjLMExloxVNpzUoRHLLi3HW2ZkWl1jZCYrQPV8Os1xMaxy1QdBEeo0HZ85h98aVPvxzuUbk4tXS9Y2RibubK6cps4wkwAYzDh3x7g6yruJNFodGTo26FLRGF1jVLdU/blbYzvu+OxOio2OB0z3Fd39OMDAkyYfNI0P5WBj7fZ0eqlZnPv0p3/7f/Jf4au/ic31yP4wWuFJHFrGtZ2DO/N5b+t0UbjpTJs2cem8oGkU4OPL3rWHdn61nUfRMfXyxBfVne1bR+99Tv3TMqepDCFSOhHMnfzklY7A+1LB7aapLg7syP5qbNrn4C2ZIsJCM0fwODxcvP7G/Mrl0WzaXxs41pyzd4VwEee7PAQAYyVjMDKrmH7cKKxk7DIDSIzMmkQBsNmSIt3NgcRZKDFH5qPgb1X+zBc/3f/Df4gnzwN6+3CKwdpoODqqcedwtrc/a52zfi8Eqj1ZVjSLtX5/q8cVumyjBiYHM03EzGACmyFl64ybYsJWCT3Tm8W6mcyikwgcTSfOFZkZygQ1OLYUMgww43d2YP8ssL3VYufElt7xm5MrjveO49v/ZBf4Ow6DV6sSVgLBYMkBIuYDnCCnTKR0TJMisLE+SE+iYxCUjUEwA4g7B41EPKmnkzo3yijKTDxr2kQuVCXaDNydU/+enS91n1iJErlMBmSnMWiWdroxlPFgZYJupsowX5sh8Bx2Y75/a37QeqPKYRJhBFNWiDIZw5CJlE5qa35M4GDanbiRGgwEAllqkBpkpkh9V22vndocrJFx1/3M70hAvRs+VnPnRwQKzmwgBcdIoTXMohxMSYdD1VIzLCchiBc4uedUA5lRBrqirQCAsREDamidtS7Ph6B1QQlwUryrU+4vFPLHf/zH92/vpAACuxIOXuDHm5dvXL1y68ZwY7PJkqiEljAHY1gGt8pJ78ldkAHPQK157siEguUiad9rWHcFHd55fOCf2hiQtcaWpWoJ4YFawTzE34Olg3NH1ln2i3RzMC073D0gMAExyIgSWNCPlV3fvX3z4FY5Cr1hWc8PHGVCNrLMFlmiMMQBgiUbHu/x9eEGk7EokwFi5tQkG0yzKYgTcWrz5GDCtT3ziac3XX9xOOuXA7TsnIQgLeAqtJW9cfvaRDGLIOkzytRY4VwhmM0OvHcrJyQDEUi7AsDqZSdfILBSQb4gL8YM8a5k9k1OdbRiEKoeohos9avgxerZIQUxMiVaKucSG3V2k2QwIiUyUGIkQiKo0X1soSIYGXi13qblMr/7r3S+dGbaDVchY0bd5l4hXrCYTRd17UJgVyQ1sO8EWwgsxmxw3ZOBTizC3joQ7fh19/KCWJZX461bWxZ93rolgzAYTExM1LlBdNsu69Hdb8vUAHcdNrltCRyKkojaptYUS49mcjAu7LGt3jPnN5/cLLcII8RBQEOmXogdiNl8QOHUITEriYgQa6bA2Oi5AXGczRfRmXgmxLRItiBKSevpYtYfj5z0qmIU1ZhoPMKFx86dPbv+7e/8gCgwWYzNfDbRlHuD/sbm+ny2OL5kbNSdC4HudQHzoQdlUCIkLEcDszk2IXMw1PPGu8BOFvPa+aIa9F54+Sfb587/ymfP9QueT+KglNEoHM7mkza1JHO1JmsQGTjXt0xtDXZ2H9vIu2hgWcOzbnFIq9fqPSAomCBsTG0rMPLSik0sZsKQ/Cj7RwbkGmpd9kxhFA4vX87PvR72jyTwA+Vr+qFGVwMlUmcmqi4bZ5BCDXWOUhWzelYE3uwVN59/vrx4ZfCpX0E5JrVpTlqUReCq6rtG86zuFUVjOvfalJLJtM39SAMqssKoGw/LuX455RqdGBknZjmsNNbfw4vVglLIEGU2YiMQda4GcGLcaQ9qppw5GSdBPN0r49FBrGcba4Pz2+P1yheMAA2zw2JxhNkRLr7e/g//9tl/86/zT579jJP1OpYpFwan5m2p4Ss595wbODcSHhCGWau2LmZTf3Rw+NILs+ee2/vu9+58529nP/4BXvmpv36Fb16jOMN0D+0hbAGJCEoUmTLBBOooAg0WR5jsY38Hu7fx+qvTv/zzZ//Nf/fCv/v/TZ97brR/uN3GUzmVKWnOWZVVnSKYOgOTZclJNDprnGUmgzjlkMXlB8h/kZV7FFymmNOCUs1aS06USfVMNcg7+7uvXcLuwXhzA6c3rOcu17vB94LntYH0C9dMpge7e4Hd+TPDugWTM6GOlZQpR4qqWlrwKmzkwAL2YAdxxjm2pEaqbEZmDHRx5Fw1MasTc6IiWZBIE5ILbMiqraaGcuM0eUoDTeeYznk+3y8eHfoLQ3d+6M713Xbl11wei1VkiG2sGyMfSi/EnRgjlQM8eWH8hc+Pz2xdnx5evXm7IB+iDTONyBXCjqLlRYw1syy7DJGpi0IoK2lmzchRknrLAUlyjdhqQ+KMDMwQmDAE5ASd0qOARYi73HvOqo1FG/rWWSRLOalmGEThQJ6cgMUEChgL+6Loud7gMPjDItwku+5EPvnUM3/0Xzz1R3+Ez30e24/AVVPqZV/OgTstrh3MbrVt6vUXZvOoCQphNVVTxyQwgTkzMWMYUVbWzMeydNZVP7pIk82QM1Q5G7SblKyrjJt2Qdrb8bOG3D0NfjZ1DLEub6TS1WToRMy2itAAdEaS93ZzkcFJ9rRwXMMyo2AuY3b1YrNfPbJV9AiMxboHZrP0p3/+/H/3/zo1PdpkRW5jar13UEZjozAQIzJKguS08ZrEGOrV3NsJyh9l+CyDxofsE3Pjae6tcZpFGXmz7IeomMfcqoYylb1dohc1/e7/7n+7+XtflccfgXfRl6G/buz2ol3bPdpr4oIllVUiShHB3DrYH93+3OOn1wNskcaeK6JmMnFmuY0wVrM2ZRUBszGS2cBratueuPPrVVUM927tHO4fhrLfGlqRJM68Ywi38C35JEp0XAk7+eoCe1qF97wK9TtV5K4D6eQWePftPTUrK6GrCa6W8NbJFvGSfwY2ZiNWZiVWAcj1wyK2hLyxMTy16YMAMTokTyaABzOYSQie4RjCZnQ/c9b3kBogGCzGeRGcd5yTtpkgrgVPI13ZmbQUWl+1LA0ReQcnZMpq3SL2beuUd/0AAhxJblPMgBRKIcfMTd1rZ585M/zMuf7ZQoKALcEHgndSTFUb7/7mxvP/97/4t68ubsexTDFHIZyyTygSXBIYJXaRnbJ0Q+D+Xc/7jXv5upZXFCBTEIgogxSs4OwYXvyIfFHb44Ptf/Tlf/DJ/lOac48LATMRAw60SkBBumxHV8xdLjPpeOXyEB8KKNEc7OHJ5iqaQ/j+lcV/ePbWPm03sp20cjk5jiRNQ61y5xR9LzQCUuPWOJsJzEErqAcgSIOiPbzx8qc2+V/91ue/MqRTQGUe5CHuvjqe32/6HsMUhgLoAyNKG177LpEuAA/rCmkCiyAoRQDLrvx7+IQEy3fZqNa5dHDicpbr/SbPAecL5MY+vK1xH2ssB8NJ9gzhZxk5MKAeMq6Gm/3RwPnJfEHOOSaYZgaZGjgx0E3gAH4JVbYHB9Sd+FL1rrMPMuVMasLqKAeec95ZHF7bv3Vhfd15hwiOAqeMFkgM3xvo1mY1nVowIvImbKRQS5yJ3qZM0PElf05+jcXAxp32moIzactQC5M2HtbqPDtiQ25i7ZF9EIOu1PZXOcHOfLjT3et+6Mr5SHb/6clL1d23j8a3Kx11g5dNe8INcskYVIFazTlnROLuFGg5YcK6kUwGNs7vdgF/ViL758Tu77blbkWqK4bO29lDHZmF7p4RMxdFFU3bRQ2g8sJmFBdbw2Kj5LWCh077oAIRFmEI0pvlrKkVodKVBIUAlAEGEaXsAU8uMCxI7FfzBc8zsmbnWCAJqVEFy43dad/5Ya9yRgq4gAtPht/7g1997rkrFy8eXrp0uW7T2tpWfzCqF+3FixcH/dHf8819LGArRtCKi/2uz1brFJMZ8PtHdvHS3q0bOHcGmz0/a5IQn17r3ziYZGJjJy6AEGMrsfagfN9XC2854J/B+F52DjI0gGGxJU5sMTBngbLWqWiDZq7BCzD6wdb7rlfmg9nD1t1fKPS4ZNnpcqzmZMCJmWmKPrW+bji19PJr+NO/xD//F1hfG/bDTFPLzjGGhY+LNqdIYhliJMYEJjI61uuglVYKvVv4fUJxrhva773AYycqhETGpB3fCzm2RgrqzO6NYETmSK9feWNQFttb6xtrgx7ggAo2QqbCYX6E115tv/2dy9/8q+LK5dMxnXZFk2LH1+0yKcfbZSfAW9FPtuGLttXmznR+5/Dwlddve6mDXwT/qV//kvZ7vL7mN9Z66xthPPD9PoWyVSMSyZnqJh9N2529tLeHw8kPvv7nYV6XbXsOMvZ+wMZZDQTNRisFlaUYsRojvSUwIjaE/MCFzwSIsgGtdAoayoDPuci2JoU0zf613frHL+6d2loX1U88tlX1CE0BNioGfek/ujXsVXcOF5ffuF0MB4lZhVQMoswIws65NFc2ISI1pY6SZRnAoF+i6xSHkVqGmWUYVT5kI42qyGrJyKCZkGKsPaES6ffLQQj9wlUeFaNsUBHI3a3ra7akWcvSgHklR1VICmZ3NAOhHfeKBawIJOMKnzwvvd/+9IUzn7781R/923+Pg4P6YF+mk4JTr5Jy3Cu8j7V5FTMDEzMyLKlpSrxkgcCyMXI3CtUIixYgRSYyNgaZgYlsMa+Z4dizgMkRqTMGkSh5EiZi7zrFZDOybC0pOzHnEqMFWs05tQ3p1bbhzfWNRz55+pNPb33mU8UnP4HHHsPmuhnVXMKTAQtgv9a9tj1KiQPlu48AXX3vKm9deJ/oM7g7Sk8+K46XDMuFw+o5eL+fXneF2k/g3YK395knYoUmywJzbBm5zU51IOFU5SSBXBqSITZ482rzxkW/c6eXGkG7ujTEdjfeM0KUu8f5cfVWYgUra6ZlNy2psuni6MgnKgejsupdrmfXJof9px//td/60vo/+C2cP4OiArs6o1EcJT1cpKlSLZKJWYSMvKWQ0Xd0/rFHe90IjQ0Xjkgr76QocoQ5YfYM6pIaZuSQyWKwNifjUG17vjAegurDHFuBK3qZsJjltklDdj0psmlrEVj2Db8XbauTrifvZXuvOP4re+uj+m3SW2TLLFdKSmQ+iMhxeV+7JWZHfmeCGuNB8/4FADDUi2huU+KoBBdUMK2xN20j+5ZdIsore5LO05hWN+B7bNoQg8Cy+ExkBjIKGRXl04MwKDJDDDlzFHNd4E9VOET7xv6t3bSIFWslJI44SYRX9dnBYLwSUCC8xdvtIw9bCvqDUqacaVWkAhjmzaxpKirObp5a748F4iQciwV1/O237+/uPfIw7/9hBAnIAGUF+wWw37TTKIlGZtXy26YMioCAFHRvIbGRLln95qEd/xiAgjJp0/fthi/WKPUQCgDK0PtrAID7XgCg40UFGBiUYWM0HOy1ixwJxtD8lnff+6nacsJauoViqdGVCcY0aepbB9PDPB5KMGQD/EeAxP0QPxsEcFYvcqq//tj22fGN4e7ihrnseqFNdfcGOx5m9+K989EB6Srlu1Qz0C7DKwImchIt3ty//dqVi0/2th6tNiyi87TpljEevF4NHzlzdufy/iKZkREjwVJqnSfx72c+6XQVlh2mgBlnyovUHkyOHPWGQTxxzApGKKoY4/JrW60AjwPB1ZKOAVZSNvcA3u5eXFYtnVsb9G3eHi6anLMrelnRTWdd+y0ve0jvu4YvAbC39J4vawDLz327BlGds/PCJBYTkRVMlJI1i0fPbq4H3urJwDsPoHPay0ZoPTgyJ8EMiQGCebYC5kBgWLZMUMBVruddT9HMYoqNlK6QMsV5q8JM+9Mmlqj6vcKjrSEZpcPTn+j/L/5X/6M/+U/f2dm5PJ0dOh73Kqnni6P9vVF/9A71p4/l/X5v4KNp/exzL73w/KfObV9wDFuoUtwaVP3gUrIMLTzI0DRRsxU+PGgiAcxMSlAjIydBPNLC5ou6jQGrOlYoivXNU83aWryx5/++HT7Efya6+bnwQZgdiIEAbkE3r14/+pM/ffqxp/G5z8lou4dcZ3PeV6OyinESE5m5SHBGxAwCSYaRJVZ0wR7T3fhxlfJ4e+XVVgbR7+1YEYUS7rKIdUWHkyWl2AgZpNJJ/zN40N/a3jgzHnvALHlLQ2ZKLY6O8MprN/78L1/7i7/Mb1zdBo99z+rM95JHYYPVsSKqSEbiknJUahu0lg//3bfNBwoFh+Kw6HFwJE6ZMkgcORYxs6aJs1k7O7J5/Uy/rCgE5yVnWkTWxhOLyOJnaJJ+KGAr8RyjlTovwAYxLZ0ftWk6me698PIe6Zm2fTSlwWefUR9nSlkzu964oP65vit6l968Ccow7cTh2dQ5YmZmah0igZmIBAqzrAlmlmOLjkEoLEuOtwSVsEjIqqrZMqAsKsLCjiwWzH0nA+/6wZWCQAChLdEs/au6nvBkks2y4+DY910p3rXRoqGJi9jUW8N1k7KB+QDfr7DW58dO4eizj48kX79++Ppr+5cv1/u3Kc5ZF1XdbFkv5AyAlRhmZpo0Rx0N+qoKzUTEyUgtZ9JkpRS87IntCkMGIyJsjUZ3hSoUsKzZDLr3+h3P4n1wzol4ECdIJKtNo2nLVnuqmVrvzbvWh7Of+mLvzNlzTz9VfuqTePQ81jZQejiJ8NFTC0wT9id5Mpm3i8QQUn6YS/lZIGPJxjG7glkca8ptI8bjfn+jj+kscmrKghANL79+86evxIPDd3pdPMQxkuikUCNtnKITOcxaZBQZ86PJxvpprA13Y7yY5s2ptU/97m9s/at/gc0NkCAjgiJkUqf9RZq02mQzOAibGWsOZJVDv5CNsSRAYybpKsvIQiCzEI50kXPTk4EHTJWaJMIgMLuuJDsu8MT2uvrapvWirrksnfiMTGQQTkCMZvz3Z8aP//2XYBDyNs1rI6iBaTm53D2gFclJ2yYw9YPvecBgqgJyxGQnD/aB9XLkINzmFGNSCSJogKM67xwcRufzcTeGwQzSXZx7/ACFEREzE4Fythw9ac+57fX1ofedBB0TAQrlNsIcXTy8+tOLrx4uJjz2FFwkFTJDXMY2tAymlrnIjxtOZIEydYLDAMBggFNd94u1Tzz2+Jn+lgcKch/aWOkh/n4QEIAMyyYEf6i4dTCdto0xZQIImbqKPi0ZZ+/KP/p78PaJi6FkqjkOimJjNByU4cTEqPd7ef1LEPBdarUJMKxwZmNjbWe+aFtxKdExOet9zzvWdRisiGbc6XhmQTQ6WqRrB0e3p6e2x4HZqSbPDwl/H2UwIMlEcBrjp85fOHNl69KlN2d10xuOLDe6nNa7iGSpefoxKnd3OKGQ34kpG6mBIZwBEpjDncnBy9fe+PSZC+e3T6lAMoGJwaRwjBH8+c2tV65NDtucUsO+YGjOUcV571Xv6V7WY8ZWl3fOXc7WWMGT+YKRedxbK31GFsAcIeKYpWSdYuGqGwCdSBSW0Yx2srYPUnqj6/FmNc9C3jUJk9ncslKhq9LUsqNV7ZcX4r6Te3I31n4H9yfGLNAi+KoqKDXaTEOOvYIe3ajGgjWPgcB1f6OMbG29qNbGRLyP+Rs7Vw9nR1vrG4+Pz/WQK5iYJdUcgeAV8A4bAzQNZk1yyhBWY5Bk9vPZtEn1YDjuOcBhEWEGi/jybzizr+ztXfvu9/5uMd/d30vQsLW5TqYweZC+/A8FWM29+OLF7/3g+S9/+cLGGGxMqQ3A2fEgHc6Omrl5MQkJZHDEYg/YSsy4E9ImM3PiJHir23lTz5pRUXUyVgRfbp7bPto+NX31Yn6YX7r/IINjdsSVCwrzJH0Ju5PD6y+9Wn3zW+cHA5xZc+IDYibPFVWDcnY4E6OQMqdMTARSQoYpLen/jK7Wu9Qo7qJMtrdQSpSUTI20czF5D1skPkHqWammA/DCSGo5I0eGBTbvmIhOffKJPuCAlJvQLja8p9hgNm2+850b3/vB69/4VnPxyiNSnOuPijpOJweuV773SYmMhBx3sgDKaqSKnExVHykGFkkb5LzIaZ5zztkyjDx3nQpEJARx5AgsLrQGypbbtl7E3DqWolcWZVjE9gEsk793ZO4IVGzQY76RGKA6ciEp2qPF7guv7ogMnNtaJP7VzwzLKuY0WxxoMfCFP7NJ7M8ezJrG0OSUNGtKlIEEZSEurXMKZzBBlUVgZjGlrv+QNCsRmRFJztnVbVAiNhHyPvhAzrEXnN4YdpKVrjNnViBq5LxwbUvGyM5Us7lkpCYGy7X5wBIKYgmus94RcoumJc7mpelGRSlOyqKkrf/5f41bt7ffeP3glVdvv/bKzStv3L55XXePolIFY8Axl84X7AQUNM8WDeXM2cTMdazHDMpKAWTH7PpsTIAZkJu608bJMFXNOZsZq50anwEILJ3gQQuNhIXQjdkkBp8K0XHlNteqU+vDU1u8Nn78D/4pqj56FfoDVCU8KWimxBUvgN2p7R3OjuZNTnASekVYfLDD68EGG5zBt5oJXsgyOFkR3KjvHFDEWGgECW7duvXs87uvvVYlE//xy/G9ZyRG4zQzOn+XUuHMfCavUoNpODhAfu7ozmRr9Pn/4h9v/cs/wtOPYd7UxCgdgksZR43uzeIsq3FhDKiZJmisnBuXMu5BgRoQ6KDXA5AtNZYSLCG8uHt9d2/v3Okzn1i/0Gf2TiRpBiQUZGIJlcfZATKVyrRo5tPpQXbFIPRcGbTFYqFZH8R29rvuaLRyHTBQ57myFA3suqgZpEipX5bD0pUOXkFZCRB2ivZBTfq/BQwRmAiRuARMWxzV80lqJPhMlGnpiXK8htV7zD+YGYQdEWCmLVvqOYx75amR7xoQTTOthDMjrAG9cuPSq1ffmOYGRalMZkgKItjKoOX4WH5RF+FDg7ttZGpL2WJWUgbUSJNytM2t8ScefWIDAw8LeFg+/YhDgJiTslO429N47eDoqNU4oCwrORtatoCsCmbvO4G4zH4TVEwR67V+dWZjY1itMmL8y+Ao/xIKABkrSbMx49zG+kZ/99ad2kmKyIR8IoPA9zwHGZBNTMlYsayvdsuA6GhGdu1gemV/9vQ49KnUmCS8106rh/gwghWFEYAC/MTpc0+cfuS5a69O2wmzy8S26kNcdSP+ZxafPoSwtxQtu8f/kgXAlFNikVAVR5PmjZ1rlw5vf3770z3HyF1nIEShrD3IRqC1MtyZLdpmxqEgjZqjQpx4aHNPR7TKNRsDmSCGDIDgOTR1ezibFYGrsugFUdVoywLB3Vn3RI5GadnZvZKsUXrwQkbK4GyO4RwqJ4EpZSBFIt+J7RCWdebOge2+prCXjR0nesA76LKO8nYYmKuiWczRaMlKcYHpwXhYfvL82fN99IAKKDqlNSOYM8siAtIW+srOpf/4/b+6cbD7pc9/YTjeyiBB0ROWZKqmBiMIsF6hKR01yDllwFRIvEqY62IyqZ0/8mdGPUEIQGccw/i1LxWx/f1Bn//6r37w5o1r/er09ua52TQZRA3AUuT9l0B3+rDDQFW1vnPn1rPPvvz8c1/6na+dCewKpQI4v1HOmno+m8YZUA3gfRYXWfjtql8fPJiZDKyWAWbOhCbrZKGhxwLJUID91qn+6VMHwSvlhyHB/cDbWv4tZm2jJy7YcVISGUkRY7z07e+Mz24PntjGo6cHhZuiUSmKgSsaV7U5qqVocFCFwhLBkE+ExasO0CV7+m1Qsa7r1hjvaZuBKKTLEN86OaNOy8hSohQ5Nayp7KjcoeTSDYEEKHJP40ZZoF3gzRt46cUX/92/O3zxFb124zFfnS0GbqF5kfthEE3fVdLtXZEJbZeNzQaAtDOWYW9Mi4UoOXIeTOIRSrAHG9AAGZrNcu7Ws0Iq2D/aYc+uCGEYCvJR81Gq9w7nlQz+c77lDx72jq4PgEx1csSht1FW3LZ0VDcvvLYb9fDK9aeqCo8/6nujNS+T+STFnpTlWh8uFIuMRSOLpm5bTSkh5QxnjpQzsTeBgXipgp2HVWFmllU1Wc6qSRUac+VCDwjBF6X3noOHYzhCTyEGNoUlqMEUmj10g3gptmTLZBiYAEaKSBmscGLMbMrOQWVye1c8a+lTzycRgLzvVb4aw8pRhXOn1p55eu3mF05fuXz76pV8a/fm3z7bzuq2bpCyZA0ag5pkG5WVy9kl82aOnRCzGdQs28lF7bEt5MoVmYxARK4TEwdlOE1W59ikPMtpgTxnzBxVTzyC9X7/zOneY9vjR8+vXTjnz57B+ga2HwE8LBu4EUk+JHEZaIC9OW7vT6ez2kycBCFJxh/m4tR9BwGSqDSHbJSUMoJ3/bIYlAgKhjoz1A1++vLt539qd/bWvZcHMkf8gCCzzsuYCWW2IqHKFpScQsHFaHyrba6lpjl/6ul/9LsX/mf/Ek8/Ce/QG5UcEskCOGiwO41HjUUpnCsJgDWW64J0ELDRo0GJDOTcDsUJEaBRcwoyRb7UXPvmKz9+9eIbn7rwpP/14hPlmdIzmLVVYcfWyUdTv8L5PogLw9orN3b2ZofFxpkQBpMmZ9OyKqI27xrPvGv0+7Zn9C8cbMv2bqBbeK7Ub1azyklprK7FPAAD54YeFWAZnE0YbLD3xZf/JYMMyOrYk+OGMIvYny6OUpvLkIXzspuQV8suPem48B6RVJmZ2Fhzyk2BdlyGM6MwBgJgSFDr/BABymJ3MHn55pU3D3eSJ2WKORlyl5Rbtv6fXErf5/Hw4GHleWydvVNn5MDWSas1eSDl46fOX9g4U4I5ts5VXRPoQ3wk0SkfWAakrIEr+7Prh7MpiugIrGDkTv1JmcCSNdP7yy8d/9WSJilIEuuNtercxvp4ZXUKAt7KZ7ofuP8SQExdAQBAH9ge9071+6/dniVEtsTkj+vAbOgE+N77FEQGMXQsRCXOS9eN1HmaNyI3Z83l3dnh4+vlksGDD7XDyUP8vXDkLKbC03k5/fT5x7deWd89mneNcWBdJrsNIKOPpwTQXcksoCPQUbfKEqSoYNcv4ry9cnj7tb3rt3A4wjooOyIAzhjgBPSA8+vjWwf1vF1QqqXjI5iB6e0i8j//WAhES7mZJRWCIIAasog6aXI6XDRluRDfN5HUpPJuwrrr4VCy5Qnxcp+8+lcx4IGqAXQBosDINGfx4GFVGbWNKosu448un7EKjfk+Z1ff1i98tyZ0Vwto1fgPKLTfK1JysZ41aV6k+cjjic21ZzYlAMXKEKmz31Ny6smXvJ9mL+xf+5Nn//Y//uRv9ptJ3irPfeLRzxZnS7iKvPOC3NF70e0kD4lTeTBv6pTJeRNXK482Th3s709qvb7bjEva6AVfgBzahKLAb3/trMjX2rb+7t88N5u0bTsl+E69++NLb3k/4EF/o66PLl26+dd//cPtja899dR4VPbqOg5Kf2pQHU0Xe4t5S+L7Q3bSKgpLD1Q8nFXB4mBJFVkBNpEsNJ3PtjaHDGo1gQnrG+HUeuoXua3dw4jgFwp7qz5v9zggtXo65+AcIS1a8tL3haleuXL5xve//9Qja+x/wz2yHQQLWFGUw36REGOTY9KsGs3UEM1AfPx86Xq1l/sHTt7jq3yH3n3je9h2gni5K38Sk5kssyTatDOftYRVXsZFGFfVuBe46vRbrKfaF496hsuXDr7xjUvf+c7uT54rj+ZnXdiuBjRp92/v93y5ce5snOzc08WMUCIiR47YSwjOF+Ic+503b7KaKDNIiITYERtbm+fw5JwjZiXE3DZtTJrHm2tGMCZ2BKbYtm1q6rYpeoOPWgGM1Aj1bNpTAskacwT29g/r5146evO6Vv7Ul3517QtfwuapYQimsU7OF64sMQPm3pWuqMVSpJQoK9UpKgzIREZERMZExBYXCwYxc8EkxCKORILPG2VVEHzg4FA4MODUSNt4MOkS+xACdTwUQ8q4chNtg0WD+RxNRralDeSFx+E8hgOMhuS1YhgpOc9lSSQLQtPmmcvwvo8SwAzTEXizN6TzPWyfW/vUZ9cmExxNHvv0D/Xg8GBnb39nZ3pnf354sH84xXyxryRmwlqoVWYOWRRk6r2jpRJjJ3dlBlJCCEFh2s2ry94HGNGt2zvshEPhx2Ux2PRrw/6oX/TLT3z5i7K5JudO4+wpbI0x6KP0kGI6VwtCRc/ACWiBGmiA3cM8m7ezqOQq77zAxWjzukHvYdP2z0SnIR7YZUu5bpkx6pWjvgseuVbnBa3htVdv/eCH0yuXBymOyiK27Qd91A8ujCxzVgKyOkVQ+AyAE0selFeaxfzsqc/+s3/8yL/6I3ziCQQ/ndeDgc+QScKto+bNaTNJgnJYFNQmUOdwSOh7WR+Ua2WnL4FGuAALMF9Mk6cEuYP515/77l+9+qM3rly63hyM1sbVp+VptxWEMoujroUOuc3OydDjfIVwtlfXVXu7zovDWilGk1AVA8SjD/oivhVs71J7OM75gLvwoCPoqM/oOxkG7gtYoVnZwCDLXZn3QxDDWwYTm0POmDXNwWI6N3BV1AYlJuMuZ9VtYdBjk673uH/revsUuZG8qEg3e/78+rjjXXFcpQ7JjJEYL+5cfO3OlSM0MigSW4oNJEPNwEaaO5W37gt64Jg89x2EJcm60/2/yyRQZrA28dTw9DMXnj6FtQLgJj309P2Ig0yWklh0CFzend2Y1q3rZyGwYpk+JiXueu+6NqZ76ejlruF85cungLImZ9FZOtXf2B73+t2/YJU8v8+4/9GVMEhNCaAe49QA64UrcowahWKisBKA4/fRicyAmIopiJfTFxsog5AMuSjvTHBpf74bse5RQOTjVuD8uMEAiE7mbiP0ER4/dX57tHFlsoNoK32Y5dvIOorfctn/ccGSy8W00ji+2wPHjJzAIlU/FfHmwd5ru1ffmL75yGCUc1Oxc46dCIMVKIELp4aXbu4e1gvSNrOroR3ez0GdSBetDN+0TrlXlJZ4Utd8OBHvhlXhrMvv692/sGOaCeOYTGF8N4H+gLlFsVpgiYYUc2BZGw5MFmk2M+NOs8hWKfhjud37naB5W4x+XBmz7hp215a0K48v6rYqAmmL+eG4kGfObj99qtcHnMGZwnJXYMrE2ZGRJaQfvvHCf3j+b7999eXLOGoH9Nz+Nfn+N9e/9s8q2AhjIXIwVRTcSQ5jswCPyhhjbFTENeQWdeqdcr20TpqO6vl0Ms9rQ7/RF811M/FhLJ6+8GuP5Pz7w/7ou3/zwuVLN0eDbV2Jvutdls2DNBQeQBiLL4bD7cOj3b/9mx8/+cjGU4//li9ocjQblGtb/TAZ92bNwayZS3/AAZqgieWBqaQqYJq9eAFxthyVPakQnJ/WjdKQgdxmK5n6fV4fpV6ZU/1xW/Z8ICjLcrFYAPBl0Jws5tJ7Ap0Tv/f8c3HsPrM1wOag6GFh6qUcDkKKSE1qYm6EslFiBglMMzHZqm/NOq8Uct2cv5rHViXMZbeYvrft0s+dVr7unRobq6gC2QcaFGG9KNbKMAjS8yCCT+AcfUqYHOC1l97867+6/K1vTl9+5ZTRULFG8PO6rVt2os61bav32Oc67A2Tas455lQ3szzPnQzLmcfOqGqMsU0xpaQazUyhSpkdec/eMTMjB1WnKV+bHWrKqsqMMoSiKHrVaFBJXsRf4Lf8ywfBRKljMuZVFUhJKVCKtcsZ4kYijmRS13Gnff0//fmtS5c/ffXm5pd/HY89ToN+RbmCmwMOCAE951PJORc5Z8vcLKDKOS3lNboyADPq3DJzYVyKFD4UwQUBOUgB5aXUDyyLJiF1FMOggGXkjLbGZIL93bS/5w4WP/n//omf1e1s0czn2iYAJpyd+9zXvqrrg+ETF9wzT+PsKS5CcGBCvz8ApCTTtFjUbcoxlr6EE1QwtGoFA2Io+yjXsRX7Fy7A2uHR7NHd3Xxnb7q7N9890OnslWeft7ppZnU9X0wa1dhqGy0lR0vOQTZTHNcA0OZaYYauhiQiQk6yC2e/+nvUqwbD8drmxsapU9XWKayN0O9haxO9Er0SwnAAs2mq2R0VLvtSsNRCmSVMFrGOOp03KRPg2DmQU0gmI+eV6GOXl7pHeO+z2aSeF6UMB4NBH2RI9VRKwWIx/8lzV370d7Z/OGCm3N5vQsmHGmRwlmAalL2BlQ2cmGfeXcutPXb2yd/97Uf+6A/x1FPwbtrEXA4O2hwNd47qa7vTI3VusOUqREPMcIAH9YJfG7itgR8yMpKDE5NAIKimhMLt4fC5m6/92U+/e2Wxv1Pl2cHV8JO/jovpHzz1hU9uPh5DMKBkiJA4QrRgNAwgwafPnWLvLu3PJ4sjFwZSUN0COLnMfXf8che8umR23lUTZQOw8u9R0pWKq4IwCNVAEABVWFbHJkamx7H8Ww+d9AGL6NmIYkbbYq6Ytu0kxpqdCz7GrARRyDJtBdHOevfe7kczsy7raC1pUzps9vy5dZRAoXAgARs0aZuIa9DfXXnp8sGtVEoYVzObolmg8p1cWyamlfsbWScKpCs+3scFostswlI7ZCUm7OEsNuc3Tj/z6FMDFBrrInUM8I/X9flYgZYdOi4CuwmX9ud3ItKgSAxwBgA2zUu+qZgCasT3yNLvRg93cxcji0WnschxvXCnBuih60vpioT3vQPyfhcAloR+sswZRXAjwshJkXOrqZYESqDjRRvjPTdHH+9fTMWQwcZLeSZQAqBE2YdDdbdqO1REoHBQVaKHt+9HGobctFZzKMOp3nijGFbwKZFQl0HA8XKCATLLH7PxwNot8BRAZjJaCqSACCnDG3vXBDtKs+uzO9emt+eDp5I1ZNpH2ekRB6AwnC2wVnCBaGgzWCyZmarhXpkay+LfCf0ZAODY1mU1CM5N6jpPZlW/54uiYGdqy1m6Ox0ApGxL2c5ubs4EBd+lrT8wYAMBjtmStTlKkGGBqOFoOs1IYi6T2pK+uuxpuN/Vi+6QuhpA5wqld78LNQJBQWBTAsRwsLtz7vRmrxes5e1h7zNnekNgcXi00SthyQiZKJGLTArK4Ds4+t61l77+0vcv5gkeWQuD6tL0zo0fXP/HX/7N9SCbXHh1lIU1indGllIqQxj3sHsE1xpYkqGp450d5xz6wcWW46Kdlm1L/SpILxR1ngTuVwP5ja9cyImvXb314k9fGY3WWKEwWxYwHjI33gsY5vu9tf3Z/utvvPnGG2/mBGeg1nJTD4vy1KC6tbs/bWpNUSsHuu9d5PeKpOYBB4EmZDXnIM68X0xny+6iiBzYhSIN+k3p0/SDPuKPHN7ZVMSGajBomobUPImSZjUxeNVHh8O9G1du/BhP/vrnyy98Rrz3yCyZRYKnAGi2bDkSG1kCG7muQ7vj0CnApGSiHb/acFLvy5ZycWR3sw8/f2tsmbQzgtOOYMswghYF+t6t9cu1qhwHFACpoU3FvEWMmB7h8hu3v/XNS9/6Zr588RHwae9dbtPRZJqp6g23zmxPF+nK7Zvr6/33PhMxECdzInLMTpx5toAEU7I7B7u5S86KwTt27JwjYSZVTdMYNS04kyP2LF5Cr3LCHMiTmuasbbY6J0si7yae9CHB6sllZEuxpm5GSoz+oNfMFot5zT6Ug+F6WfYIAm13jyY/fv7S4XxY5/CbikfOYzhCL/VERJwXlxkW5NiaKPegEXWLmERVjUyImXlwut+9qXs5gAiZkRkZmZA4Ja85mMIIljCZIjY4PMKtG3uvv/HaT1+49Mor8erOr7q14qilRU2LuWUlYYQQy/Ctn/5fy8fOXfjNLz+tkdiwOQpVAS+Y1gh9DlwQV8rzWi21bUGnvHgC013fuJyalLP3YAg213FqQ8DjmMZ1i7o5/1/+EaZT7B81+4eLg8liclTP5qleHO7uMNSUDFnBipxASupCIZ59UfUGVX80Hoz6/d7Q+lXx+AUUJYqAooAPEA9hEMM5MMGsVa1zVgO7ylC5gAjMFNMG07qpY2qTZUXMYkTGosk0R0daeF+UYZY+3AWq+wojKKt4oghNrVioSvjuvsgNcoH57OjipaOLl4aLReWK1NYPVax/DsS0SsRAkU2MwdSyzJzfL/3Lkzuf+dXfu/BP/jGeegpZDyYL6g296x82UeEacjXEXCkVWsX+PoKDZ3jhyvtR5fsMj2TtgkJf2yihAFS8i2y35wc/vvTST29dtu0Bj0e7d/a/ffE5i81ar1+ur63xdguooec6WfcWrTpzAB7reXpkY9LE9rB2gSPn/b39QdU7Pp13Dc1OZv/1/ushHJPL7x7AcsugTmDMQMrWrT9QOQoCB0QFqwkTAFVlITvmJIHZ9AGU9DQAJG22eUvznOtkraIVAnMmA/hktNytue4p4a5LATowMmnDWpdEI4d1RgCCwhODrEVaaErMc/BrO1dut4faI+n5NDPkDApghuaT19NIHyie3C8HZKBOfPju7xgGUarIx0Sn+5uPFKcD2BaJ0AMerMXOQ/zCoZrB0gCHitsNjsxnH1QIlrr51IiNDAoxAJ2g3j0+Uo+FDUnJkiAFTUXOIycjQgFwSiRYtUfdX8Pz+y8BFDxYPXGfaQpsA5957JEfv3FjOp2zlFkFnsresF7Mc9NUg0Gd7qGgQgYyBUyJckfxXpUQzAxFJWvbz1+5/qPXH3nqM/08q4fDsptAH+IjiyaGjc0QcGe+83jv3P/4n/yLZ/9Pr13b3+eRkBNDRlKwFUVJMS8WCw7Fx6ekS1BePvZgq2zvcn6JEaMRKR8c7ZOm0dmN3TT5d9/8T//gf/q5072QIREIxjnmbNIvwMCvPfPYXl2/cvvN4bknT/U3dg4WKarc42SlqrbK0XetVWZQoOwPprOFQy57PU3N9Z1dBT99blDvRsvmGF6EsqlmZvZBYtvNG3xiC3vgGCIw1RzhnfRDEQmLCM+2vbW+c3jYtgtl8VWP2NexzQrxHvHeChg5v/v8+bMSPZ3p8NIBydSW2gRgRhsbVQ1OPDnkRIBzsj0eTG7fCGX44icf+/Soy6jq5ngAzSDJOc5Sk0MBVHPoLo7+9//P/+OL+5evu1mzHnTAcBEhY0D/h3/zf/uvP/vV7S//wZobw7g9mLiyX/YLc2i1LTk8eWZYHuHy7UmjsrnRmy9gGXWLMlRhvD5t6ovX7oz78tTWwAsAS4Av8bXffbRX/Tfb29v/+r/9f29sPDJe304JB4fTVm20vrGxsXHr5r1JcHzMQEHC7t5Bf7ihjf3HP/3mZz/71H/1L7+wNlyngL2jw+3R+M7aeL/eF7LJYTvoBxFmcOcPudwFERG9v2ag/3yISEpp2WcjnFWjIQS/yGn/wDZO07A3FE5oW/flX8X/5982t24ys5nFGJm5KAoATdPww0TJLw5KmB0dee8BtG1LgBC0jQItND6+uX5tPv/3/+f/y2+wPfq//G+GhDlaRTke+UDjW3dm87rlUDjnWmZhTgmWmUEicAJSWDKYgpQ6u9xVQt+YUux8VZbDsvsBQIyRiESk+72ZqapZKtRSbo3AzG1KKTZl4UfDwXp/VBFGgh7goYSMtMC0xUEDOPzoJ9/8f/y3N3/0/U+MqkcHa7Z7J9QLr1o4F4NLsEU9acWXm2PN8WTW5eQhvRNOUWYRgwFKqqyZkNkSw7NLpJmQSTNgOavmYxecYIEAAUkGJ3hlVvZdSsXAJmzCxom1hSZ5gGrk9wqCivHSKGG5QkNinmlypeeiIEONmJuYib3I04PRYbZbz7749Z++cu673//CP/sn+PKXsLWB9VFB2TXTaUoq7ELpfWA48oCH9WBwOLEaqxuQqRjE1IEYEGMvmvLCeQV3DC9F22K2wGKG6zeOnn32xe//YOfypXQ0kZjWmU9zub43HTZgY/Y98p3YEOqMM+tbV3b2Xv361/duXf/c4T/s/c5X4bdA0SzO28RSjXuDqip3Dib7OweLRRt978zWqWJAbUQi+AoJRZ2LniihBdQ0UVZix4HZeV7f6iKtwrRQrHVdXKaYzVZnmWEEZBCDFL3+cS/g8jfGcGxFaFiECMZEBDCRKGi+aOCdOEddLwSwgLVAmzFvMJ3rdDavc04gFmHnTbMRG5gci4OBmk5v6B5j8w/qudM9RFR1maFjZmZHLIT7x+Iz0sy2N90fj4dDq05vjcaC/dls3O9L5VDPF3/1zZ9++zuhrtdC0Nj6wseYPz7rnZ+Dd51yvdGpcjjbuzM5nERf8dpm2+tdbxevzPZ+/3/zvz71D38HX/wi2NVJ+8N1YnewyPvzdn8+mTTKRS/43qJGNAx6SC08Y1C6zb4blV2ZMFfeW0wuU3t4KKWEsniz3fnT7/7Vf//X/54eGx3mGYpQPLFNd2Y/vvMG/9B2ZpN/9JV/uoUxkbV1vWYgHwCmtl3v93eTDR194eltf33y0uU3zVePP/rI5CCmlAGQsKqmGIk5hNCkiBOi/3o3Mf/ug+FnrSP+s8EAK2nVKyeHh7A4Hg7Z4nxyVBbh3OnNsRErcgMBxAtBzZTk3X0NgA+sCaCLM1XVe++cQzfzGNctfEnWYO9octgsXFkF76fzBSR0KytSaIYqVFU7lah7gaoOqiHrbDI7WEf79PnHHt/uO8Ar6tncV8EcJk0tVTlF850rz37/1Z+0PU1idw7uQBS9HrJCU9drflf8B6vU2T1zcD/UMLOl4x4IIAdmSuCks6Ojpza2/8vf/cMtjOp2em44xhxo4kNJuo82ROTwaNGOqr+7WD9/ZUfWzqGokBqIAzpxIGQIk4p1vJN7e7wHVyymU5Su7JX1bJ5jzWipmZ/fGH32wiPbAICS4YVhiiJ82DsAOo0tAiDgAErAOODMaHBpehAYQagVZE1EBAmmhHv1fSLTpQEAA91c1tkcSatofX8RxrfmegCc65e5E1R9wHKCD/GLhPcAYChJFLzueo+NTt/ZmTgUQlYTGTJUU24DyMnH63GHVfa/g57UL1Nd/oJhnqLmw7S40eDlO6/3tp6qULVQB+dITI2NMmEgWCulcrDUmFTM8r6qa4pV2qKL8owAYzVKYCE2YaimnCfzuLNvp3xJnLKaJhMzL56gbdsuF5/QzhDEHmDGNy2XqQQ2NjimwBacNDm1mk0TiImWfoP3e63WTYbHPJRj7WxiYoYQBxYHqBnMXMqs6VTPPbI22ixRAN4QTKGG1ChpS2qlywgHmL905+oLb77+wuG1a3Y0qVR7BJcAQwAs7EwmbxzcePnmlfG5Z8behVEfmZESuc6TMxOkX2Fz1MM81fPo2WcYo3NehCkoguv05vSgFKuKvmQ4dVXAZz43du6fXLly5c7O5Pbtm02SqjceFcOmjZcvXy6L3s++GA+BlNS74J1r02wyb5974bXf/Mqvbp8nKALYARvD6tSsnWq2ZE7C22yKPvAGOyOokeucmoyBjo7LTlzqml3gFRDnUQQbD2tNatTla7DKH33gZ/EhxXHzVzeT66pRi1YiY3fl+1c/aI7cNiPn16PqlRu4epO2TvcKm8ESkQh8EB9ZYbF7O1gJBoNaBrFSl+fg5QeashqQeWlKIz5gVQA4eahd6r/7+bh85Yx6TJ3rgGc/qArfL/u9Yq1yAyAADpmbOaWI3CInNBm39w/+w9e/9+d/lndufqo/3tLsDmc9COXEhs4fI7NFRivK6GbLe7mkBtGlOTxr17u/8r5SZIYpMuldgQVjgMiYDd2WlcUgSwPhToB4ZZxgHw19lWWvhiiMWAlMmpjzsf/PMuelbLC9w7H44WCwKML1n770J5evXvjNHz/zta/iV38F/Z4MB+OyADNY0UxzRlTJ5DrpG7sbLWrfB2Fw105pnU1AQo6uncAUKWE+x85uvnbj6PqbaW/v+3/6dTs8Ck08UxYjKVhZZ7Vvj0p4IrBBADYFIApk6LQdahvVmosXr3zrOxfm0+qZT+HcWXryyX4oDJjO95O5jbLsr4eFLA73j65due58UYyGblxqRPZwAgM7lAQwGzE5DwUImlKSTuNHDWZYdiooigJmS0fiY4VIApwsb2buhmBnVkwtQoZkACu5LQAKUBUMaIFO6L/NaKLGhP3dJmdqU0pqGTAmtW7W5dV3ufpk1gdLvfHvwy+fW6YAAqcY1Zp+wYNCPCDasjo4wq0bB69fdIeTMaSknDQ2SjhW/XiId0CUp9dv9YvQ3zo3A25rnKBNF86eO7t96h//Hp54EqHMSgiexFlGamXWYqbcgMACUNcmywTWVAr3A/cDAgHIZonUKAolC6VH6Xfy0d9dfuWVnauLYK0DHKOkJmgqdcLzH9x+fX+x2HrsyU9uXXjKnx6WRdMsZHbowfABOQdDBRkxzo8Gs63h/rSe3bkD9HI2AI4IamaWUyKi41XfW9Q+7/sVVTbTro0YvOScEQCOMYsImyFF0zYIKs+BlEzYVo4+pLClbx/dlfHsooyT3j8fADotfmZW1ZSWxtpG7Aoctdid1rMYjQOxMxCR2Amrej2x1LqnBR4bmCXnaG3tLQ5KjEr0HQpDyUhOluyH0tfQG83uG3eu1T41zhJr5uX1XDaGGABkAoF4Vdd+wLp5fxkgKDE7pgQgZRAKCn0XkGYXxmfXXa8ABxIYI0c4t/TveYiPIoygUO5Xh8DNWV6Ecev7be50+xOsi645E4SglO95JBibEkkAUc6ZRAMoZHik7eF611gcANfplCxNz+/vDCd//Md/fD/3b1kjE4GIgQQGYUbYa+jVWzuxqKIvEokqMYlnx0YJ9t5PmZAFWckSe2MGdQ+KBDOCyzE730OMQ2efenTwqEOA0UMxiI8uumwDVOEoQVkciK7v37x887oGgWdlzarQbAQxJWIF42OT7mGDmLGZkXUG5IbOkq4LSQzZCCRMCjS5iYtm0/WefOTCkIYZuYAXAMm8o0QA4aBNd6bTxpy6IiGoMS/DvPeEpU4Djm3Cl1sCiMRUGea8I+KUUkxZYzvu9ZxnUEf5J+89EbVNLUuipBnBuEucd82SD5DFQ7dwNpiZZqiaLucjJlXNajlnA0gcgY2I1OgXdPzvymgmQKwT1jQjdKMCAMiIANXAUnb8lraVlL2mPsfH1odPbo+3C/SAYPAAm7UptqLJuRZ+H+1L06vfePa7f/bsX79W3zgoYh4WGARwhkaAg0hzNOeYJaNf9bYHW84JSPJ8ysEgXW+KcwJfcG5pNpmUZWBTJggTiLKqERmBmNRQlAMR10ZlprLE9nZYXz+XUnv5ysX9/b2q6vWHw7pp9+7s9oeDhwy4nwUCmRoziYNB68V8Op9ubgw+89lzAGITXRHEOWU3qZt5EweDHmLGinT5gefNjawTnHFKRhSFMsMITrWMeRjC+ogN5MhYWzTt3gsvND99ZazajfGTfQwP8f5Adte4io7NrO7+z0prdfnLbJznbV2GnsIl49Prmzh1hkZDJZ9BRmgix6SZKBEym3Vd66aezJN5QCyLaemcF2IxYWMyIhUyIiVjMiNTqFrO0Gw5W84MHP+sKUGVzERjmh7YYi6W+sGvVdVar1wvZQwEWKWpSK1LkRZT7N1Jb77JF6+89q//+9f+7BvN1atPDkfniqLd2bHJdK0/tDYpcWZk5sSchDIzCE5V3vMYM0CZMiMKEiN3QmzdfWYQI6fkFSFTkanIVEYpk5TRF4lD5pDJGYkSG3XyxEqUmRJzKxSFknS58w9rDYDQnVpXIDF04UwnLcGkTHn54sxkRGxYcyU30dqIlNt5fbS7s3vjxrXXX+9NJ/nWjXIxh+kyF21ghiMNYsFpkFy4HJwVXgtngkScYBHWQCPaBRZTzCZoEq7fwHMvHnzrby7+2V++8vVvXvvWd29/78ePqjvV6Lks59St1zo8qnuTmto29vzcW+OslRwlJ1GVrGTkUZQ+BInz+d6N63cuXYnXr09v3xw/cQ5rfaKsbds2Ta+q+lUh4r0P+9PZ7nRae56I3GiaGzHOlCoTih2RgJb2w53DNYuKM/bZeeNgLigX5jy7AHZwAS7AefjVDy6Y+O4FDkre4AylNwkg30UxBjWYIhsWEbOMSYuDRd6ftLuT+cGsOZrGxSRpIiYn7IMLIg7MRNIpOxqRURfFdWUGpXssUN1vysTP3/vJNriupMzLkfmL2f873q0crGmngyAbg2qr5ypA8qKfWiTDd7//6p/+Rb5yY9uHwrSJCyMTcvwARcQfGN41VhFF2juqekOMxgekl3MzObW+/Q++8ql//k/cV34dg0GjVCPA+ZxxeGC39qcHRpOMZEziCWJqYiiICmrXK3+qj3GBALBlWGSDRmURVGEO/cGbL/6HH3/rB9de3i+06UGdwRmExDl23CAezaezeZNzWtseDFAFx207D+KpqpAN4owhQFFS8GWsp/u7e1L0Uyfu7oSZs+ZuTFIX/6+WEydG5LsPhl9QIGQrj9luRUGrH6AxBpYgsNhQTpWTtV45CN5Zd4yrpxJ1LcpEIKW77LXuPfdfwehn3pCqyswnegeNmY05Odw6TDcP9heWqaiyk2SkICMiIzHq1EhpdWp6jws8YgdNuT4s8uKRteKT25tnS1+ZFUZiAFMSaomPkJ6/8+qfPf83r7e7c5+VbVW9tqW/HFavZVS2TAt82NdG90YeBqQTDmfWrkqlKNWPrOwv8Huf+fXffvTzIxQluWBiTUulf+gB8BGGEiK0ZX65xV+8dHBxzk21VscM4S6rjKWFR7esSUSWmN872ZQAD2bnjDlrJsoF554t+nH6W5+88Ctne2cEQa1HygSoZs3Ecl8H3H3vAFBYtiRwQuJTUuc2Czxxdqt6jg9TC5cM3lIDX4UQUtPe6/4zq4EzY1maU3VdN6tYSohFT8L46u7e1T386hks0AwQHjp5f3RBEFg0UlSuXCBvYPi5xz/5w1eff32x04pJaSRiSKYpg4gY9iHWwP0F4HhuMUJWMzNiZjFvEWlq7Y9e/+nvfP4rZ0fnAiwaPEBJKbMYeoKzG4PN3Wo6aS1Hz72U79nDgw1LSiSdcPEFiThNSVVThoODhJzSZN7uTGoellWApRBz7CwcdOULbFj2MK5aAR5EmFmCmUIJxBDmINwri0ZTG3NSo6zi2LKp/pICsuMYlJcdW2oZYnAEp0pZkTOpVayP9KsnNgePlAiAVxQEJ5xibpnYVQ30EPGni0vfefnZ71167sW9y/GUSz3HlVMHJEVWILYg9fb64S33+vNF6K2tbT1VbPecqicjI5CA2aInP3Zo+jKbElnbZMtGzAW7YGBDzs4mTb1oLfSkCEDgWatwTBm//wePhYL2D/f+9rvPTya7Mau40dapjV/G1fwQwyy2EIqt+WKQe+2rl278xbd/+MUvf+6pJwsiaWbzot/bGpa3j2Yut9aq5WhLeRU6sZcPOI3OgBmTccc4S8zkfF23gCOFMsEX6JWj82ePyI5FG45tzDs9hw/2FD4aOHZi7/C2ta4SGksROiZZz3zzlas3v/f8mU98GmfPU8hKDAcJTI61jZqJyWU0TFSKBHEVs2cUYDZfBRiQgQzNyImse5gdTZqluskK3UeT0vH/dtk6YQmMjY2NUrSoyqqSQEt59wBMbt9yTuAd2gVu79QvvfTa8z+Zv3r1xp/+zePl6Jnz53pE9f4uL2LlS8ApXEez64yICSpIZLgnE85MyALrmo876xuADNxlUwxsIBV0A71LrqjrMiy26vDLBCPWriuiYzmtmJgMdabyoR3pRppOPOQZUO0SxwJDXrUE06rFzRkI2gs+Leq0mG+vjx498/ib89lL3//hT3Zul6dPr114ZPPR8+OzZ/pnz+LsOWyuYW0NXldFFyUC8kp0whRNxHSKyQyH03Y6C7P66je+TXf2d2/vTG7v5Mm8yLpFfiBVmNSujdImToly9uCe96PB8AqnuYc3dapOzal2jRoE63kXvPeN7kzni8mlm3fu1Jcuvkntua/+xqO/8vmqN6rIIbdmFLzrnenXQs3u4QRpsTiaks2FeryouBpkOGER8d57IREwo1cCWNYDRNBFzgRWgE6ExLpiqh7z8ldpJAAQINXgjKTIhlYRbcn635vOWqDJ2uQUVRNRNmPjsqiEHDs5ZiUrtBP0ZsPSyIlWMaG9j0fJB5OeeacIHo4rdffvQ4FoLXEuhbb6xRAoocPg0TS4evXqj549fOXSZp3XCpe1mZqp3Gs95eMGGq9vKfjO0eS6z/PtzY0vff7C735NvvbbcGGRqSHHwSdg/xB7e4e3Zou0vtaASEiYkBOl1hNK5mHl1yuMCpQAATlnZmeOEkfp+Tnsp5Nrf/7Sj7998fmr6Qjbfe38YWNCG5P43rikntdJ/ps3flQ3s6ong6e/7DGqRn3KHkSq6j0qQIF1wI2dznqLo+nCtCVHgICYWZ1PmkGkJ2Z+nOgD+KW0g5yUse6sGq1tc69fBEK7mDPSsNcbFUWAMszeOki7v8z0YLUD5ZxFpAsUu+w/M2fBQYPdxXwSWy575LzmrIrgfNu1li47I6mzBADuWbBMRHIzp6apCj61NtgYFX0gaIsuDoJGWATvY/by7Ssv3ngj9pKKHvdxHc9GS24xwWzZYNHhRKfFxwLsKOeUoCzeyHGTqY1o63P9jV+58IkNDAm55B4SWkPxDhfqh/gowaAN2gh3dQ9X7kwat95ShTSXQKRqQF7qH1JmCGDv62kaQkgpWmzgDEhIbeX4ibObGwEe8Dk5T0DOlvL9z2HdfwkgpqxZGIBJVufcEDizgY1B78a0Tm2NokAyc+bZZUqwe9CeU0LulL67wqopAKeJOyVQlaSU/ODW4a3XdybNmWFA7t+v83yIDx5GIEIrYMvC4pAL8DNnH//U9oWLL94AKYh8yeZ9SpZzJjWw/6CP+pcKtrt6L3cDKoMXSUktJRCjYBJmdpLtysGtV25fvTC6sIkqk1kiANZmV5IHb/Sr7fW1m/OjJkUO9P4owF3ruL7lgLDqr3Q5mTAJF+ScWrq5e+Dk9HbJVAKNjwYQuzLAbKkmdJxu6igP9gCVATp6sgFmOdNy/c0gEIJwL4QYbBaTaeYsAlLVX5oU+dvCPspKupRW8CmLWcEyDvzk5uhcz/cBMrgM5wAgEmmoamAOvK43v/XiD//6pz+8Ot2hU6WOAGeaE1qFWrckTrkOw+pOnDYH14prw63T2+Gp/iMYhl7ZonEAkAiGrE6K9RK0Ud3encY2RxPuEYeCxBt8Juwc1dbEbAs526sEoWIDVJOJ+8KvPRrjPyqK6hvf+Lubt26Nxnzm7OO7+5Nf0gX9EIIBtYSERlOoev3x6YPp7k9euvz1b373kUd+p9erFos5q449rwW3h3mcHIgPStKRoTo+1AebOu+GMa2srdEFCQQ4mS0WlnukMDC8RxHWz5+7ETzleMznOhZxfoj3h5Or9OMpJf+M9yTGVDQXjrP1QW738OCFN87c2MczYGdJ0BLUA2w5R8B5lz3l4KTvpArUd6gEpSAwHC+rvsk4EydChqpxaQm21KY7Hpwda6/7YanW7ZxzLjBO9blY9aPlaJyy10SaRoMhplO8eR1XLs1fevHycz+59sKL8yvXPzc+fcqVtFgcHuwjpdForfSubhslb2ydKj0bQjaxDIDvRdRcGa1o4uUVWzodL2V8ILoc5GToZGQA7oRYulxP98oE5Zw7i9plSSB3b3CqvYgPbwFAARVVgmhXDuFOHkI6CTntJA6W36YoAL25u3Nq49R4cyyLOsYks8U55t7GqZ0bd3R/dnT1xmH1HA/7o62NrXPnqtNb4899Bo7BBGGwganrM25n87hYzA+Opnf2p7u7s8OjdjIv5s3t7//dSKnyYSzSY1+xlGo+p+nubuWL0jvnCtPUCe9M29qCM4Ia8nFvsimbpjZyrim4iuV8r0ygnPXO7u6l/+FP9i5dlq++ee43voJHL4ASokaVKIPeem/k3dH+fh1bGfR6RaCYdyf1PJsQi4i42hELMZGNh30iCIEZwli2T3dCJiewYlXAccePRLJOwBpmkATdbzlTVkRoqxZNW1Aka7JFomgczWUiEvbiiSgmi0aWMwBD7hgby2QY6VJFaKkYZkaUDfqgMjneFZ02CJZlAOC+Pk1IszZFoEEhmwKfs+QGZJjPj777g1vPvRj2j067ahBp2qhzgcXbwwLAz4YSaH3jzuH+pWbebJ8+/w9+6/E//F354q8iFMmchqJgn4CjFrdn9T5yHPYb8erIdV+zRc5NQRh4d3pQDgpUBAFSUjUIuQyqCzPgCg7+/JUfff21v3u12U1rZdFzbLWDZLVcN7BmXhQggFJR0qv7V9Ze/dH6oFec+ZWzGE5JfZOIxBMYEAMI64Bt9HLeemmPZoqcM69E/ImImPWD+uLp7cn8Yxc6Z9R5qPSYRz70WVijLXuRgdW8nY3RVbtXoR1O1C0+KCvgk1qRzOy9J0KtuHUwPUyNhlJCYaDUZhg7J6pqYDKA1JZpK5wQTXyvYEPMObCuDapTa4MhxEEFitwAnMxaoIZebXZe3bl6e37Qjsrukq3U/2Ag7VL/3R5XNYCP58TAzE3MpvC+cBSsjjRPOrNPfvqxZ84+XoAlZTgkaCso+KH6z0cZCkRYA7y+M7kxbdLaICnBXAFGTkpQ9kZdoGaZle69AkDEnp1Zi5TgKTW1pXp92DuzjgHgAKfa5ayy6tujsfuA+1sAMAKLSynCEsiJRtLCM0YOj5zbfvGVq7GppbeRKGtKFszsbZbcf//+Ddr1VgNdW7R6VTaoAuRygoUwVbq8s7OLYf/D2+38EO8BBkRCDpJi6gHORMnOFlu/8uQnvv3Kj5rcNjFJ4UzEjDVHBRHpPRvxfCTwlsjJwNnEkBXEMDNiI8diPJvE59949enTT6yPnslEMSM4gabA3EIH4O2ttd7e4miRASMiNrqnIjlhSU9gU4DV0EV3Zp0RI8wsmQqxCDPcdH60P5uX5WBUgR3apDAtvde2XX1s10/Q/cz320X9XrHk4CypYd2JGlkWQulDqhDVYjYjpV/KYds7mTWkbCBTNqOUmJlVC3Hjqr/d4/Ojco3MgXJUVoKQEbI4BSaoX483v/vqc99/5blX7lyKPemdXjuqj5Az6og2e3aFD5lRp6Qjaft+NzcvHFzfeP35wpdfOf/MORkTSABAhQCLlm0gZbVWTPYPm9y0mXPjlL2ytAZSkF+vm6P9eS728rCIG30pWaRI87rtD3u//bUniUPd8N/+zU+bxur5nN9f1f7jAhVTMEEpZioHVTHc3Nk//Mu//v7vf+0Ln/zkqCrLqBYE416x2S93FzXE2TuKVMdJkF867i6oTi4RjZhY5nVtS9lGziAJfrh9uhoMuTlQ1a7i+IEXMD7UoBOMlZN3ma7qzccN/B0ScyNcVqVOcw/FMFLz5i5u7GLeUuFUEIEsyAS1LMYF+yJo6WlQur6nvqAkhFVfLo4570BCVpgSBus9A7pIfcluUxghNhlsDGFHjsEM1zmfRoCh2VLbcEqFEBkQW0TF6xen3/v+lR//8PD1N7C7dyq2g3K4LazTgxS154R8iFlj2xARcwApoGwKNSH1qwfde2eRHUvbY9Wxv6zfL0+W2ZBpWfBeNsGuLvxSKqlLplBXGu9uD6XVz/xAPRrvHUZoZfkcddopAEGUO4UDo7t2YmK6LKL0y935YWVpUPVQ1wfXr/uyeOL0mXWlyLyo42xWz2/vTi/faF56A/2y/P6PG4EKWfdMYutcxCb7B9o2aV7nRY1Fyyk5Bal9brxRJINlVqOUkDXnpEnPbp+C94Ba2zbRkuac8yJln0O/S81AxcBQNmXTXlU1bV3PpiyuV/Yk+FbNFrGezff2f/jStR25M93+/d/DY49RqATa5LYsw/p6OGirxczUSDLaNi+IknQGS0ZJBdrdLIfxEIBjFmIn1DnWGpOSZlYiAZSMacVUJRKznK3zYzLVZBms5qNASQ3JVI0iNEESzJdlhGaTbh2r1JGS0VA0ZIOZmcCY2YkII8fInTwFFFgWpTIjf0iC87c3GB03xd3fh4ky27gqxsEXANU1cgMHvHHxxe98r77y5lmEU1LxvJGs5aBMJznAD/EOZOKF6awq/ebm9le/dOGf/QG+8iX0h/M2+nIokNZwMMP1g+mt+bz1ngf9JokZHINVCdkj9z2vl7JRITAEnSGGEkRJMriWeDvvf/vSC9945dkXjt5cDJ2sl8kjHdRFkCG5DNewJs3KBkmx724e3fnxxedHUgytcGc/eZpH5Eh0mUwXVUIWkVOl8NlTb9bNYsGzehHbNosk06XpId1d8b1Fff6DGQ4UxJmq5VSQ9AvXc6EwxJwhlKkzpzl+74rJYegEheTECo/tg6kBHPNdsHT8Roz5aNHenhy0ruSyMOdSVDNyJGLovi8lmDFIjSivWPj31IShqoD1ymJjrVobVAEQREGCuqUfDXiCxavXr7x261pbIHcSf8ZdLNGVXghI3dR0/Pj/eM4KpAozTWBhZmek2YLKgP1nn3j6DG06QEwYWKhp4dtlE+FDfGSh4D3g0u3bU6UsIUeAg9NEqkqIrBnLWDwriO7N0AtA58uiKYFIRGJTM9mjZ7cHDh6gDGcJcEBWVfHB8I78zC8U970DgDqb9pQhRKqIiQrngacunP3WpZs6z2VwqSHElKKq6r3eXvlYzQwMqCicmSjFbCI+R2gFleLm7v7O/Oixnv94TnQfEyihMROmlDPgPPEiz/pSPHPhqVPDjVr35xpTVgYTkTF9DOkwtPTYOE4aAF1+RLMohAVEMFWFAonApXvhjZc//8gzX/zMZw3IpnCMTASLuXHS2+xXw151c9aaGbNA76GDh96Wpzvx+9xmIogIq5qaEdTUzHzVO5w3IiJSjTxSAmsGeyN9a+r/uLHxwVtAMpERExmZkZKRZkAt+FBZmLcxpWSZjT8Yt5LOg8uJwEzUSM0bDUKxOeyfXceAUVoE2BGpQVtKHiZIwOt33vzGy9/9/tXnr+zfXDjNBTQvkBswscFlq2IuoK1wrbbIEQMP52/U9Y+uv9rnYi0MR2f6fXBEdiAGiSNNUUiI/elxRUSY5RpGhlaRDMnQK9HjkXc4mi0mh3dsPZQbgxK6iLOyLEPBX/y1R2L8p4PB6e9/7+UrV3cGw4cqQD8TZIDlquipo7pNed4W1Si3zYuvXPyLb3z7iUf/mS9Y27n43rgqtze42TlcqBq9JfHxAXcAvKOm1amdgKmu65yxqryxidDmWjXou8Np0zREJCLHiq4f3Bl81HA8sds70mGZ0HoaDHt5bxqITheDG5OoOwc8q3lzkDtXXwcSEJFj6QU3HnDPU89zCRSAM3gAqrAEUiEFdylONUAhFVUGJlqWH2wpNYdUgphk9Sw8Lk4UncorU+UKaEBW3LmDN9+89Lffby5fPvjpi7PXL5b7h6edO9MbDEblzptXRKiser6o2miT2TxlK4qCidiIwGLJWRYDIyk4Cuf3HOI6RZGXg7kb1YZOs7Z71LERYNTtMBO6frcTZD4lwJmZdoF+93xU4O472NyHt63dCIktM5CIANEuz8KdaLR1zmPLuhSLQgl+Y2N3/85suh8t9cUPQuA2553dzbK0jATXwi0ot9ni4TxN6sMrtzJLZhhpPqamkvWIxbRQCqA++0qqXhFEaFZPo0aNKWcVkSKEshx576/fvgWmJqdFahFcNRyEshciVUdadFbRxCu2K5RQFULMIMo55Vhrbk2tn+0z0tubtjvTi5dmf9YczR77nd/Bpz9dbWywcAJK4PR4RJDJvKlni0yWev2amJbEU2UDm4rCcmaFaHZGTGCQECXGTGMmJRIiY2NigzFIyRhQMzLL3RZKCvOhULARmzGMM5aimiJsRqZizF35STOSaPIuUyYDgwBlYoUxTMnYtFMBWhl6g5Qj0YeiSvWBPDLIUJVh3HN9EsqKpkVKyM3r3/3BjRdf2TiYnvZ9UbKjuS+tDMVhM/cfhov5QSEJrk72qycf+/Rvf6n8h1/Fr34W/VKZp5r6ihhxdNTeOJzcatpp4doqqJhl+NV06mCVYFz5zUHocbe6USUIS9ee3MBm0L+7+uqf/+S7z+5cWvQFG71ccdZWhHkRBakKoefDjHUmaqHQRaPBbk33fvDKc4Poy8+F/mOf3fCVRsQMZhTCqonQFrDk6MxWWR8hmcYYVbUrqfGD5FzapaGLUGi7SCkOgxuVZemEcqKcTEQJvBylS+LA8W/UlkJhwPH2gxnPInJsAMDMZlgsFrv7h03WXDoRrts2JXPsWTwyiXKnubfszFudnLvHFERKSUD9Xrm+Nuq7gpEUETAwwEwEBR1i9tq1y9fu3JBhoZ3377JWxF0FMDPITlqBqN1tCfiwBgPvAwY0KYKJvRfi3CbENAyDc/2tZy48FcA51SWVAFLOVIUEMH2IOyYf4uejI+jsLCY3dw9UxuqABZwLokkUmU0UmQFiUAaWcsn3NLOqaoqKlOBdCDLPuez5py6cXUbhKbN1Nko5m/4SHtb3twDQ9W2xIZk4DpnMVJ2hIjy1hXWOQal0fi6Mpmm1Uc0q9zoB8UrlQ2FQuAyvBCUW4TxvhAr22KvbG62f9qo+ECiz8jLd0bVIY9lMx6swzoi6sFxgD5T23EP8HLABTQqlb7TLQ1NsUuiVjw7Pnu1vHM3bO1pn00ykwpSEycw+Xp5YuVOheSv9H0DOGcSOxZiUkHNWtSaz9ovXrly9fHijRk7gTAruOIyK2ATpjYGRd0HnKUcjjpw7ZX86QQxWUnRSXcZKYGOAybqlXVpGcsYgZXBXVI0xhRBEBIBajtkyDJrXx6Oj/b296XQ0qvoljDlmZKOODrk8HWLWjhjywK0ejVSp6x01ApGSkZkpqRWezLlAsrDWLK28qfnvnX/e6kJzTxElY6mTrko5s3ZWUWQIXCAJW3aWA9nQ6UYPp/pQ1QwTYxCz5SY2kSSKO4A+t3/xG2/8+MU7rzeVyigoxfrgEIUjX/aZYQ3HZLRaKrcL9IYUQsqzy5Od8d7FC/VjZ3HuUYwE2ZsOyXfa19AMllPrw0hU20KJVYgNyFDFZI6qgKsQ5zSfN2Vhm+tDId8brjWagoXhCL/1W5vQz9968+LLL14bDkdsBch0WTHSu9ni5YDsUhjcDcguCXkvl/RDjO7bKYrCiI/2dxepHq4VLgyO9va/+a1n//kf/uEj56StpSox8KChTOd0fdYoHINhruPGwpJqYlkW5JQAE1sSrFdOW/cTSkiMbhZyXZuKIpObZVvQsYsTE5P0y9zv1SGkunFqnomJGlhCx/Nlr8fpV80MpY/Z0+L9YLUsJ73bgNVx0E78fPwbpxhJkZoD52zN93ZU6/mil9plbh4ghqMUKLFI39laUVaCquuWzZHbFpqg3U2awAYGOXQ29QyhNpE56gzDiawj7hGQIjMLMS99UQ1ZYRlQqCIqzNBmvHnz5t9+743v//DNZ18Y1vW4brdjXi97fYNfLNJ8tjkeJdh0vtjZ3XNlf2PzNLGbTqempgSxu+UoMr7XxTUbXH5LU0Unj25gXuqkd/JAdxmTCl2lUEGraFZWTIeu3+6Y+GDEKy2CDyu6vP9beZQKgI2VTJYC9nfdDef1YryxbjHN94+Mms3R2CnVk2maqxEp4MT1PJfEUdGmPPZlJjJChhmdyPJqFmOv5ExdTKKJdZ5Io0UKUnovpZhZjHFvfxZz8lXFwZcEtgwnUoZFiotpPdB+SAaCMoygykZgYG9vn5w47z1zNmgyIpQUQmPjatzL8fUXXn19XleuPLW1hfGggE4jkh+MS2bu56alxsp+b8I+Cshg0mnuKBQQiKPOsTcDWTMDrVkGGmKlpaAbCETERIDwso0AHa+9a/BS4tpyJu7CGSICWEAAp5TZhIjZwHdNlVk1QpZKgDC0uUVW0uxZlLpQh/Oy3gADm3YLsONWzp+/vTeclJzEiRLhz4XgMwoAAIAASURBVNsuC3H0tmXhqml1CTZlk/fVBbccvd1uju060MXPQOdewl3LCOLIhVEIYgZkUITW2Nnd/dFz7satcZOHVR9tnsXGVf2CCzQzevD4MPcPZBB1ADJr4i72Nu402ZaEaFJCJm6FE2Pm5aVm/sknH330a1/Br30R42FKmDD73tas4bqx/UU6apWKcrg2nnqa1FEyGBAGIxOrYysLHvacU2VTACJMoBZogEPE22h/tP/6967/9HY8wmYf/RK5Rs6bm5v1nb1mOlNV07CgZGIIvhyNQ0WRZxfv3HJvPDccb6yfOuWrC+JzyFbABQDsTGPWFBweXUc00AKTjEY5gVQcOc7aZNa7T2eTZa30fgdjqyo1jEEgo65NsBBqctLUurIqisDMmrOqAl6OH1Yr8Iq93pGTlO6NNf++YYRuxQoszXuOH50iRERJNRrUOBkOW709meeyT67IZou2hVLo9524pmlBy/Y7LNNipp2anwp3yz9S0NISYLVAxrLGD+1aG0WVU12iGbmwFkIJMBJy7iZ0kCShFtjP9dXDmzfrvd6ZTWiLE5MJd5n+40treFtM8qEOBu4VBGjKYOIiqHNpVrtWx0X12Nr2o2vbAVzXsdfvZcDMekCMyu7Byic8xM+B0VIV2nUC053UFdHJlO9KENsyaQOZQm60tle3EHigTbWUTo2VnAEKBwNMYe9TXDpbVmugBgml+KRxne2pLVQdR8c0kzgUWY0tyX1WEAQgf/zHf3z/9k5msOy4gCsbZvJBHFdoemRtE9uMi7v1raPM49PmXJ7d4YJXLUrvbf+AGLGxWdcJzApJ5CP7OqfgyPvYHN5cKy3F+o2bO59+5lwfaQ3GatqCHWXGQUJkZIAILhOyQdkIC0YLOHwwPNyHeB9gpSILZ/jCN4wIE18yEOCLUfnytcsv3nhDx/2wMYyLhU3rYTlIavbBqFV8ECAYkRF18QQt+bIGMmI2JgNStzDs3g0kUS7c7Gg2GJefWnui52W6c6vql6BU+dDCDLKx3p/U/trVm74IUVrlDIMYXBbJRDCyTJyNs5IZAxAyJ1qQiVK3rj5OrHU+DnDeYcn6z0YEYRKB4zo1RjmmOK8XTH48luDddFoXIYgLzN7AKSFnZnjHnTfAg5LAtaWsvnYEDAZYSVREJUiRWoVR1QtSVHWs67Ym5iCBlDQrGTkmx8IgXqltEJhAWG4JoLc4PZ386HeFsrMAIuWcpEmuUYmJAXhoUVDFDbsmnRsVn39y9PgQJQCieUJzMK9U4MRZPfHzPan/Nr30r//uP377+k+as1XY6M8P93TWnt06M4/JsqaUlSiKNESRYSIGYpDt70K4v9Z7/dalS/Nbj3/6UxvYGqJfUBEgnMgmC7SJ/v/s/WezJVl2HQiuvfc5Lq58MmRmRFaKUigFRWiCIAiQRAPdNJJgs3varHv6Q1uzbWz6F4zBbH7CWNt86LE2G3bTaNMEW1BBsACwUAKlq7Jkahk64sVTV7g45+w9H9zvixdZmYl8iYqsjIpY5ubxVPj169f9nH32XnutPCNhP8hCke0uZodV5cQV4igZPEW2NoSgrXgHuCqkqrVxOYomqqaRRiWefHz0yJmJI/3aV1/Ki6216dg7qqq9qtoVHyZT34YFOAAAhM2TebKCzBmn98/9c69BMBZft20T68yx94TYUrIiGz7zvRfyYvqRjz6+vuE0gVEPfVWO3JVZFV2ZlFMgT5x7kHFqau8iuAG3RElJEmXapY/uqdwoQTsDTVaQdh6nWSKniE0aTteqyJJT6eFARC3H4K/cuPLci9Kkc9ONuH8Y6zqfDOepVefZXBElj9K1/bZOI2snAX6vzv9+BwFdnpSOp6vQpbDoB/YCnXq/9+Jr58oNuMErV1+hza1Tv/1r+MkP6dBf10VOhZDuXb7iUnjs/OntaVYwUGN5MMsBL4Sm0pdfpKvX7JUX6Po13L6F5SE0wBt5JyA2R8oEUIwUW4otpZZScJmTbgY0RUxICVERGxxex+4VvPycfv7PL/3+v3z+n///rv3xp9O3v/chlXN13A46Vc3VgJQMAdak2KZELHlZeHFtqENbExKRMhK6VT2RMSXixKw42e1jnXY/I3XqMGSJu8trRrZyaVVQzyzk44oInax7bxh8lEJhJem2lZ3wfQuDM/JKrh9c7lwZW6VU+iIuqZEaGUEtRIqae++cjym1mpKXKBQcJaHIFqFqZmTCMChbIiQxdaYCdabO1Bukj6e0e0UVKBN5YWKoaVJLSiAnzrtMQKTGal4hybiOWaslMZkF0VYssLaCyIjEkYVdZuINTk3MBBAySSQpy6KIh4x9hsPFpeef881y8qEnkMtgmLccK8PICSSf7R0SuZSASByt2yQpqXEyAnV60ABZdzOQgITZe/KOvMB1G0MYQsZkTMrQ1Y2oZAoydkqikMSSIMkoGSVls07RiKBE/cZQYXPo3xWp9tYD7M1IwYk4ESdIpG5zEWRdE0DX5P32+3czMpNS56uNv3RPWBXJiZX6yFLJlEDMamYWCeaZnRCDYElWxad3timoa+IBgciEQIkkCi9ii8KnHE2q27hkibnHgPXJzbWBIVrL3PrccPvWjf/191/9t3/0YXNnElJoorY6LKJIqrWA66L9H+Ij+H6GUy5qJyqRqHVc+xScgdUhuSqMyWfkHDktyjAa7jj3PKef/Cf/1Qf+/m/TT/8MsjxET8NN5XyeaHeBm/Ows2wrcpwVTA5t8q1OnUOdmmrGaNfWitOnp1tllgMOCcsKSWG0jLF1LgI3EP9f3/jnf/jiFy4dXMHU+cLr8hAhjkbjg4PDRECWRecaIRUxEShTQnW4iMx+bbif6pduvtZws/3IRgEeMOdkqao4WtukNliW57BwfiDj0u3fPJwfNuVw3Q3koAmWa/KtucCcmNiZc1aKSUyha61+A97qknYrx3e8ETsfldoIUwg7T0JqnFLhJDbVIHdntqeDkpfVIsR2OBprVDZiI1buvzCIgVeH7H1JqJtH6R7r/3Ai1y3UAGNLvLJSJsaybQKxH+fB0fWD9srBfE4+ZKNglBTivLgsmQbVvmxPdqSPS1A2c0pZ9KKyEmgLxrGbqDVo4UsnLqYUVMlxoJSaxSlP6dblTz1x9lMbhUcooRPOl4fLLBvNm7bN3DUs//kX/9VnX/pqtWmxhEXAOrId6WrtrwSj1cW0XoloFSrc36udE90OYjTKs6aq1Hs3HLezNt44/PjW4//oF3/z42uPe5DLCiVSUMniW3gjkgeqR+L+hhLVgAE+Al1q1zgIKkINLFOv0hZbhWgiuwz7Pvh/+KOnd2p2g9F8dpiPMiKdhza5ouU8kQOoKwCIGpsAJ7ghiNRl1s73MFqXslxev3Iay//4Q6d+6dToSZcmCOwyOB+IHPtMXFfrxL0M0e+9CbACxskhrixrMmtA2CBsSRyRSVKoQRiOEoIRn6i00lFFxFS7qjBxIgcoWBOFHK1RDZKa/W3LX094XFxCQ4k1JM4YgDFiN8AD6KRPCGRIQLrX9fGH+OHCDKnXTlcggRjmwDn47GTrzHgjz8dNQogAC8Qfo+w8EOim+uMSBHeoAATg+K+o4zk1HALpfphfn92eoR6j4NKBFCmARSAOfgBsl8VWni3CkjOKxCv1GmLrpRsTAKixwroxp/PTWaWy7/oc7nrm3uAkSQCLM6RW02Fdj6ps4sBZ3iZLKTlyUBF2bAYjjfa+K9+RGikZE5RNyABjI6QIURhBCEVnCBxC0JasAJET6eLyzrk6wRyx0p3+s5X49rsaroyUtMvZKZkZjCDi2mUcJGxPp+fWuQQ8ggBLeOfdaG2MYIh1Te1us/9iOvyf/+xfPL37EgZB81Ax82g4oJiqxhkFghHiGx61phmORotBqSE03CIPL9968Z/+h//twq/9dxOcJUDbZio5jUaICU1AwUScZTIZD6KFFCqQeWZzHFjJYMQK1xCqwAS63WDokHuKKewfNuuj0c/83FPnz124dvNfXL9pN29er+OyKGU4Wo+p3t3dzbIC9gZN7HvOVX+/QcErB20lWEccJnMgFtm4cnXx7PNhMPTDARRAXObObUwHV2cxtmmY584h1LCEPM8NCyACpqQKNTuiaN7zB9LIEgGsYvDa9XhxAIJwzdRSr5RqAJykrbXFaGB7hzFpRgJCUiUiJU5Enf8kmwGqrL2i+n29QrrHWA3Xd9RmQHc0Pd64V7gQh+xBBA2JfHF6HWtDOAuIGXMGQENBqcjzoadMEWvdKBgyxnxuz7506elv7D77jK+W1198KXPMw0ymY9pak60pTac+Kz/x5KdAGTKPMkeZo8iQeQgj1UiKmFA1mC8xW2CxRHXw0pc/HXeu7V26trh8U/aX45Ye43xajtyy6tpBjBC47zLpu9mOjKXueqdHAgYAkE6Y9z+6mG+hF/TGcentH6r7O8v/1mCA774S9tYmX90Hcbx//60vL+5YiRz/z3jzZ/9tj3P3QX7gvyd+g2bi0YHehKpt4L2mLnMeKk/JFY59k+bPPHfw7/5g+lu/jmE24KJCS8gGOQ/zbNG0Ln+DyMSR6iPf9T6PXv4kg1tnLPnWeONnQV0zSmf0ic4CuA9dukCt+7pP6tkqG9WHOPyX708OBb/z4yuYYX1MadzdbEf6ZkZg6uoZHXf3SOfjBDBSBRhCvWMnd0FeVhRNDGwxzxyZ03ruinxrMhwApgmsHoZmjtdebq9cnlbVhJAnTYxWOBKTcRYdQZXSg2SE17GaOBGUNPXVeyXDeDxa3Dow5Xx7uy6yaxqrzcn2U49e+Lu/iYvnMZggckJuQJVw+xC7i1gl1M7HZBZNLDiYA1yToK1zKHNXZOJ7Jo5BAefBAjMqxICbqP/i6tNffPnpS/UNDE2GTpyFAGhq69oIkSgeu4v71sPIkAyZS87XWtXzvT9//mvV7OC/+Vt/f4wzHlHb1g3LPC9yYF5X64U10Cn8B7anRGmnapbm8oGv0KSjfIYZm628Fu9hE4AByaRryV6RzZRMkWKKKJwrcibq/BqJnSTre8ffycHfO+n/u4Y4Jaj1uURSoVoxa7Hf6MIkiOurFR2OxULHJyZeHZONyHjl69MXrQkKOJHMzDTCAsERM7OwC6B6dm5SbA86+j9YE7HP8jIkRZkH4Fqze/Vg5zBW0SkorVrtf3CBf+wE3+q9PgAwM4gDS0gJijwfnBlvnp1s5WAHBPCd2bnrMtX3o6jwQ7wp7MhQ1lYfH6sSa7c0ZRhAhhiSCJLTBvklxW0b1twIJeHWUd1QBubIfnXQjsW68mg8GZtHlRKEwERKTnXM2OSwjnqIlBkayjtzjkTgxOgXoPcQ974AgK7zqyeprkB5lo8Gw0mx9LOUUpuEwfKusgPHl1urVyAFk8HgPEkWTI1k0aYrt5DOQCHJVJO65Ikh3OX8j52e9VTa91vy8CH+ElBPA1p17fUd4so4v3H20dNnt65Pr7SzVDcg4cwH0wcnFn63YLU0qxaXrl6+/IGrp4YXB4MCse5mws52qACdXvenpsPXDudkBdDFO6yrzL4C2lXZ+qT/uychKSDiAE2hmS+rXSE3Go88xyaYAdY6Ec8Co5QQVOV99gzb0YJzhW6Zy90gqSDCwKPJ87ZtrYkpBWZHTDCoduYMBialvgtW70SZfHLjYFU+WsQyacYEMpIEj1bDYpjnj5zOzm1iACCRE4aqMMOhSZEdz4AXrl//7Ovf+tYz38Ppwm+dCpxSCLn3kvO8qSx/iymmbZnZe9+0rfdeTp1a7Ox85/vf/dLZr4w+8LOP55sqaUKRiMCMEBEBwcjx1mRsWu3tzzVEXw4TdRMHgGTmzGIdE2K8vKy3xsPhxrAofKNUh1TkcvZC/l/8l7/1mc9+60//5KXdGzfz7FSZrzV1MasPmScr/R/q9Vqp6T+xBw7dddAVrRIwjEbjF55/+bOf++Lm5i9/9CMsXIRWxPlT6+OD6nCWYkYmTE2EWhhkLkYxckrRiNFLXPB7tmRjO9YkTorO9MVM1YJSAEqAiMEyeuS8ro32X4uHMaxljmsXY2JQACKjcTCCGBI/YLWg9wRKqAlplLcZzdu2PjXZePICzm7BcYSVyDMgNHHo88lwNMgECg5zSIk64pnnLv+7P371c1+IV68MUijmc2HAMWc557nkhWRlzPwz576iRZ6PBsVomI0GrszJOxIOIUANMcWqqQ/ni4PD6nAe64M4u5mW+zqriog1LtdHxdAkj0h1pX1qB8pI1LtPvRvlkYd4iHcLImKGmrJZ5rMc7bVXX7/07//0rz/1gWxjs1gvByAAY4/18Wixc/ijPt8HCJ0s0sr+l95F4GCERAyCKHcqi+h0QgyFR5qrtHE4zFglVGns+MxgxEBCHBP7FPHq1Utf/fbNF19zYCPtWoX6DiFQ3xPzICGx1k4TITkDNDdQRGGUGeplJYMBBoO9jJ9b7h9OBh/86Y8/9Tt/B+cfgc8RNbLAS2XYXWB/Vs3rNolnccwIMWqMcJwLp2YplAa5Gw2Kae46bTpKQBshDKbE2sIWSN+9+twfff7fv3rtdYwCylJEUkoAwNx/8QMgQ4qBiYRFRGSQk/LO/OCr3//2p84/UT7lnnCnNCfjRCQABOLBdQhDx4+dz5LD3mu349LK0UZIAPk+tOukL7oIKd3bWyLBjIlBZCCGJUNSaExtGpb5ZJgzoFGFWQgpxBPL5N17dPM8d2Kh1umKIBmRc8S+arE3aw8WiyYpufxdUAr17qeyl/MXH9U0ajQIRMgZkidQWD726KlT01wADxNALbncVXXLedECL73+8uWrV9sUicVO4Mf3IEKBYGDvlTlVDdq0NZo+evrs+Y3TAoj1rGX0LmLoE4UPcZ+jS/Y6ggCaYCmZsUEScPUmFm1KJGpEksF5S53CgvZUgK6j1I7JqZ0EZtSpJHJqxdK48OPhKPcFsLyTaiBQf6fd5x4AwB35xJXWknac35yzzelke1wN5tUyLJUHicXsxCbAHTdDjz6M/iUA5mjJxJm4gARyyxBfv7bbntkIcM5BqYb2k6H16f7uo+3OlruegIeru/sJtOrIWUmiCKhTEl/H8OLWufNrp27uz8O8xYid9zGlB6wH4IQwYhJFqNvmyo0rL11+6ckPnRq5PKTaiwDmQR7J4E6PcWatvHpwWyxjcwAbsVIv7GNkRn1RDjjm43Tii88hRfacucLUlm19MF+W7PyoLDPPUTVFs07RiMjMva/Tt8csEsBekIxMFYGdw8j7kJVIVdUG9Z3lFKPTmWUyoiMqR0dJfnd0GCNNHHv9XPOSHAAyeFNtDtYLd2GrPLOJsaAAXHICjBgNcNA05IxFrtSHX3vt2T/5xhctd4PBwBdufzm3ZR3ZwTsib2/1CRSFqsYYEWNKqSiKdjLhQ/zxFz69pjz96M+fl3GFxIvaq5PhWACOcA4bGWhShmpZpYZMYJ1kf+fExVBJGhuDWrqxs+dAj2wMioHTgNkiHewvf+03NrPhx+rm2pe/3OzvLvd39jM/XRudjYGAjtOXQBEUOp8fwL9rduF9iV6zvMv73/ns1ta3X3ntdflc8+EPnn3y8afyEoqcQFOW7VHuGrNUq5XMIHLBEJmV+14fo443cVQNvPdv4QfuOmMCTFVjkGhIBAHDu+zieTl3+uDZFw80TJ1zIk1MIhSAxGgESnDHtaLfxwPKfQcjNJZ4WO4T3dYYzm6PPvYEzp+Cl6iWsc+Auo4TX2yMJgKAUj4kzHfw4uu7/+HPr/zpn7hXLp8nmQiG0w3VGE01gQ9axJbivHb06rMvLTOBE3hRx2mlkkNqRCRGYuCo1kZtg6ZmfZJnjMINhkVWQriJ7WK+XNajwZCtF0Dosv9Gq7D2IR7iPYIOB0VR5OlwWdVNQSg9+6rZu3Lz1a8+/cFzj2CyPuZsllImsj4p9udV+/D+fFc4qalv9/d0F6B6svWsgg2dRxSDWHrvEIiCAwbsWdXX0Tdx4sozxXjiEADHVpjhYLn47guvf+lr9euXH8mypBqlM1VmNlVwLwH/INUAEiFkSKQgFUoSIbBMmQxV0mJjsu/5hcXhwfrk8V/75af+3m/jUx9HG5s2IcvZly2wO0u39qt5HSN7EmfiBF13dCKQmYrWg0xGhZsO3FQwALwBCSkopcRDH4hv4/CF2c0vPvfVrz77DXfGY5iJSAjBYoSIc46I9C2oaAxy4pLZsqkdYTjM2FE1S3/whc9MpFz/4HSjKGuYhYrgsyJjwCsGDrng9Ba29qU6XFh96InMxOABGCjBjALZ27VM/VBgnTMGk/QNPQmWGArjQZmPS1hCCjH3wkSxDczvASf1HYNUTJXA1snrAStXAyOG8wosap0tq3kblby47ESi3UrWdxERjOhIrN+6CmCkpF3FlyyphqBNM87kwumtKUFhBaRgH0PrfY4MEbjW3nzu1ed3Dm7LwBlLjBWQ3YPr8mMCI0SYy/LWBIvWR5xf37q4dWYdQw9yJom6RSApH2WWHk6o9yFolbhfOcB1iV/BKhElWQIC8Pq13WWwRA4QEzFxMabexYh01ZDYjQb2LodOFjKV2AwonpqMNybjAs7A2unXrhLm/WnfY7wHoy3d+cdA1mXd2YO2JoNz68PJTtWGJbwYw0zsZNkW7bP2cMcUG3pZbIuq7NW5NiXnsxD00q3d3bARPHKBuAzo6q1KpAI+pk2ssKNGn4cZ4vsKAl11ZHeDNisc4Jke3Tz15Pa5Vw6v3FrOuRywz4I27+sU8fsAzGLile3W4e6zl1762PkPbI7Oe0+eCdAMUgIGTICz43wt54WlbopUEHrxRFXu1JaxSqoCwLtYiighJhJh54RdkVKct2l/uXRM480CxCCvMQZNjpgBZkqW3rte0XcOe6OLle/caaKGJrK6QrCW5UJUNzPT7i2okpEjghBTp6mCVRtaT/U68b2saSV8T5oBLKZeo7dIoXr0/PaT52hN4AAP5IwU4RzmbdtyUsEV3fn8S9/87Mvffml2M61n7cFBqGCdhT1ZyF0+GlaL+Zu+cDket22bQgDzcrlczueIUSh79voLX3xhfWNtODz3qRwlBKFtx90pRjiAM6wXaMbFntaV1YhO1RMZmIUcMQGUFJPRdO/GtUvXdzSd2hgXawVyLxv5GIKf+WunBoNf29oc/9m//9bLL+0VPt/aOrOsk4GVA6g1DqCg3KyaiR6wGLozQ6au2VUNIJPxaP2Vl59/7tlXvvHNZz7+8Q888bhjDCWFXMK5SZZHXL+9CJqy4SgJzZuWMwHQyReSAaQCxV2T7D3Cm7e0E1EyDUlD4jaSehgLfIZHzhQfeCRtjOcHTSTJyPnYBhB7tAQIlJFWaZy31bt4iBPDgAiiIjuMuFHw+ANnsp94HKfX1RGMM8AlzZpUFINB6SOgCJA6XHnmyhf+4vqXv1C9/uIFkifWxoihqg/ASsReKU/IIiHJSG08HS5Z2xSbug6aArTL3ec+A+BAGYlnyfLMl6UQLxYzAkhTCrOgKsSFz7K19bZtOwHg1Evo3ukyfIiHeM+QUjDzgMbYanKlKzfJwdzVr393+4mn1i8+7sZemtoPhmslttamu/uLh5oF7xmIiJnpr6C4lToTZrCCifpWNgVijXHJnPJ4uJ+ldH5tem5Q+IDom4wCZg1eem3+te8tvvtCsT+bnt6yxSKRdtV8MmLEtFIseHCGLGVtpFWCN3hFruYUDErkiq3Ra9X8xcMqnjv18b/320/87t/DhfMAsLaZcRbgWuD2Uq/s7B00SbPSZUUwJAORkRM2pBDbuFxzaZrztHRTj0FnTa9gEPlsHhdMsoS9Mr/2+ee+/vXL375tB4PBFnlOKVmMAJxzzBxjfKu34Fi8OKOIuoqmBy5LyhH63Ssvf/6Zb06H6z9z/iNTjAO31kbvx1CU4kTQAmsFHjtTKrdXDw+zYgqTRFkiBtQoKgUQoPe2h01hRuRgakpqbObIHFPhXOHhHWKEQQUsRjHp+0qsjgxAFAOgDDsy403EJs6I6ohFE6uQEhy5wiTT2JzoJRIrgER32MQKB7iYoMpgeHEMTW2tsaW6On92fH5NCiC1izwrBBotNmrsyiWaZy+98PylFxuEYjhYckK0B4u9dHIkYucyDqqLsCbjJ7cfeXTjtAe7znzimHiMsRLjYT7wvsJKdfGIFw4QVIAIZWMyhsFJxowI7AdcurVbE4vPIqDOKbNZgHOrbL+tuP8GRAanE/UAWy+C67VxYTnxOLc+3JqMpPtpd3p3rTHv+c12jwsAq/Nn9P7jqx40FmCzwIWNyWa2c1AvLcscUXh3fOze5ouBI9UCgjDaZMRRvGlgn8Wk1w8Wr90+fPLMpACcZzNQAnPMOvnnI2IysLKtA8G/9Qs/xPsLRjDpV+adnpQzgMAgRnxksv2xcx/43tUXd/fnEkCeTVcGOA/x1mB2ruBZVT93+aUXrj3x+FOb6+wAs5RIJANaIAe2R/LI5ujWYd1oL/mdOrdaYhAzGMR0lPmmzm0DdqKktbGIU+OgnIsnX8S2nrfRLau1aZERnCMDawgJ5JnYSQr35Jr8VWB380b7YUchgANim2DIckeOgewwlxqWUgAJCbM4gKNpp9SPY9Vi9AKy+sbawltDyZhbI1AqCewTO+VMNbe0PsrOr+fbggxgVdeJeCqqeU2FkXPXsPeZ5772777+58/uvGYbAy0spMYayosczjUhLNsm0Fu6bIQQYl2DOR+PY4yprsHMuWBK3732XP4NGuXZr2z+5GgwIrTdm/SErqe1BLbGOZnfq1PVhGBkgIlBBB2ByGzZRnUFxC2D6UGVtFwfQDLsHd7cmKz/1E+fK7O/EVuv8Xs713UxP2QM0bUAHJ3wUdPfA4Q+P8BIvTgy9WLHybgox/Vi5zvffe4rXz5f5J84e857ci4ut9xAxpgdzA7qyvEIgmgQcp0gVSf+w2aEt1zl3jusZLK0UyJKhpg0JYkeORxcho3N8ROPZWfOLuaXmkA5WCJljFYRCJF7EUlncAZ5gNiT7wXIOpoV71s4KP364+fxxHkUvjYw2IN1XkvQ4aCEQhnOIlJ14/tPv/atr+j1S4NUTfMxrJnt39KcWyCxOCZWISNBgtmAfWkaGBFsmZgwOSFhAJZUQ6SUOCTHnJEAXKowOzBaDsGiCedF4Qdlvd8qVg6Aq/N/0EaHh/iRo54vHBMh+dyXPktmw9Y0s9svvnbzW8+s/8TH8eEPZaoxauZ4Mmbe+1Gf8f2Jt+4AeLvlQsf8Z+Zj9kwnBXeppiOh8A4xRobzINU0cO7UuCwLpJDEBx9rXL6Wvvqt2dPfH+8uJuQKcAWNoi5xV3cHaZdqdA/WFGYmRFCJ8GY+QSCJuXa0n9orDHrywif+7m8+/jt/F489Cu/rNjouIrgCduftlZ2D3WXDxXAwniwbDTDV1FszW1KNktq1abaeyzSXAcEDlFZBQuFi61voVex9/dL3v/jyN16truRnymWqtWYAEPHed60A2jSUvTnLJIUGgHkgy7pW3Qbggmjsv3PtlezrX2Dmnzv7qVyKUIQAIMA5eENjNmR6dCsPqVzU1TIkcBHJ0cpP3jgAauTe+XrhxFef0BmVKYzNTKMohJB5NxxkGffkPAOzATDh992M2oncHm+V0E6Ui1yTMK/TYdU0xpR7SB6sMwh5p89YZxxy3BYJ5gAxcIQowbEwg9TQtt507OTi9ua0Wyem4OAFGkgjTBGvtje/99ozV/auUy4uz1Kag9xDfuPbwEBQIxIXNLV6bm3tY2cff2S6yUhsHiB3JFwCJOnSGT/ic36Ik2Dl23CXwjszNDMji0gZDCIcgRlw+dbhzf1F5AFlZRMiiRdiaIIwYgJs1UZgPd385PkBAjuQa2vfLrsE+PagI2iwHSXJDbzKPt/r7OR7IgF09G/na0TS+V5OgfPTYtPp1TDXtlBfRpITdl5C7zJe616Me88B7fgUBHjKixTTXjV74crOR0fF+igDQVJiUqHYMRMJKz0hADDp7UsfqrzeNzDqrZuxUgPivgTIqQ7nis2PnH/swnPbL+9eDY1pAWgCPaRHvR1SMiKSQV7X1Us3L33/yos/9dRTQ2wINLbVoMw8kgT1nG0P8YEzG9/fe61i1TtcCQBEcF2ow9ax1LtnSt9Fva8oB03TtjGyYyfeROvUzprm1n49Lvw0F+fEUkwxCIn0ROb74Pmt68b73DMpczJzCiEkosloZE21iI1adG7AzEEtJqNe+L4zogQA0Mk7AEiTBBgLIEouIY/IDbnFDz1yeiOPDiFH8sQWMxgzIaUAJ3uYf+PSM3/y7De+fuuVKtfx5hQahubIALJoyMS3qqFpIW+u/B7bFjHyYOC9V1UtyyzLBCTr/tb+3pdf/uZ4MDzzN059mC8OBnlTa84sDjkQGqizgScdZSZx0UINsa/Pk0ln1SqpjuxyNxw0oOViqSbGmZiq1gELj7WP/MQktr82KrY+95nvPv/c9dFwW813+t7aT1Jd6fc+uHl+mLBVozMdfcswnh1WmxtnDh1eeunaZz/7tTNnN7e2H8sylAZBGDveHGbBYhsWrZWSiYIMTsGrFDpAia077j28pHR0/v332jU0EFHqUr7KMXXhG6t4djS5cGFw7kzz2rVlEybE3sgCvEfLXTOZJoZLyBKT9fzxh/ihgAxF4jpw1Wozyf3Z0zhzCuJitIxyl1DNKx8NuQOhrpcTiXjuuWtf/ury5Zc3UywzF9EuIm61s+nWdvTUCAG8DOwCuFUXEuY7YqpMYDJhEkZiMMUYoWYxaUyUlAysJuqGNPCSifeZdyRcx7A3Owj7u/loYCsnvc6fUzpugd3zGP0hHqIDGTIRjQGmuRPvndVtXkd2+aCp9r7//OL5F4cXHs3zIoWaZZB1jNKHuPc4Khis5H/eZQGgW7ke5WQ7H2EjiJcmWExVXmSjYe7LjuSmGZIsZ/r8i5f/4ivtc69eoGw48Ggb7XRvDKYshtQ7EPYmzA8ICMhSJGhu5JSFKBHXjmd59sxib/NnfvKnf+tvr/3qL+PsmdRqqyblxn7UKtrufLlzsFi0JuVIilFQNKpMzjmGJmhrpl5QOr8xytY8jRw5QFsgdbwzJELK/W0cfPPqc5/9/le+ff25Zsx+WtTLiJRA5LKMiEIIKUbIWy5CRSTERo04z8g7AJZMMyHBzcX8K69+3+XZ2vrGk8UFT65G6ymDwhFKig5GoDNTF9qNF6/UnLhhgKFd+3ZvB31vU0BmZgCZJk2cIoDM+dK56cAzIQUwzAmRmcEc3btixLsBQ8kMK1KQAQY2okSswLLF3rw6qJrAmeSDaFQ1wZ/wcvbcf+rWw4y+b16MpFfMJCAFiXGYy9l8fG59UAKCqCLcLa+FEqNFen3v2vPXXtpr92V9WGtITcujQpuHPgBvC1VNxq3lyV0Yb3/k/OPn/HZqAryHgRXCMJihM6GDPFR9vK/AvfM5HyWH2ZQJRMaakAjKKhKBG4fti1d29pqUyiLLSwt196T3jevUiRnrse2N7h3v8IyckQt1Eeabo+zcpFzrc+OdwtSxu+veZ/9xr7Mb1nGvV73S/YuZAxxUPbCVYV2aMi7zUImBSN6hBfxxKI7W5F27RzekEtAFOw6AcWaSVUqv785v1akGEkFhZEEs+c78sb/0R7Yfeu/1Ch7ih4ljIlC9/s+qjEaIKYNcnJ4+V0zG0fkuVksPx/K3AxlbAsCcSePs+vz2pf3rO3FWQRukOsTuMXOxdaGZMs5Ps1xDpoGRGKak2ismkxLD+FjJVI30XQygeQ4iaUNqoyZiZQlEldGt2cGsaSIABxNWIKmeVMj1vcEbAoguumzrRjV6Ic/kYGImBkEalT7PREhhqZ91zEKK/fC0ihE7L9+TwgAjNY6gJAqnyBRFjIMUnlijElVsdhwqTynGumlBAjfKE+z1xfWvvfK97++8uhyYrWcLFxfVLMEopepw3syXIpINB8jesn3K5zmKQkSqqgqzmakS0aye1xyqPF5v9775+jNfe+X713G4gIWC62RgMAMaU7P0CONcpmWec8pInUbRBEtmZoZoVo6nlJezJtzY29+d1w0JMqjjydr2smmWzcIYH/9k8Td/86ee+vAWu9uQXZZ94mXv/WsOWkLLB60AcCfqsOOVG5rNluPJ9tra2d3bs+99/+XLl3fbABgyeI6tT3FtmA9zCc28bedl3i1o2eAU0k3PjIiVjup7iVVsoADMTFXVOhaHM/Yg79c33cZm5f3SKBGTkU/II7JknfBrl+11iiyBH6b/f3gQQ6nOtwhJzXu3NsF4bJCk5uE4QOtAqwvetjVinH/5W803nsuu7q0nKg0aEzOXZXlwcDg7WCzn1aJp5xYOnR5mPM8Zg9wNimxQSJlT5gK0apvD5cIAcuIHxWA6Hm+uTzfXx5vrk41pMRwQc6uxicGE/ah0w5IHeeyIk8foLN0t8RAP8Z6BgfXJtHA+qkYyABQ1D2mqtB6pubYzu3INdUPM0GTBLD3MVryneIP4z0njTzZmY1FmvVMD6GjUUtCinS9ClQ19OS1Sl2f08IiYL5pXX9//3vN8Y/ecH64Vg1RVuCN/gG6JrO/Glvj+hijypGVEniCKRK4SOsizWwO/vz7Z/rmfWfv1X8WFR+FzHq7l5dqy1SiugsyD1ompHJWTtUR8c+8wJmOHPKfcC8HEYpnL+rAc59kwY49IBsSEqACMMQdq4BaW37v2yjcvPXu72lkWMRU0mA5dnpMIgBBCqiqoFoPBW72Ftc0N5xyaRpsqxZDqKtbLeVjOJS4LXAsHT196/muvPnsLhw1M4U06BpxlpB61w3LicHFrXMSYJ/UJTiHd3UXvnSeEqVqKplHMhODEBgXEoDEyTIQMSpr+KtpZ9wqk1It+aLfgSsSJOBiWIc2adtmkCCFHymhjOqmJ5dEiDsZsRMbo5L8EncGZakJsnYU1J2dGxWaGHLGEjcRbm5rQJIKCZlheq25dXd5acKsF6tSgaTLJH9JV/hJoQoJvMY7uXL52cW07gyAmQEAEIgExuoIuPVgOKj8m6Oy7u5XtUS7aPIyRYMHMImEJ3KrSpd35MpFJZtz1YzntZtFuXKKVChDuNO6cECwQVvOhKuNyXZrtnFadX87g6HienABiu8f5B/m93/u9e/oCRJ2QQKe1Yiv6FCnICOMCMZ8+/9qV/Uaz6elFJxLwjoesIznWzmS+L592NgpJ4ZyGBDKwDzGCqGTTveunBtmHzqyNBaiDY5VcADMwm5AyjEAKNpVkgAPTA5YDun9hhAhKqwIAp77ppCO0qrMBDW1AL1x+7erhjp+O3WQYmvaBCoxPGA4Qlu361vZisaiq+anNjbZehuXyExc/7sFFXmTwSGwhDcpCiBIjDda+++xLk7V1Y7m+e7B9ZiQe+wfLwnmGivWlWAMpkRFwTHPlOOzNoIYQBETOCTEpOn1TJqBt2/FwWGQutsqqwzJ3InVVs4i9fyia3XKciPpbtPvCjCzzvstPgkmYOu0cEuIhV3WoqxoAiyiRETvv1WDEoG58Papf6onKxka6bA/KspxkE6tS2FuOjD54tvjUhyY5Y9Nx5urZwY7zGbsiJWcZXtu9zIPy//zmn/5Pf/C/zsacP7oZwswyBggpcTLvHDkXDEEVZHiLCFRVO+szMyPviSilRATKkDQWxWC5qG9evzVdW39s7WKrbZl5SkAyIWS5MEERVTHZ2JjP29i2k8k4z8vD2bwJYTyZVk1rRgRyPvNZ0TbN7l67f3AwGZaTfOpctqwsRto+xU8+9cGPfuyJP/yj/6MJM3DKcy/s2kBAURaTGN9/GlL3EB0Fy9Dff12sQ4CkaEw8nx2MJ+P9/Z1bt24++cGPTcdlOZBYLdk5E3ewXEhelKPR7mwuPk8JKSbqNE0JBDUo4V4+j52XGojRTeT9T5UoJMuKjEDNci7Q9XFWAG3TaNI8gfcOdl94pb16bdPnmS/C4SwrB8ZszEzkFVnUYTAxi8w/giLGjymcslRpMJzueYdzpy/8yi+MP/hBcAHJdanOsY8cQptNh4uD2/m49HV9+3/851uv3iwO2jV1m/mIgzbzauQHAy5KykrLfHJkzowiOyNmg4ECUQAlYhVHzrPPjUWJIygZglowC4aopIYkHBwFh4q0thTYVLjTAO5UuXs9KAPbncfkIR7iPYC2IamZIxBpm0RRwiHReGPztf392TC78ImP4fR2m2LbxnKYz7jYOVwCWFsbmHHTNM65oshT+tEwQzvrIiIm6h8bA5mZahfidTHQna/vdez2NgtselOskvqGztVqtVclIsckKwEgMjDzCRcXFEIsvPOE0KYUlJjhEKGJY9A6L2RjYzgtiQgaWx8WtLiZnn3h5X/9JztfevoR5XFeWqjIU0PJujjTiEBKlJgBuBOa7N3XEEMRTUJy5CQvZ2ZXQvO6pOuD/B//P/8fG7/6y3j0AlweuWDJOdG8wjOXr+8sqiZS8l7J19GCsc8KZo4hkFHh2Wm02KwNyovbJTfziXdQHO7ul3nJmdQpJc/P377Cg+G//Nof/I//+p+lzWz85JlFmAXmsAxdt2rvGu0cMb/Vw0hAUzUAkIlJpx9NcAxiyRwAEXfr1q1rV65snd06Pz1/0Bxs+GFcglwAh0W7V0qZc9EEW1+bLBa0v1+DPedW6zKhyotcA5GdoAn+rfLJb17rMoBETQuRMs8lJQ3t2iB/9MwgtWCokLElSwkwIzN6T2Qv3jEItpwdgDTPC19k0axqQzQyn81a21+2h02InLEvIqRqEDQ4Bkx/cOn6psfX/uk07tWAiMBGrOTUyHlYQik2Fm12r685/OqnzpxjoDrMQE58qJuIxD5bwm5h8f/5g3/+9JVnR49uLhBqxHwyqWdzev+pKt1TnPTWGW5soorh+uEnTj/2X/zaf/KxwUXW5BIy8QCZkQFKqrCEBKjgAbug9zOMUkIkqO+VwQUg63fqRBAsRsLQ7QN//tz1z754ZX+4XblBiArJQNCg8A4pHQnDrIS7jGDWGwmf5I5QTLzY3tWzrvlPfuGTv3DGlwAneBB3wx91juBdmHTPB8N73P9F/Z5NyQzgBMHKXtADQ2Db66lSrh+2ixCYC9UTB6bWkYsJq0KDgvhO3GV3ZHwiZXPKd5PbAzYBkS4F13EjetLiam8rpaeHuJ9wxP0/0mtWBsDMjiwWRKf86JHBxqsHNw6aGOT9Emq8f+Gzuq5bbf0w14JvHh68Pr91FTsFtjMAcADl4qEK0QxyZuTPrZWL5UE23JyMivkccMjzEjCyTgpcjTriOQz8LnxryXglf8+JmGGBuciL27MZYntqPByUWYhqbXi3ddp7BwaUrDdC6HrLAJCtLCVXNiRHgmmh0nGZaxzcPpiHps2HBViqOpI7Itcz21EnAE7aQ0vEsQ1tmkmiQY6tgjYKTAUjBlllTTMZjjLJFRR8WoLLrfX/4+l/95mn/8JvjeqhLNsFBr5rjOxj2K4ecef94kSamNFUyoxQtElf3rv2J9/8wuZk6xc3PrmAmsMATJAQlsu24lym2WTfsDUpWdNyNjefjYq8AS2XFTtvBCgbKVTBzkxh2e4cxMg9VMjncIwPfJDGax/4R/+XX3numavPP3dt/3A5KM8V2bRpZH9vUQwYeFC6aO/cPHQkd9h/lMWgrOo2K0aEOs+nL7105V/9q0//7E/9p7aEdwV8MSKcWptemS3r5aE3E0vELoE7JTCzmMzI3tIT4ocDY9ylwXrHWq1/W0QmLinaAPUQV+RkNFrfuPDY1oeeqq7fvLF3WCDPJlMofIKTnv7fbe+iPfEh3gYEDPzgcN6moU02T023TgNOjZBYQGihIlxkIBBRTowbu/H12+t7gaLziYkE7JlMA3KSHKyEVtg7VI4hxGB0BScDCGT9HX5Uc+ajBKP1rl5dQrATekqMI8WnvnRrdzbRrnjb9eE/xEPcc5DBKTEsCEem2Em6KztA6ihNa21EbEDmMkcgACLoCu0pwazLCUP1Ycnqh4zjNYIj5r11Kc13fpBuREqAQUBwJB5JYJraUBelG468ZIgAIUqm1BoCvvdHn7759Lcf39jYroHYEiM0UTJWVrbOSoBhxIY359r8+IIMHMDkjfyh6q6jdnN768MfOPuhJ/Ghp7C1DckrlaSSAWiQIit8JKdECpc6CQgAgCXNvROLzbzxFjaG5cY4Y2BUDFRjrOrRoIAXMKJggeQ3J7//rX/36W9+gbZHYcjzZonM3+3Y9Zejm4NwlHa3laElWYskuTOXaZtfXe792Te/OJmu/9zkk0sgzwHnDEGIl+1hnmWnBgUMmwM5yG1uFRsXjmv2+h6YxKp5BplaiGyaZ1J6QYSYivXk+l57oeOF3duzOTGyLHOOo6ZYawRxlif4JmF/tlw0MSTSLhxQgCEiJ0sZ9ZkwUEeMMxg4gZmhhBjBiJqa2BxOCz43Lcedz4SpGGDk2ZlzLXiJ5tu3nr/Z7DclxKdGI4wZhKTvgcj3/QyOTeJGN6S8MNo6lQ1zsGhykvWGvwagF3t8qPV4P4LvmHYxwEduwAQFCEQQboE9xe3Ec8ojZXf+UrlX8uu4/716Ht059rs4H5IYqoHGU6Vsex10uUr0Z+PMuNMxIVLi90C9+p4vaBM6cYo+n07WD5BCEEMBnB3KhfXhABrritmd8CnrFYoBxlEd27Byal5t3YsbJ5IZsmvLdGOGBoD09TzrWxMc0M2v7s668CHuH6w8J7Vrcuwe3kiIDDihRDn43HDjw6cvnB2sc5XConnI3nsbEJC5PDatIflJHkq6FQ5fvn3129derNEZazHMweVQg7Y59GyJj5w/RfWhpGoyzOeLg7a1PCeA2cAGsj7pnwjphMI13Df93NHmMuJAFJk1y24vqmv7+/OoEERQq2ZywvLsPUaXgWK7i+eyKij3mki22kDKUK2Xk9JtTCa5sIUWSQnoGEOk1LVP0EqlhO1k15MAR3ms22Y5E623hnR23W+PMfEYAKlqvOS5G0VQjZQ8H6L6zv6L//vn//jZG6+OzkyDNQhLDAeolyDtFJ/0SCTd7upCf4ewRCR5JA4Z70n7xZe+9cff/NzLuFYjLaldWgNSdsJgNmFwSTg3dZuTgTbLdjkvi2KQF8u6UbCClVjBiTgRBUYk2V3orUM9qBEEkaFQ47hxGv/t/+13/85/9DOPXByBZm27D0oiIpAHyweY7K55E33oowQFq1FeDENCOVyravzRH3/mK1+5XS0BV3R5081RsTUdOguiLafgDQUjJyJ1UTkp671/GOnYCHMM3TMFYiaWkGxZIwBOhNQhHwyfePyxv/ap8slHr1J7M1XYmALwXQ1A0RkavEWr0kO8exgY4vfn8+iy848/MXjkAkjqKhKREQ4XrXpxoxIEJ8RGzSuv37xyo2kTfN6ADk1jliMvkzq2LIuuCG7c8KThSUPjFmVAFp1LziWXRZdF55PzyeXxztb9vPsbMtcKKofGoXGI3AlFAqslOnfDbHeb/Ygv3kM8cGCDV7hECkpELVNcNVTGutGYYoxN24IgPsuyDP0Sh80sRjPrOproR0X//zHGcfWSv4KSiTJZSklNmeAci3RkthBjMx4WG6OiZBK0OSyniGqJrz79+me+1N7c2ZpMoqhqRJ6FumFlMUZPKO6ZGd1E9iCBsnJgLtvXdF3D7VGZffjxJ37jb/7Ef/6PcPExjNZq8oGzBDlcYGcv3t6rEnwiUbhu36UXyEDQjEk0puU8g55ZG54q4BUZZU0diIXLAqKBUmA7RPXd3Rf+5Wf/4Ls3X85PT+caQtv6wQR1e9J48kgipu80M+2SGypWU5qjtWle5/Tl57/96a9/9gpuLpAsR4PUQHM/Ecti3eTA5gDnNnBq6gbSUFxmQEZewz0PyMTgwZQ0NY3ApsPhoMg1dYm5yOitNZU1HV87vG+QlwPn81atqtugkCw35vky3D6Yz6o2mmovIw8ieP+Wkqdvgz60UBZjNhJjMjAjxGAImqpYHZye5E+dWx8xBCo9OcexK5wfBLhdVJ/71lduNPs65MbFllp2JCAoPWDP+8lAhlQFqfX8cPMjZx47P9zIwQzm3EdG5H7YZMWRdMGDtBr88YB1ZErYqhRmDitFfwirkxq4PsfVOh1Slrolf5+4eEMC+eiQonDWzQ4nuyNIxMe6GVC8sD48O5QC/VGOQY9S2HbvFWfv+f2s/XVTIOJY86QnSNISdnaYP769tpa7VLdMJ6tXGqCQbrvrw3hDHmP1+SlxTcW1ebyyh0PrqqQdd7br5TyWl3sfqtE9xDtAR/k7inQTIxJaQImZyINOD9Y/ev6xR9dO+0hYtg9JnW8PS0pEyCSKzamuXLq2PPjq979XIRkKkKxKexZDKGBD4KOPbo8ppMW+56CpZrFOOYGMjyTNVtJdJw34VDpysRlgRjBAmSNJYxRZ6oS9+XJ3oY0RskJ8+X4LKN9oALCyMLHeJfnoazNSIGUMMR3kPB0P88yHto5N6yU7mhnYugjyjpjkCWBc+NIiUlsNXTy1Jmc2sFagBDimHL7wY0N2c7F3oFWN5mp785/+4e+/PLuZnx5rzmiWADwTlr3m7MrvAX1d9oT9F2SMJEi0qOpGqDyzuRzwX7z4zd//wr+9hYMDLOfWLFPN7MejaZmN6rr2QAlsDbO1YZ4JU4qmqbvIBlaCEhs4Udcv4g7rdHNW7y5TS0iwhc0Om1vL+tb2dvE3fv2nfvPv/OLHPvlYVqTl4pZZNZkWD5zqIxkoHcmeWt8HgKqqfJEbcRvMueHW9vllZf/D//t/un6r6UaAvf0lA6cH+cYoKxC5rTkEp2CFGcxIIco/EO3cK9zh7/SMD6JOgYiEo+qiqpc1YNDakARbm+uf/Nj0kx9cbo1uO0VGicGmYpBV+3bi993q9D7Cm8ppgKky3Ucqz5x69GMfwdY2jJqkLGgTDpo65sLDDJYyZkS99uKr+4tZI2yDrAaWIQYWzXz0Eoki0xFbP0uWJ8sjsgSnfLRlif2x7fivnDIbJ7or788rrX8xuNQPtqvh5d2NuQ/xEO8SBPjEogxwZA7CQdiIAW7bIOKlyEIXDYBk5UfZ6daoaie71zUE/GjfyHuPN5WUfBuc9PhE1BVX/oo65iRQpKDBKBKrmqXQIralw3Tg14AB4tDCAC0t5nj90pf+l3+xftg+sXW6aaqd+UHlAOfMyCu75Mh61g3Aov2d81c5vfct3nR+USYMBgeOryHtjgv3oQ+c+aWfG//iz+HiRbi8MRfNiSAAt+fhtd3DyweHkV1vXLTKJ5BBTD3BmobadpzL1mSwXiIHSu6Emr0vByDene3ttrNDVK+F6//LH/7+q4vr+Zn1OPAILSCeMszjid5U30zbyxmYmDrt9EgUQIr1cr7XOB2e31w4/fKz3/q3X/70bRy0wFzbvUUF5KN83ZlPrZaE7SnObefTMkms0NYuQdTd05iGAKg5kBgQUsluMigHGSG21CW4SJW14+j2hkvvJyhAzCZOjVpTZSGHRrE3my+aJiYDCzsBoBoBMJ/wYvbJByJjMYhyl7hgwHmYBaZosaK4PDMtLm75wkwQiQTqYIC4BF6gvbR/6+mXn5uhsbFfUqsalJSJiN5nF/R9BgJS1eTKFzfPfuSRJ07JWtZNl+AWiOibO8kgqu8vLuFDvDOsajZ3Hsx+tOm7qciEDwyv7+PqPC44S+TuiL8cTyPf4Vb2dHMFKeSkgQKz0yas5e7x7bWzw7wEJJmnnoTOfZkhdinp9yBKu7e39NE1BBSmMGPrZxwGMrNMq3WPi6fWt8bl3doR7xBdfOM6Zi1Zt3X8LP2BDQrXSnFj3l7amR0s7yzejDrH7+P3CT/keN13OHJrPCKwJkILBCAAICGlCZVPnr7wxKnzY84Q0sMx/e0RQnDOZUXWpHrZLjHKKtHvvPz8lbDfQhJW+ihGquqQ0C4u5DgzHcT6INXzMpfcUwxG0OPZEwCp47mfBF0svuoeBQCljt/Nyxiz4ciVw9358uqt3WVIkjN7eh8yuI9EJI5y/enuTanzTzZlHRSZ1o21YX0y2RhPtQlNVedZhs4ybtVV0NG72E7K8KJcyhzZQHhtJKfWeG1oAwEpEKPnHMgr5cQ5OL8Ubv7JNz77+Re+ETcyG8nt+S4ygSDsH0AEUCN0vAnt++velIv99leG0JrnEuyDmQ091vNL9a1Pf/OzX7z6zRtxz0RaQYB2b7qtojc4YJzh0VNbW+NhrJdtVZdl3h1wVQPoL3UiNMwHdbszmx3UbQOAMp8XRVka0iOPbP/u7/5H//Af/N0Pf+Sc8cGyua6YPzj6PyusrOEo9WIEXSXATMQt5tVgMKxDNMi5sxc+85kv/emff+32TqeC7JoQGFgb+I3S+dBwaKwxBJAC5EgykL/nOfQ7z3v/hRKUjIRV1YwIYkrVslks2xBgkRAURYHHzk9+8iPZRx7bn7hry73AfUDWPafdjd0+rAG8W7xpgiYI3bS63Rpv/8QH+UNPwPE8qTqvwGGbZtq2OaJD0gQjLJrbr12qvS3G0hRSsVYagqk6joU7LGy/sP1CDwutfYwSxdpMIxvIqNtESZTcsa37ydEfdGtvWUURTpHHO5tTeAWvUhXHPYEf4iHeA5CxJHbqDC4yN8Itc2Qy5lZtNJ6MNzelLAGKgIICECOAvgngKK/9LhLcD/H2eGNp813BCCacWBOpigUNbbvUUPsUtgblumAEjNuw3kY0rb52+eBr37r52W88zsONYri/mDUDX5cyW868y1jJ91wMSeQMjqyjGP9w3/f7BW86vySRK6G+InawNR1+8iee/Dt/a/s3fhUXL8Dlpi6ps4imwf4CN+vmFtO8yNouB9upCgOknRyL5kTWVB56dnP93PogMzhDDoQA5TyBIxAyrjN7aXHpj7/+mS+++A1s5jb1O9UBygGysj1o4QZ0ogCCVmUI7uP8blZiVaQAZiAtwrL1xtPi6vL2Z775F0+/9J0DLIgHAa6FB3wmJYVECdMcZzdxal0KaVFXaODh7zUBTgyczKnmwmXmBxlljI7uz1DtBMlIU/cjvO+m1ARKCiUin5m4OmJeNYfLCizkvHOZcxmxkQErXtpJX6KncBmzkiiLgQyO4YSEonA7KXFqrdhkZNoQDCygnlyVgFvV4tlLr91c7KWBo5FL1ACNUoJqJu7H9Xn/oYAN3NpEyidPnX/qzCM5QGASjkAAWnCv7qiA9iyQhx0V9xG4Z3SvskBHBPRjeebI2K/w2s7s6qJt3CARE94se2xHzeVsx9LOJ01ZmxIZtieDi6fW1x1y1NkbXHnM+h6v90SD/p5nx1YjYl/v7X7ULa09k8R2gHRuY3p6c907l9K7UD2S1dbP2UefjxzbuJd/Jc2Gt5fh2t7hYd2ldgyazAjgO4rhq3rAQxOA+w7cO48ebzxBCzRIwoKoApxbP/X46fObwzXH8nBAf3uQAWZgQmphDY9yK/zV/d1vP/v8XmoSEFoAADsYEzSLTQlcOL0+9JbaeZE71ZhS6DQTjp7tO0YqJz0faBc7dhFQ94Qm4mAmecFZWYW4N1scLpugiO8/2dNVPH8Xukkm8dEXmrjTR9LMSwxNasPA02Q0yLOMATkyPe+tz3t5ipNeTjZmlZz9qCy214rNqYzzxukCqQYIyVdLC9ENyu0W8s3nv/VvPveH2C7bsVzdv1Ud7k0nY58U+/vZYNAp5SnrUV5M9F0YPDAiZ1SWwynI9mZ7h2jSkHd19u+/+KfPXH6+QUtwy6ZtAswwHowcwJo8sD6g9bWhEExjkeXHD2p05woXk4EV/qCtru7sXNm7edAuIpjhXr/6OoDNLfmN3/zJX/+NX/jYxy6Mx2E2v8LUnvQ93M9QdE8WJT4iP5ACVpZ5CKGqqsFw3LTpxs7tLB+MJ5v/+7/691/86otqWF/LNKa6neWkpybDgUduyiGmCDIwkZKovScFubteoi8Fi0hKKaRoTEZcNe1svpwvVTwg3hxjbTD+iSfO/PzH/YVT1+tZK538rgH9ndMKojzUBPxhIgr2PQZPXXj0Zz+O86fhpSZw6Vvg9nIRRKKg7j4/M8yr+tbtLHcQE0WhVkT1TXBRmakVXeRxnussj41LiQMjOUudxLABRtYF8j+4737bfbKicIosIUvII/KEIqLrJMjSKrro4gpG4If3w0O8d2DrRGLIQJE5MrfCkTgRg93a1ubZR8+X69MG1kIDLCYsq2BmzrmjGsBfnaV+P+I96AD4q19YBVQsOYODsSWLGoNDGmX5qdFwDAxUh22LKuD6rb3vPvv6F75ywfLxYbPYuR3ZBqc3Ki878zk5kVVLk4I7GoQYiT5YpLaW+VKzmG9PN372kx/8O39z7W/9dXzgIvJif39GLsuIY4XdW+HGXnUIDutjbK9HZoCpzyT0DBtRMNQzTcv81NSPHHwCtUEAVQSVKloLZPngQOdffOZr//bzfyzbZRrL4eEtzA+LtalDFveb8WD9ZAn3PrjvJQila0RTFQPqlnOHtRE0XNu7uUCLob/VHHz2G59/5sYLLcgP12bzWNUQokHpSVsPmxY4vZltTgpPoBaiGd/LeIwNAqKkohjmxTDPBaAEBrGtmCUrgk5ivP/oeJzUGk3G4rPCIAfzsD+fJ4P4nEU6DzciIjYAZidjC/FKspKNOp0ZQq9ooQnioNZmomc2x1vTPAc8tQJjdjAxhSoUuHZr97vPP98IaJRZzqAAAWAaojzsAHhbkLEj2RhMHz/96NliU8BoAsNFcAtu7+SQOr9mPanE7kP8yNEnW45GuZ6A3plRJoMFYL/G1f3Dm3VIeWlEbPqm2eM+h9wJzt9JO58ExqrmnTu1sXZ2fTJAotR6gnR3Whd0UJ94fje1xJPjvZAAAnAsl35HSpcI0EbQrg9pe30tz/OTa1OuSuTWFXt63n5Xw2G7s93RDffFYZtuHy7mFaIiKTrXYe0y/p0I3ftPiu4h3gl6ZV698+h0BYAItEjWueI0aYLy/PbprfG0dMXDAsDbgA2Domiapm2W8AzP6pAySY6/+PWv37y9G4EQAevdbBmYlLlAHz21cWptIqRebLmYi6OjTNxxSsJJs/O8eqjpSKCN1IiNIC6rYqxjgnPGMpsv9g6a5n5I3q746XfU//sCFikAS+pgrEkjMof1yXRQlG3dHLURrJwV8C4cgAGERtn8dFRsrg2nIhkaxhLaQA3iYJ5cFoDv3njuL57+0pWDa7RWLp3BGTLRmCQZIKyrjhu+U9ShVfP5Owcbcj9olsFU4DNUM1jt1gqa+G+/9r0vf+dr3736XIXW5UUbLLTIMpBBUoJCgFGB6WRUlrkhrWjsimMyU0YaKVJBJrw/X1zf2bu9t5gtwiKk0XgzKgBMpvj13/jpf/Sf/dbP/vxTg1F84DoAVvHH8QsIAExRI0QOD+d5Vg4H4729gzPnLjz/0uVP/9kXv/tspcCgKCy0nnU0yDdGw1HmWCEKJjgHoveoIHfM8/dOvM7MqppS6rnnbVouq/l8CQEcLwlNxvnj5x7/pZ85+6kP6/qgcXdEaTtZmEbQMr3/1qj3MSKjmeRrH3nCffIjGOZ7TZV8RsCNedhdzlImEagBsCEZDiuZLYcKqdpy0Ww19EjrthZxtGgHMYJikDTP0zILjW+VW6+tWKusjWgr1ooGsSAa2SL3++4n3W8bZ5GVDVnq8/5FRBGQJ3iFX1HAgP5+iF0V+mGg+BDvFcgAI1bukoKBKBJFQSKQk/XtU2cuXsTmRgItrWliCIqqqlTVOefcA10AuNf4q9P/ARhrII1syRN57ibi0rvN8Xgtw1AxaEPeJsyWeOXSzreeuf717z012LDbM7QxHw0OUnNorR8OVXFM8IeVACNRvueKwu8zBAHObp/+a5/6id/6W8Nf/ms4ewqZVxLJhmiABu0s7d+eHVRNW+TVxB2IxdX8TqtW3c54TJt2Mhyc2hjmAgc4aEbaUc1YoEQBvJfmX/zW1z779b/YqW/LJKs4QBI8tVEtEMwh0IlD9JVxUp+B6vSODbCkMVKRo8isXSaPfG0cRJ957bnPfe2Lrxxe8WDJstD2EbgjNVs41Fvj4tzpjelwSMYW7/n9wCCNiYlGxWBYOCTEEBzfic06c6Y+93JiSdh7CyMYSUyWjMj7JqTdvYPZohKfsRMjpJS6nJV0ThH2LsNDMrARr7SLCQh1YFiKtRM7c2ZjfVgyqlLAIGJnRJoQExYB13d2n33pZfPevLQUQYrcEVkMAelhwvrtQIac3dZ4em7rVAmHkLQNBgrQ2DELu7/rnlm9S8DgIe4LvGE4WeXZGUBUREMwzBrszBaHbVI/gHFfdX1j9vjuo9oRk/NkA1ZKKcuy7fW1jbEIWqTm6AArP0ccZTDvewkgBhwgUBCBBcxxJcjU07ST0yQDYK3wa6gH7WGektPOo1lBERQJkdC1tAJMYOoE+rOELNkPVElWXH+w0lEAtKoDwZkrliq3o+0R9h3mzC0AYzHtG3x6YvLq3B/ivsMdg1UI4IEcoJAAmCFoBHizXN+W8XrKsnTHMMCObTgm1UKGVXPfgzX8K6EoslgvsWzgPLIBlJRIBvn3XnrmxuxWDVQU+/YbSIzIKdO62iqKs5PRmNXHql3s5QKQGjhBEknnts0Gsd5i9J3v75QPj8xvFWLIfdEsm2XdSD5AUR4EvbloZglKd1m1rJLsySjZHQ2iroj4Lkxd/kpYBROdU1NHO7qzdd9qk3LOPHGsW1asjdyocKE+FARGEKSuPY2NYZ0RerdiuOtdrIxwXSLXOZt1Ykp5Snm1P47zdcF65jKAu2KqOGiCgx/CGJfizf/wnb/46pXn5Pz6znIWhdbOny0na7ODA1UMx+P6cN6fvDFWQbwdTx+/Myg4LwfVbFHPF0IO4iHsCr90cYfqL1763p+9+PXX7KAC84BS6pPVBIegKcIB62OZlJ7CQtAQWkLbySFYZ04A3t0/iClJUVA2iCgjDZObBBkPxxvLiJev3N6d4cx5/NbvPPGLv/zU+UdKcAVq37AZt6BoHI+9wbuMne9jGK8sHBxsRYUD6mrhmAZ5fu3alfF4/MEPfnRnd2ZW+uzU09969ctf+l5oIYSyyAvnCrLpoBxkWcbUGZqRAIy00p7mN7Aq7gIf//2Jzp2AVeMC0Hso9VEaA6axW60pSwObRxxEbQV1hjnJDA7lRv7Rj6997BN68cLNQX57IPNMGnlj176u6AK9SkCvOnjXHqvf3tfomqsSdUaInYp0P11qb/hxRy5/NY12CmamZIktsUW2yJYESZCEklAS6bbKu9lmicfP4NGzEFk2rYOLwM7B/LBtkGUANCZvBFU0S8TAMaGqUdcFUcbsVBEDaeoE0ET16HZa8QrVuC+sJlqpDay27tu7fNc79Ujris1HeQrtKrJHdVmQrmaih2vsh3iPkBjmkBg+oQycJZco28v91VF+ZX0wO7eFM2eQDQCnAa1aNLStmpGI547T3PHf+I1D01sMxfcCfXDSPTbWc1RXzVZHpJDOuu/dT6f0zvYnd03qAlGsRgayVQsmkfXjxh2bELNjE9kbo7I3zIDdXlWVlJmFwJSEYp7ReExe4Cg5tLCE+QzXbsSXX21efT3TqDFsrU1GRX7t0pVYV1tbW20IHbGarEtkgDsXnvfZ+qWP3ldzylFy7ZiG6xv/OI+cR3ZH+q5ikS2xERGDGELwifPKFbNscLsc5B/58PYv/Bx+4efxyIXY6q1ZvTDx4/FOpfsNDoIexhiFXSEpYW9vj4y5D2I1cTRuQQ0jWLvYHGTbA3hFqkzA7PMU1WDewwRL6Hf2Lv3rb37uy5eeHX3g3M3FvqoW26dRjnTnNocwGQ5nB/snvkYrF0NFZ+bMnTwRSYb5wkKUwQBlWQwLN8j2Un2Tqs+/+PRXX/nWEvAZiiGIoY2KOIREsAH41DTbKP3QQtYuncVuAlewol8gdDWH4woYq7Nhtn47Ht7Ym239R4aWU+UQy4Iz32XMg/FRBg1dXMHGvFK/uac4aj1/m18d8bGUlJ2oqoIIqFM6WFR1a64YJvhg1CTElLqqKpt2nUMnWc+qkRmnxH2glagr0sUQFoKG20WBcHo8mIJFjeEBAUkUtIJKMEe4Wd26tHc5ekSBGQCBL5l9TPoAer10zZxkdjSwvCG9g1VixynyhLWYb8loo5wCro0xaCcEnnJ017r7D90/P7YGKj/W6CZnPvpGDGRqQAssmGeCXWAnWqsCV+jqL9+QPe6m6B/UbsiSZd1TdiTXRgC0z1pT7PIPZHBKRUpFOJxys1b4AlDtzTy6hgMAkQFmsIDIQd8Dxzz5vd/7vXt3dIaKRoYpSUuuJR+YmJEBXAWALfmWisqhYn/r4ODm9SulTEwlUDBqIYEk5UxeOKlBGE7AAgIljILmyTox1r6e0CWeQEboNF2V6LjEq5IkzvK82Lt9ZTbbeeyxMxu5sKgzzWylBou+BqBkBHYQ+jFI6zwgoJ6K0z2HRPBGBSEn5CBhgnfJu924HJeb58+c+cqXv7yUppUYQyuZH02ngQxtkLywlDoHyL6nhFbSQvRjkeZ7ZyBYjIEzp7nrGRqR0SJLoodLCs1jjz56dm2jTck5dj6rZylDXkqWCJwNDuvF9VvX2fu8HERFgovkEpxSnyASM0Jfz1tljd9uTyCYqUE7tRs1VhNVSYaQPItjlwzJXBS/SHRwMP/AqUFcakyxLHPnuQrLNtYuI6Nk1GkbMSCwLs/X1SfvYdh0VFHqb9Z+6wggd21kzMrDrNRIKan3LsuZBSEFo7ZpF94zQ2NTgWiQD4Wzqorqi25RvQrcTYmUpBgVu4fB+aIoXXVYU4wbZTmM83z31Z++uPapx06vAYBlyDI3hDlk2cFiLxX+AM0/++q/+qPn/+LmsLlpcwxyTdo0bVIjnylxTCDJ+6nP+uGzu4ydlfGJQvo2GWfekXEMHsxmbVMFVp0W1+vDV/ZvH8b21NlTmzydeFS3ZlmeW2WuYOfQRmQevuSbO9dU66J03nFdLWJKeT7w3oeIzGcEhoq4nKWoAu0fNjf351IOsxyTyaBBVCBz9JGPPvrzP/9z3/n2K7s7B7dvX89KmUyLhKaNSxIFpdUqgkBdwcYDdF9TRAwdf1EAVhLAkQlMCORFYIlIJ+NRWzcHB7NBOYlRUhrcurk/rw4vXLh48cLIM6u2wr4sPDEH5VZRG4IhOoiDV5U7pgyrjaybebvFrZHoKvA6oU5Y378HmAEE6dz8CJxCcMyeRTUlU/a5unyh8XbQNMrESYiwSEU+LU5fPP/RT3z1m19vfRYEMUVuQ5Z0zK7M8lqtHI/akCbTSdvGg9299cn6wf5+6Us2EDr+yKowANzX94MSt+wMwtbZ5EIMDDIiKfxhvWzZEmE0HI/yQb0/b6pKcqGMXCYqFtG2HJGTFYzcHbTLndnBMiXKCyrK2ux1bT/yX/6Ds3/zF7C1ZQnZeMvA12Zhd15Rng9Hg0nOvKyHSVEvcbD7/Of+zN+4ts4sjuvYNogxJ/UUNQmRT1QkyiN7FTIGJLEzIlh3V2hXHyID0Z19txinY3uQdimAToctMqJoYkRRZeiqJMAGsvebbeFD/DjDiIJgEZoCvJlPUq2X9w5fdXT9/NbP/vf/zel/8Dt4/PEQ4fJBLvneon3txv6s8cSFJWhk551zPqmmpH2EDAWMjY7K13SvSbhEYEcsCiS1Pt9CogYl6gw7+imVSMnsjVPFX7r1Xh4di+v4HgxA7toTv6l2PBG9pQqQwMhAMDKYwUDJyFLuHEPFzDSRmRCYiVmSyWoi445e1hVhiPSNZw1TgjKTwackKeRqo4K3toZrngnaxtvjHLCAb337q//f//nWl77+wdGE20ZybmKb6mazHI5Y4rJ2nrXrlqVOs0DZlEiVT2y7dU/R+6vrXURKXXXho4/5gVU7qU9cVpabc84lwZzjgkLi5ERcQn24tECunCxcfi1Rc+r04Kd+8mP/9/+u+Pmfw2RTW1tymY82Esn1Ci9ev32tCQdmoSzUuxDVtTaVvFSnIUWKXAqXrNLEMNP64OL6+KntojRgiaIgItw+rOCYqSGHA8TP7D/9T7/0R99cXKnPjHaslsyzmiyaotGM2GlUayindFIbob4bk0BkRIkoMiuxkcBliGZtIqI2hGVTUZ4tHB2kug7NZGt4cXi6ZJYUWQTGTgolnwBPGA9yDvXe7g03KCIJkSeXJ3JtIhJX5l5jEFOHKOgaSDrHSya9kyk3oH8MCD7zxKymSZMaEQtA0IB6b33sTq2PR6UzM7Jo/WMAgNmErY8uvJJTuqeSREarnHsf6PLRsKeWkpkiJVKFJtJEprD54eF0PC0G7tZ+ffna7VkLy8YtZZW6wJmJA7N1AmOdzSTpO1nJHnGkIgej1HHjInwkDqLGsSjjbPf1MRY/efHcxzfXt4FR9AgCkZap1kg5z6T6P7/6r/+3L/3rahqXEyzQQg2UoRUN4tQTi3L/QT0IoN6eycTMKa30W8gI5WAU9nbdZLSxsbHY3bUQtwZjvx8/EDf++7/3Xz82Od+EdpCPXVHAgCaMnBsAmaJPUAh3xa8HJvfzYwHq2jaYwEedeYwo1CaEWvyCi+82+Gef+8Y3bi3S1mORSyR9q+xxrwB0h0JgWbJhiE6tdYAjuG79p2Sx8CSckiRYgiZOMmhlrG12+OpPPTr45Q+eerRAHlwWhJjRRspEBZERiI06upWJKd3jfKO7d4deIZEhQSJc7MMuEBQa0Cpx1nncTwtcnLrvY7mIwfncEbcMIJhCUxTK2HwCQAzqhZx8ApuS4+O8Bjv6lN8cDKUkWeuL24brTVwUrkCutFx5LxzVf/qA8WHR7/5CF5xwZ0KqgBl3GhTiFFYjGcRYHOR0ufGpR5967fXPFgMvmSxDWlRLCCPPkqZVHxAAKCl6MuCDdTMYwaB3OFlJoAxwIoTCboX9y7Prj03PZl4CkBsKX6AFPErGWGQ7zzZKR6bQJiBPhI6Ky3CMJGa4Y4Tbv8Lb7xUgY16Nh3doYwBWQaWBI/eN2Gy4fts2M1cUrjWLdUWCTJwhdiN4r1mzen9daPoe423Mz9mQAiyBjDtbViErHSalr5cLSo7Z+8zBOIQACJzv7dCPD4mAEpY1fF4koKmRZfmIlULQxf4H1ouzBSbdTKDcjabJWByy6XAf9ZduPP305e/d0lmz5mEjDd3t8CZmZnfFmau8/4liz37hp0ZHfpumjYOyqgVM/K6lp2++9NiLT288VYx5uxgUAJLBRTCDVR14Cnzo4rlre/uzZlYHZH7gXGGWmpZAAigpA6oQAErJWMXk9VuH7ebk9ABl4aK2s7YpnFx4bPBP/sk//g9/9u1Pf/rTV65dVSyHo7FzNJvNxqP1jsN3LOd/4o6H9yH0aNZbfXKrz/nuT3KlhLi2Nm3b5sqVvS996dsXL/zihQvDQgZNjOLgGYVHFlGrJYMlZVr11L5ZoUSPPeZHf3ZyzuIdttqd7gw79hmhJ9OBAMpCqKXJzPmBK8gKaMSgwalTv/R//a8uffkrr//FF7meXxwMpsW0WSxv3t4176ksqrZxSyciw9Eky7LRYAysiP9gI7CtXt34vr4rDKTgjj1KxgwolAx7u3vD9UkSmh0u9nUW/YCLYqOc3jy8mUkGtRgbJsqIlrPD3YP98fpGORqPz54LkGUb5rHOB6Nye3Tmpz+BR88hz0MQg0SgjRbZhRQTiAGx1bhOUTtpL0CJVDSSGQsDpug6m2ylMGkkgYA7pJ0+aw8cUXf7/Zv+1kgT3f3zu/fH/tdDPMR7BCOlgS8c0TzNrt7Usnzsyaee/IVP2Sc/WPzcJ/HEBUiWauUWAWiaCBLvc2bPDAMsQknBEBG1+IaDk91z/Y0+yS1HAzsDav2iuf8DAMdbBLqSxEleg+/64s7efuAn7+b8YR1pxY7NjwrrOs9ApkRHHMIEPmpxgAL8tlQyI7BB21CWRaYaFxWTrq2NJpkjmEM19R6pxaVXd77xtfbqtVNw50bjxd7tKMpAdmc06vodV8126K/f+0pc5QhkEENCV466g+MRwpGYJBtYHIxTioFi9IkERDDYolqurW24fHSjDq8ulnru9Ad/6RfO/tov4/EnzHEIptnI5b4Gbi5wfX+xdD51NvAAG3dMATJ4QmsRgAhFa+rmcEjp1Ob49GjsASxhTYMiB0PKUnIw0h72vl/d+Oql733v4NI1zJFlSKbKWdIskVhSQiKNokps5E6wxribEZ/ormt0/FfWd+PpYDJZ7FavzK59/aWnH8kHn5xezH2JBCSQwRkcIyMMGRuZbg7ttjaklFh69U6So96LziUH6PsnV6/UxQD91JlW55O6BArBmNios9Eg0zKXXFQodErXBu1lsla8Dlp1wBw95/daVa+7td5mMW90R+s9y7JkaCtUTYoQOJ/Yp8SRJa3WrWIKMjI9esTe4Xq2a3NSokSkzEw9eZgRXWrXvJ0u8s1Cht3qLAGRk4MyxLsK8dXq0uvzy0tfL12b2MMM5tCdVhIjVhzxFR4gEJSN2ZSMu+eCgDq0GI3AdHh4CPAoyziqLdtPPv7kqWLdwRtbBBvMw0YuQzzqF1hFkB058EEppvzYgACkjmgJrISdVIEEtwCuN+G2UetzkwwJAP+gqsyxIx3BABDUq/Yd891Kw4DUCQwFtWjcFTszNnYmRYwllhcnbj2Hdcls9mhaUGITAKnXb3CCCEswgOSepqTufQHAukT6nRYMOirMtA0GecawiPUBLpzZGuWvHaQ25YATOI8UEJIqMTFxxw3QvpuDLN2V+X/HiJG9OJ9V9fzG7f35dGsdHElgdGcKIrAhET9c491fOEoe0RuSud2Ma5ZSFCeeRWEb2fSnPvGpf/Pq550xMS/rqMtWxkN4SVWFVeaUV9HziZioPzZYZf8BvROjJVY/zK7Nb3/30ouPnXn0ojttABmcA2qFsBOMS96YTk7VTbtIi9iy5cfzetoNA3RCkfgTwoDLt3eGZ7eLEu2S2hDLwmVeUqipG8BNDQIoiLtqBL3PAqYQI8DMRgZN6phGPncuOzyYhRhMxPlMjeo2wJR8dmyZxytyKwA0TcwKFxprQ9gc+JxSmC8K00cunF9bG2ToDam8AYpksYHVoFebm5//9tdfuPRaU7REPhPfhuYevlsCoMYwU3RVt1X21lS5GKLCq6+/9qVF9ihNt54ozo4nUHDGJlCCMJJaxrTuc0w32us3F1Vd+lHh3bJNITbOuf5Ttq4GAAYZWMGLut7Z3c/82oaHcFbHxjnywM/94mj71C9m+fwP/vA/XLm8Y1GH5dZ0OLbkcUft10ChS/nS3c3RP+7QLJes8Ld3bn7+c189d7b8nd/+xcnUaTQnyDMMB6gJbZWSJk3KzJ0aIO5efXU00Dvf9SWme546Z0NTtwd7h5lOyrEnQkuS5QNsn17767+ytrE2ngyvfvs7Ny5f21nMpG1czlPvNsuCq2rR1gOfk5NFVUVN2Y+pwLIcU9RJ3DdWEFCQ3x5vzpvl0iqwO0whaBxTriRiPktwjeQkxWiIja0PTB65cfXqMM8clzuhPawbno7PffSDj/3UR/H4k5hswjy8B2jZ4nBZhaixU0Xr5Eq4T56lB3EGfoiHuIP5/sGkGGTON0mHG+P1T34Ev/4r+KkPY2MKZwYkViiqqpkfzkJgxwMSMCOZhRQTkpATR9rn/380U1XHr1/Z7dp950lwvD+gO/n+Lax+bnZULFjpAwAwtTv5TX7jDNhlw9tUFixqFpPLeX08GANA8LHJGThczr7+7Re//PW4uz/xub//CUlGSMeWV0dz6Jsm2hKrFi5qXFIIUA/OADFiJc7y4N2epauc7MKZJ3/1l87+3d/Apz6GMo8pRWPJfQvc2G9vHMwr5UTSd8jSSmW/S+BQ13tLBLUmSJumo8GF7c0NQBQpJucYjEhIrC04QV88vPGFF57+8kvffu3mNQwJrgQxgmmnj0ew3kOoU+95V1mLdw41ZtqZ3f7Gc995JF87/am1govMWkceRpLgDXAYZJhMh9uGvb3WrAXI1EEyom6Z3NGjOgVFNeplFe7grsCMAaiqmbGBiWGmKZmZhw6KovDsRMysezqIiJntRyRP35cb+vxAF7Gj2zMB1j+u3LvMkS+GVbSDZXNYNZGEvAdT6BfD3W3TaQPointwgkeSDGJkxJ2GawR6BUIoQr2Rl4+sFWfH0xIgIMAEiiDsYIwK7XdfffGFm1cWolFIu5EnrZbq6G60BzFesr5hph91lWBAqutifRrb0O4fivjMZbFqB5z95Mc+sZmtMZRZCIgpeHYQwVHj+t20JL6/e7wfUNzJPncPPziyU2Rz4MbtvappxY+ZHEI8aT6qG+StIwev5M/I2FJSM7DCeTjPJEqIsR0W8tiZrfUSlpAxIGRNQ5nQGyuS7y67fWLc+wDiWELqqJZGBjgBEkQ9AwFrwKNb+fowj7FJlpQAIsDBHMwJ2KWj69uXqBMhvItVd0oAyGfLNl6+sbPTaAAS+cR3hKIe4v5Ff48cbyM9FlNaTAxkcAQt4T/y+JOPbp12AWHeeGIipqQMwO44f+oDmffvcHQl2ToheUhSMlWGrA2vVgdffeX737/6Wo1oOAo+UpchKhmb48HWeFg6TsulWBTTvoqHronV2Z0o6t6cP9EstDeWy90lAkC+MIgZCUmvMwJQR3KFdmqX76vPWgkKImERISJERUw58djL1miSg9u6QopGlFhbVvi7RsMjSV/uJK0Bja0glZ60XsZ6vr21sb29NSgGAnBE3vNrEZFq6C3Mv/Lq97956flDNOalqeu2qu75Sp1WnZyrcxeFKMP5jD0zFu3yhauvffm5b33/xqt7iA2jFm0JBuSeHUjVMmAz96fHk/WidDHGukqxBWK8i/bY0Qx7ZdVyMKxCuHpt5+aijcBgMCYuAhAMTzyF//Qf/8Y//Id/67ELpxezWVO12xtnWT2lnDTr0/0UQQEUHqiasZHtHeyUgzzPh6+/euMrX3rmhWdvWoB3noHcYTTAuMQgix6ti4lS1zUOIyS+sx2TQui6KCIQQbHzX7qnb0HA84P57Z39xRIt0DClosTaFJMxfvZnH/vP/tFP/+7fn/zMp25tjF8f+t3JoBJEhi/zqBqgxrRo607B4Q34MQgmOqXUzqklEWKvmw82DCVDsmZ/OfDldGOrLfJqMgjrY9rcinmursiKobW2uHwbV/fR0OmtR3LkN2/tv35rd084e/zC+i/+tPv1v46sgEqChx8GYH8RDhd1m5IaUpdmE+76r3/UF+MhHuJHDDKQqcaQ0ErhuPBwBq8Y5bAmWDtfHGqI4kBqqWnbqo6hRoy9iQeM1GDpB/Vtjude7zWOsv9v+MkP6+Bvih/u8buv31C3eIMDsJlBE/fL1W5G05W82JvPgACG5HwVpQ2DrFgfjwpBDkzMpo2iSnju1etf/VZ16do6+4Hw7s1r74ltw71CF3In7gPvVUa+/y0dC18JIENiLF2auViLmqBwvhTvlWNUGU8uVfPnF3t24fSn/sFvnf/Pfxc/9VFk0JA0K9ygqIHLtxeXb96at60MSl1JrndmNrbKGwZEnzsnSFUlIWyWg7OTtSngDNZChGToQQhAi3iA+jIOv375+a+8/L2XblwytBjmyB2AziQmsSlxK2il8+e6t9eToIv9XeKUPC4d3Hj68nPP717dQ1W7FNEC5hS5IgdKwnRabm2vZZ48EaUAjWTKMECjpSPtfwWvguQ3jhIrGw8AMLNOcV6IiQiWxNQThoNBkefMDDVSYyLX6W6t0u4/WnQn0Plw9J7P/RddSMfmZRZ0Z7GYNSExk/fKknqyv67uWSXo6kk/Qbza+x8kp8SBODBascTKSFw3m95fnKxt5VkOAFBOiU3MHJCA25h/5/UXX9q9XmUUMk4MJEMyJCAa1BIsvVdD+vsEthpGrPPLQd8OoQRo8t6nlKA68HlctqFqL549/8HHnyjgCJp3rusx3bkn6c5q1FZDxEPc3yCAkUgSXAB22nj5xs6yieI90CWHT/D8GiH0EvTorVrMoCwKZ33uGhAwJUJEjKneHOaPbuVrAAI8AaKEBBGs9Mh4JWXx3uDeegAQDGad+H7H9e2S+mIJDGiA82BZtNFnnDxevH74wm67yMuQAdJdEMnU5+RMudP3OnL0EDUCgtBJWsYYCSQoEKU9LLU5tzE+My5ycEYsvbjF0TPfd2k8YKPo/Qw6qn//YBMAEVFI0TnP4Da2OXt1fKm69uqNywcHh8PJRDLXpmiWOv4Or8qFHVHd+ibVYyWFBwDGZACbeYMo2IhASsiGw93Dg/l8sT5ae+rRC+s0zAMQARgcwyMBreNl0P15tXe4dPnIIEpuZdHRTal0IvIXrRYDb/7b1aGOVmIEdSJVU7cx5WU+yMUUFGLGHkkFR/l+UurcHjoTyPfRRN8FzCxd5VSRTEiYkfuiqupl3SgTOZ+YkmOwqBF38tZQhhqBQEbM4lShTTvKs5HDYvfGkPVTH3rkVIEccAkuJIndY6O1pIrkK7ef+Tdf/+y3b7zUDEULaVJrKZHcS1907vT0YWZiq8+CzAjOZzEkSpSR11rrRSXiy+FgMpwYaUgBzJ7IEzKQJzhgkOfelYtFNasqEuHMxaSOmGzl3Ne3IrMRmEmTNk1TVxX7bJA5Ai1jtbvz2mhUrk/9xcceZxR7O7PD3apeJKaC4KhrJ6YISsaBoGT+xyL3+85AmM0P1jcmZZkfHhwuDufj4eSRc49trJEaiMEMpVZTTBpNDUbEnV0r/cC2slknXeVDusXVD2ewfdMcEBsK5+r5sqobEfZFoQRjduJYGF4wLN3p7bMXHxmeO9OMBgngw0NpGgIlMyLKsswRl8NBDPGoQf9Y6XmVurg/QUbcSQMQrBOTJWODN43z2isfHszK6SQOBje0PfWJj5z/5Z/f2bl1Y29/XrVr65vD0QaalBoVX6Ic7cznr8xn87XBxk9/4uKv/0r51z6FC+e0GLb5uDa/TLLf4tru4qAOeTlKppPhYCOHi1SQITSYHbz02c8VN25ODEJsqjAIMYGgxqvB/0ij86iB+yEe4scDBNvaXG+aupovG037CLfQpEk+XB/S9oYyx5AYrsgzGM/bNpFUjYI7dMYXnXeSGZGh74s/GrU63MNKAHUyq2R9xrBXCiFatfsdOxfDuxo572kdo7egQte10EUQDBBR5h0AstWSoftbW4kJ9+pHZr2TGOzNJkFnNmWvyyWQtjbWttZ8ThiY5qoIipdfX/zJZ17+zOeznf3HxtM8xZ3r1wajwT18v/cYfV/EarLve6z7/j9g1ZZ6NJ8mxkzSUtTYMu9L8QLWZJXavulu5rKnnvjI7/zt6W//bTz+KEq33za1FJz5Fri2V13bPVgk06wI4ECsJHZMo6lv/7VUFJ6hbbUcCl/c3jxXcG7IAqyJ5AQeiVGTtYI5wqef/fyfv/j0t6+9essqHeVYG0EIywWIyIw6O0gxFYIY6Jjg6Uku0Tv/Yzs4GIyHWeZni2Xd1IPh4MyZU+s0ZlOvAmNOIEHfp5rzziK0Zm1MICbOdJXJIqSe1UCmxIkkkQAsqtyZ6gDWW5hZR7hWVSZzjlnVYvTMg9xtDsuMwcT/f/b+JNiW7MoOxNbe+xx3v+3r/vt99C2ARA8kmuyYmaxkI4pFskpVrDLRqsw4EDXRqCYayDjWRDKZOpOMqhHNSpSKRWYWWSSVJJiZADPRZAKICETfd7//r72Nu5+z99bA/b7/IxBAxk/EC7xA/GU3rr1/47773P26Hz9n79Ww9+sy7hZ95lhNlD/M8ac3crnt0a8o3ftUlG5QdALIKDTEN+b1zdlykVVjaRITUXJ1YScH9YY7BCNSAtmdVIwICCoEUgpJOAmMLXguvC2X+w+ujR7bXj9fSgUI1OFELs4caUH25I2X/vXT337+8HIzCXXhmQwgMYiCDNwPL/qRnn/eMfqdpdvOT2j3pbuGqkyLmkjWivHhjd0xlb/zxV/9tYtfWkeluR1yKYCmVMUCwO23I+feenJVn72LjwjIrbca5C5OqLvmM9MScR/0o2u7333prUtLStVGTQPTO1u7k3twKHvq3f8dRiGjMESOBsmRIQIOrsqtlungixeqX3l0axuQNq9FhmdYi7IAwagLY4J0KXzo7IOO94w7Xgug3mbjVl0dcktUbogCZGQdMBnCBHj0/OlvvPHWAWvfSeWAIKwEhbgFQ3bvDgvIssDszu8WzKrmzFmKawcHb97Y3zu3PgUyEDqm893r+6MMu82u5vYegLatFIUQMSBAUJfgQ4QvPv65P335mRs7B0MUc1OoEne+kmaAvHs6cqcRTh9xrFaHYn1al5MnNmNeirfj8PbNwyfeevHl62/fd3oTYKgiMLj31BkD26Nqo4wDcrdsrApD3wtkJaFbw8OxQIkxHOztL9vZfDgaDUsRl47qz84E683yybHKbjqyOTopYOrE5GQuBgEhmzuPS6wNRotWF+bq6kGM0EIDAt6rTRKYm6aJgjJAl/MC+ezG2vak+65AasEMRsgGshTsKubfeeXp77/94lVbsJSBOXIwYz1up2DqywTKCJ0c11kMbqR17SiGg1Fu8uuH1//klR+B6cL2mW2ZQtKsncViHJyttSIyMqYFZBoOZ8Wirc3VSYUAsq6ptZojsrkxaP9gPhoWsRot6/mV63uGzc1xLMJg8/SkSTcknjl9uvhP/xdfH1Ub//yf/uEPf/Da9va9neqWYdafMuwfu7x4iwUxU+QxY/LWm3t/8q1nHnnwoQvn7yUBi0XkYZHS0FWZlWbJU7hlgfou1+lOlN3VUNAFtBLfHszzgcMJIZYsRV0vdg4XXJTjKixKWUYSo8owLSucP0+nT9/34IPrn3g8P/9i/v0/PHjyaQ8SuKzny8BC5G1KTr2b9S/SaosANhB553gAmLt187dSAkNGxUCK4as7N68W+OJXvoRf+/pDk+H+N/7g1aeeS7m+bzigjTUeJAzHb+zcuEE53Xvh4lc/88hf/63iq5/H6XWwWNzKiHPF9b35Xq1788a5KAajdJh7ViZWYxmRHGv38S7u4mTDCY21TW448Ghc1exvv/XGK9/6ZjXf+c2t/yqePhfDECowDEve3NwoTZaXdpUc2jqJMJNQa25mR438TmzXG11+CLvQOYG8s0b2wTL03/P1D9xlqM8CWH0y/fgeddX+PmkZ3rnxs8HfLVu/ZXYPFCBkDVWxuYaRgBXcLEHAbIEf/ui1P/x289KbZ0MYubtbUcQPdqc+ZBwJPf29hH6Md99Mnbwh0+CFCzMD7O5JQhPCdWDr85/55F//K/wbv4qzZ9vc7NUcJhsBMgOu7zWXb+41TmE8rdX39mfjtTUjdPJNvtVyMGcDcoBNomyPR2dKDADUQOiMC93dD/IyhdjA3krXv/HUd568/srVduaTAoMIMqSM1CIWuK23cZRFc6wTRHZYWVJgJTqM7Yv7l7/z2tMPXrjn4pltER94gDEMkigIAlACp9bGjS2aNi9dHTlAsvfWMb3nK3HnbmMrYuqRXOOIcA2ASMhyH5xICPBSeDIYBCFRgvmty8Rxe/X/XTjuAAD0Jvu3uP9d0ZhWBV927sMmAYPsLPJeqwujLJE4qCPDWUQBkGElH4d739PAHUxR2Jkd8ODCysgMgcFy8LRRFOcGw3NlMXawtmB1YesGGbbr6cYzb7z0dr07q5CjuxCMSVUMrHBQhvpP4cr9osIJxM4G679lW3n3I4S2baFWcCFKMcm5U2c+8+inC7DAo3UlVwgRAM/5XffHo7LS3QnoRwpHRjq3x7tyBmdgD3jzxv61g2XmdeeoquBOXfN+0SkAjNFbojngCMZiDDAzQyLY4QrLLD4o/OELp6dABJhzLziIAhhc+MfbS8d//R6vAgBwJ3ewk/hq94I7ucISmOHquaUiEIcM5HLwnTduzEJVk4EYUhGFmAiNBZAT0hF9EJ1XMOudEbIZHJCaKlCBVhcHm6PqwXPb64IIhNXlTYCzdXc+udsR+Oig15AetfdXnScAqW1DjKYqwkRkblFChtkwvPDWK/PZjGI4XBwaezUapKYl6mjU3SSeDUcxIh+n04H6IVQcUfvWnTK1ghZKw4HXbdukBzfPPXz67KYHKFBFQLNlYwixR5nX+XDRJpdMQUmUxYiOyDDcTwnf9+bciQIA5FkodyokQsFFFSlSQF7Jtsid3AnGZOROfdDlCYETFGTunp2dhCkSszsUpsRBKIbWvTbNUTJD1QI6q9Fuxt7LmAB2c5gNixi19cX+2bXBo/dsb1QogAhU7uwMd3hOIR+K/+uXv/1vnv3uC8urOg1OSYOMqyo1rf/0JLufEb0/PMGd3cRv9YeIRd1BxCwEVtjS0v7B/tb62qmNtQJVoqYkFnerU/BAGUGIGSSVMbWuasrC5NKva7AqQ3TRW24MJmEWaXOaz5eGMBjIlMypni+WsZhMBnTvPduDckOErl25RKROhk4rRgQwPNLHiiPCygWa1FimwIN2kWeHy+Gg3Nw8e/pM4ZxADcFY2I1yY202FVHuaGVO/RKqI/77UTuQyMiNoQR3fDB34PcsDFFXpGFx5gQsUqrVMtCYIQQuYgyDwAwmxFhtbA4vXBhzmD/xpMGDhPnhYVkWMF/M5zFGXnEVb/sD7h9lBhaBxEAgZWR2ZSe4OKKhQsRgDHAeDV6q5+Ghex78e/857jmLz37q3NmtelTdtHxpMX+7ra+xXw7m954bfu7x+//KX3rgr/2WfO2LOLe1CPFAhg2qBNys/fLNg3mLxMEkhqJQ0+mwWC9BrQ7Z0TaYH7z2H/5DuHR57a4C4C4+ljDCzuGusY2rwWg04SLUpjuL2eXr1ylhoxiF8RYowoWYUhlkxDmzAKqtmbIQRAyupsRyOzGLgD6YDe/hZvaB4TYFAIDbFQC31cDxsygA/Cds/QfTAFgpAFYri47R7AA6BcA7arxugAupk/a/C8KRIuCWFABE1tUgg1nV5kp4uj6cTDgCA0bVLLFY4qlnbvzbP7j6ne+vN+3ZakBt07b1YFjdJjn4SOId3jIErHLB3sUN7xZemZEEJFR4gMGyLYFlVc4mw+1f/sJDv/Ob4bf/Es5uZ9g1zTYYCZdL4Mpeurq73wJeDBK4cfIQKESjnrHBq60gWFGgbRYF+dmN9XOTOHDEFrHbAjcUaCXv+HLO+vLBm//qT//gj1//0dtp3waxmA4SO7SFA+7sCH2YEYwdjJ5daMeoAGB4FYJ7bkgzmVqa5zwph+sb47PFdEQBJjADYJFaQgY0StPmZd1mA3EwFgCrWo0TdcsiNhIjAcDuDEMv4+7q9eTkwmya2b0UEc+kaVAWm5Nh6c6uRCToPHaJvE/IoNuv9hWOlV1kBCV2IgYBLg4iY3eGw+1I4t+b8hNnorf2F3utJifEyiTU6uagIngfj9xbJRF17klkXSz1+wM7hcwOSUKJKbMT5craSaofHBaf2t54aBIqdW0XTjAREKI72L9/5eXff+57zyyvHAzgIYMN7sGoUOpk+kpkHSWZ72B9/ZHH0UjRtXW6cZUdRBAhkLc5JgyyTFF87sFP/Pbjv3IawwkKAgoWmLpaCEFTYhEcNfBWAzVwa2i6i48ACBnet187hTlRZq4Jc+DtFt95+dJzVw/TYKsN4zoBobyjBkCX+KfsLl14sENRKqKyZvcQcyFgh2ZYHoufC83f/sLFe0pMgYoy5yWTQxhmIOmpsYR+9OnzBD7KCgCA4X3FrpvTcfcigJxQBLRNNi2lAnyQ7eJU1ksaQg/MzAlE5GKWLWksoriSm3c5wARDuPNJnUEE6krBwnDm8UZtewltgRYoGcFBbniXe8xdfNRwq+u3Ind0BoUMym0qyrIgCaASvIW1e9ZOXxlfvdYeNgdL2RoNQjH3Q9zGbvhI+2z+rFhNygFI30Z1sKGd0+mJz+KNnf0396/sNIf3hEERpV9K5szZyyibwFYVN8qwqFPylFDQUY53z4o5Ro9vAzeqxWCInA6WzUBkrRqEQE0NDtLtyqrGbE6r3NGTE+LqbG5mJgZhCcwMgpmb1m0znA5QDuZuB4u55+xR1EFe3j5usXdXgTVJI9M4is5qrWdnLt57cR25dSkoAIEZApjC85J1Cfvm0997/sbrtlbF9TLt3oAgxpiWdRgNj91ZkqxzUO0DY8kABOLhYJDV26ReSFUOZ62+sPf2P/3D/2k0LD5/9pMls0GIqSwLEHGb0ww0CKdGSHE6v3atbusirpnm7oZkYHLrBOBOvLG1tr97mJZ5Ohkwy/7+XrqxH8KomNiQRxJsZ+/6+vj0xhb+5t956PFP3v8P/tf/DemIMTCU7NE8oKtirP77mECEdvZ2h8G3N85Sins7bz/zo9fuu2/rlz77ZVJxtgCvWIaRlkxz1wTN3QrT2egWHZKcrTfgAtAJNbwPWDu2w2ngZcqxqIoiLhaLed0u3DJzY2F7VADYNy+zjZ2EI0pCbPHww9l0sVhMhyMjlINB6XTY5j/3b30U0XnjGtBl3BmZcpdrSU1Tl7zYq9u8MeHN9Xu+/CV88nEs91EIfuvXP/fpz+z84InXn3w27R4MEZn5/EMPrj/6ED79SWwMUYTL7Xw/ABxzzlHC3lLnyhSqKEVO+WC2KGNHwUPvDcIAi8ndOdldfHxhBK04FqW3tL+3k1i2J2MO1WBu3/pv//FWLu8ZnsXWaZQOj14KwOtrg8PDJuVa1aDgICzUidXQ0Rsd/GMJdMcKdwfRB8j6/7njXSKAd+6asbvR0dS5X1Os7nrdnQ7dywRv6sXGdDwdSwACUCHDDYcH7Q+fuP7sc/Hw8OJ0ba0qbly73Gi7ffbM/GD+4e7rBwl7fwXfLnUGAJwKkm7O1qq3ZnWQdjg4WB9//m/9DXzqMWxvLDTPKEymZxQ4VNycpWt7s8a4Gk9rs939mQyq7XPTmzsZ/RLfAPTuwshRZL7cHw1GZyc8AfQQuanDpOrUcCrcghvxPcyfev25//EP/vXhmZhLLydVMSgWixm0CUUVi9IXTVdDUIAcfuRleMxnvQjN65mhkLWhxnB9fvijK6/dN9n+9CfvMTZm7dwWSRkBBKxH7EQekC5NYZWSWUeBOjo0zqtJ8jv6cX7baQzw0cnPMHYjoBAMI9A4mRMBTAxaiQtuNex/Ljiicr+7w+hsxAY2JiVKjIM6L90thFgUaqzeGHMlkk3JvVONdF/0X/SLPQoodYaJa/BceDozXDszKCsHTDlljyGDDGasLXD54Nobu1cXbD6M0AbuPavJXIwynInQZZB+XMtYtwaWbrVHwiB30WVyT6dHW/dvnd/AqAQFEJMI0LRpRS3uP+GWROnnsAd38YHh6DJ3IBNaoAX2Mm4sbWbRw1ARoIpK7qj+D+8jZABdxf+aGJMjJUUEUXRSWGK0w8DrAfdOMDCNzKW4LRu4oCiRM4riqPPdm9x39SjnY72Cj1sB0FFQux5cL7bq+q4QBwyBpIgEBnWuSZivbT/z1pWbh4dhfcNa83lbhMEwlK6JxDy6xi4Rjsl4ZfXy/jeH0GQeVAw1bSO8Ptgfsnzy/LQCWDFgAFguFgbnEJZNXYbwMR1BP4I4Gq9pJTc5agnHWAAQEQkCQISp05BABqdGN3f3nn3x+Qa6ee6URyxmhyRd5bHnKNzyD/tYoTuO5mLGZmzm5K24BcL6xJcLSPRG529dPzuYfOLiA2JuRCQcgggTCApShGI4fuvqjd15U4wmcVzuzxZEPJ2ElJz67OAf+8vvNUH8KQoAZqYVjl40QnbPpqYqAJlb62QyLCO525G/BJOzd6X2jkH/gR3AnxUEZqYQmBhEalBDb+BLGeyRQlW0jv3lTB1r43Vvu5yGo0jjTm9Pbj4ZVJQbX+6fm1YPn988VWIoVACz2f6IC2bPs32v+JrN1iY7ogAAgABJREFU/+WPvvV7T3xrf4RlaeZLBIJ7XjZFiHdIYLrT3e39ODvnf7nVOyZ1y2Yd+84JyS2zhyDN4cHrr7022hzdv35fwmK2fzAKBYMRRYSFoAwJCOXAYPP5LFBRFiWD6uXSzIuidGCxWDiEWUIMau6OoihZpJ7X4ixUjKr1UTUWRqtORKfP8te//tVWZ0899cPr166vbWxvb1+ADw8Pa9MWMBEpiiLGyMxmZmYfuAXBiQBZQluWg8iDVDt5GA4Gs8O9H/7wO4899ujmqdFwUGRr9/YPRMpBMXTiuWZnMrWsGU4SYjcg+60kYNziloEcH0x2Hr0XwOQcEqF1uATEYKBl3cxms1YpSBnNpzHmwwUtGx6OcDjDN/7dzhNP7u/trU0mkSU1bSROdRNYPtIKgC7Ej1Y2O12/vIylt0ogDeSBXDpnXEe2tsmD8xfD2uTpmzf8wXs+9Tf/WnjsQayNWzcw83A4ePD+c1/64oVf+9rpX/3a9q99tfrsp3DPeQwrC2ERSpNRoAmjYuarB7i2s29UcKgM7Cwxxvlsf2003B6gYpH5IZcl9vd2n3l2+czz5wfD3Ka2bqaTCTnaptlYW09t2+/IXQXAXfyCIjPaipU9ZFSQgUtITq3G7FsyeP2pF/SVN7fPnMP5cxA75CwhBkFwUc/ZTR0ZgAQOQd1XAWfEq1EXwHErAJjEV6MkETMziN2PiPvvVwHwE/sHx5wBADgxM5N7HwcQhWOMveN/5wrYeZ0TiImg6NyoO+k6kRM5OGeLMcQg5O6WqSNKp3ZrUJ4/MxwMsVzU1szGnrGzg1de+Vf/p//LYGd/m7hoUqrnEogqqVPCSpj8UcSRRfBqlXVr4RZjNDMQWDhrntdLIwyGw5y94EhSHLT5arNMpzYf/Z3ffuzv/9f49Cewua7DcY5riFWdsDxM81m+tD9rWFxCY96CpCpJ4mLpHIKbkZqbslsAIiGw53R4/tTmPdsbpSEmDAWhCgCQmkOtl6Uv4W/ka//i29/4t9/75k2b1SPKA1K3tl3CjQDOSq0Ggxzpb7v/0dfU77RgcQdggJA4ikZyMgRBCPXe/PVnX/zK47+0Xa2VJFg2s+WSq0KFZ7mZcihGUbMczpt5k4iDhL663TVoujQAJXFncohlcutIAEodF4ycvG2aYVWWgdvFzHPaGI+21qbDAFELHfEfgDnc4b3RytHeHc38jnvh5cSdR38XacQORp/2q46iqiSEBOaCqKSDhb12dWfPuAnBIcmQ3SBCRKvj07MEGX2FwIgc760AeG8FqpO2Np6Us2zLtByNCtRz371+IfLXH7j48BpCBhYHoRQuixrugFKaIf+j3/+n33zpST8/bSQhMoqApKwUjYKTM7kgd4WynySJ+oUEYVVo7P7ZzcgNIMyXk7X1MVf1tcNh4q9/4ou//aVfeTCcW0NRoBemhBCCBAC91eRtN8Xb6f8nhh54F38eCPOmKULITZuaZSwjSZgbGsIB8K+ffP27r1xaxLWFDBNXFode17gTjlH/VgEiQQjkpVORCUrlYGxR2maBgKKSvHPllNh//OXHvrqGU8QROUJDZHQ22CECgVZ0/F795t0JfLyn23ErAICVl1x3DfUBAM4Ag3TVnTNxB6wiPlXgVKFvovZ2DkwQC4CTZentvEzclcJt1V2/s/6cu4OVgnLVSrXwdrela8AIiA51iGUR4hC8u2873e3/fVRwpJb5KRdxZzzdrSwCoYKs8ejsaP30aGNeX8+zpZIgsJPhnROUj+lZsFqHOfo4HRMCGXILV8RChnHetq/sXH5tfv3R0UUCE7gzmywBAFulLFy2RtXNtm7bOVeDQtjJNIFM6c7mw3cMI4iIMGtKizbtk49iHFZMyuzKxN20FECvUT1GQcJfEEd3gO4k7OciXYPKhQilyECkJSC17BEA+a1rgQkGE4a1DelyGHh9VA6DR5DABTQdjYUYOaWKc+lv3rz+zOWX66hNMEheOV2i75cd6/znaCx3OEG5/5t+a11v/ZDMgDNBh85vNzd/8OYzZ85sPzg4fW5tCki9e1CN17vP6axORwVvVCWZ7x3WGSAOZWQDwzKBy7JEtzxwMKDUGV8xEfZn5CpGGFSIUAotxMnDY59a/48OP5u1/va3X3r9tUuXrxxMp+dObW7nfNA0C3dX1eVyWdf1aDTa3t6+efPmMR63nycYztYnpzEQHIX54Bvf+O5w+tUvfOW+giejAde1MuXxIMR22WSFehEiRQG5mfcnVT/AGgB2JmgnGTzGK9LZiJRcCcowC04gghDeevPKyGltbVwQqBoiBxhw9carf/zt+eFsPByWIWZdLOfzqF6WJfTkDRx3ghCCiJhZSomZq6oys3pZR4iTwd3dybRLDrWCfcQ7893dUA7uu3D6a18pH38cVXVorQzXOp6huMGcvPsVadUgAVJ0OfDd6KTAlRl25ovaIN04Bc9q7C5dWRDUkT3AQOA4GHaVBGYOIZiZqapqzr+YCoy7uIvb4YTEzA4niKFUi0qEXCoN3AeRRld28NSz2NzAQ2dH42oBFAwVLYVKgZoZzEzBvbyGb4kAOh66fwge3EA3nHQ++R9tqfW7GCfvQs9W6YzF+xJwx+njogiaksOEUTBclWGleFkRCDBMAq3FAdqlv/ry69/4d8PcVpqCdQYs3cKUP0zdxvGhW4sdpf52aJqmaRozKweDwXBYjUc55zrnjY3tG7sHN5azdlytP/zJU1/47NrXfhkP3IO1STsc1hg0gDrqJfKB1lkdkjkY2BgKMcA7+YuZMAuB1EgzmxGcWSfDclyEAaNUFEdsMvjcmzTiBv42bv7gzeefufzi9bSXB9SGbJ0BNEwc5BDr/XNwG2MpGHK3f8dZjzUyOJw662KADSJNsGXgp956ZTtMPjW+R8YlsyuUEYYiJTABNqq4UYVltlrN2AsS8wxnwPTH5vy3BTawrZiqzMHV1DIDVZAqciR3dbmti3dSztVe4X1k7Q4jxBhTzsmhHJyoyThs00JNOSj1VV8/6luscqrgYOeVbchfhK7rZI2B3CrmUtU0bRTh4sb01LirzRliQOx8V71BbuE/uvnyG/vXaFyEKqKdgwwsPVOPoHyLPnMXWF2bCKx1SwuvXM6MNs6NNzZ4VELCbefnjwtcbn3M6vmknMN38f7g7gCHyGYCMyVLzkvgGrDb0oKqVirlSin8Bct73jUTFTBx447dQNxqNglghidq5xWaM4PizBADIMKlS5SgozUj92k0fst75sMJFPwwGgCdqwb7qiEHoBtSqR8ufcX0KwkXh7hnyK+g2W0OUY5QRUvUuhbsRArK6OZHztRlOd6ZZgNgJiKFtBw5DBe5uTZPr17HmW2MA7KCVKMEClz/BBryXZxkyG3d2p+Eo4FeiAvYVjl54PTF+85cvPr2/sFsaSJFVbTags0736Bbv9mFUn6c0E11iEyQ2EygXVtSM3JGgcGwnO/Mn3rrpSeuvHzmofMFIjriumWClsxrAcsRzm2uXVqkq8uZlMMihmyqKX0IRlsMi1IEwDUvNUmje0WMOVTEIhzgRARXMjAx09HpcyJAXSXUb52CyuiK4MwCJjOwYBjCWlnNU+tNSy6rRtit85YBEWrrReXt2qQ8szaeRCpgAVnVSykVqNHmkdyk+Q8vvfC9V59uomXJ/RTZgZ71c5zVWHQK+VWcDqBdRkR3KIj8Vv5Y77+ZAhZEs9n8uy8+OawG4ZO/vDlaa2A12oq88/8KQASmBB9XZRGXsxspNWAtYnRQ1kQcBmXZ5oy+B2CAOBE5CLI715S41TwdYzzUSlJBBmoj++e/9OBkfWNz64nf+2fffubZ6zEMz5zZns+b+XwuImtrayKSc04p1XV9rIft5wZnsl6SD3Inc8Ag7OW/+/ff3Tqz9sAj961vhlG5VtcHIr41jddrWc6WWVEUQQK32dScOJDjtjaAA7bq8xzrgnllC8vUKbkdzBC4CcmorIax638xsuLatbe+893XXnjplFoRi3ZZk0OccpsGVfSP+H0hpUREqtq2badfAdDkFGN0uLuSOnV0uRAUUkxGr93c3yO7+Mkv3/trX8cD90HK2jHkyhxKSGQutwTUFITR51y5wmvYIjWOm/PZoTmIAweweLauPNhLZyAgEAcAKIrx2nRPWFVFhGLs2hXufrcBcBcfB3SWxnYkizOI+dityIrUjsaFX752+Vt/croKsvFr461zLZaBBiiorSSppGx5VXq3VRjnh1zRcH+3hPOj6AX0rm0m+in8IIZ3LIbVmhdMjiioG825KaoYyNw1kk0HYWtrxEiUdI0dbcKNncvff+LJb/z70zkFV0JfbnYwVrYfx7+7xwXu42Bv/fNoaRZCCCEkVYM3mkSiCjXqjfFua7scNu9/8JH/6NerX/8qHn4QG5NcDJYoG6AF2jnqwzbP0jy3NqkM7EQGNuqr/51XY2CKBHJ4ymIWiQrY5mi0NohjoACk606Ru2jLaFmu4ODPLj33R89874lLL87z0qeldj7jXUfGId7vxcqyCEZgYxCiQ1eBB8cHJdyy6Oxm0Ywm4D88+8SpOD372Nm1UNGoUnUGJhQIWANOj4u9yXC/XqQ2OSQWVdauiNyvPhz8LjLGipTTiWI8hqC51dRW8FFVjasqknlKfFum2slQQt5WaLsNEsOybmonRErA3sJuLuqFmxI7jsr6/e/camn0Pwic3qef1e0wwITqnBk2EqraxG2+MBw+cub0euxGZkXkbiFDQAvfxfwPX/z+q3uXwmZpIGTrl3oOI1YyoD/N+mHnY4f3pgxRUbbLWvd1PZQPnLrw4NaF7TipQHKUSPOTcbSW/jgezo84iEThlQQPZpoziQkvgFev49o8LahMYdRyVBKC3Hn+I5ET3B2KzlGiT0xBYxkcEAW2sPZgE+39k+L+KUrcLmln9ApMBjFuG5R6V+rjP+WOtwHgZF3q01HY+up1BonfYttyl8NeABcGeGij/NEVO2jnqUocRdXNc2ADG2DUNdcdYgyH3WkDgIiI1MUppDCsaX591rzy9s6XtjcFIEJKqaxiv1nhbuj3Rwmrot87Xvlp7wciaIsmD2zf+8jF+1/ee/vm4dtaSjmZtNq+461Oxy3GOYno1ojk2i1ewLkj5brCCEmJ2siDLPrKzUvfv/LyIw99+iJOB1AELFvMmSKKGMeEC1sbr+7Nru7MNC3iYEwJ2jZERH6MkvNekKkKIhB5CK3pQdMY9OzGNFIkQFw7DagYMZOdsOWodLVucFf3B1ZLCGGQuSsbD2PQsmLzRaPG716K9tQqopRbYducDE9vlKOI4E0Jb41YkGFNoAb04v7l773+7Ku7l/X8uGP+wnsX7p5UcsyH510sjG4xQ36brHZV/QchAQtHiu3Le29XL/xwWg42P7P+EM6UG2P37k5BcBJCCayRlKXM1iY7B7OmTSzEwgontyhI6VYeALkZmAmZmaiYJU+ztrWscIxc2Bm4Obu2NT73qV86XVW/EcJ0+vvff+mV66+/8aPtU+dUq46VXBTFaDSq6/rmzZtVVR3vgfv5gIHQrQ6BDDKDEVhRHtzM/+GPnztz4eJf/xu/VAwwGE7MUwA2J1XdNMhN4UZmTVYzDjFYl/58JALwo5iQ40VvBmTdjwwSwIloa2t7Og2RgQTkGu3y4K03fvCdP96OcTocNbPF4byeDkflaGTLNqcUnPikLHH/IjCzpmmIqPOt6voBw2Hl5nBngE0ZDmEImUgzKPYrtnObpz77CTx8P0KcgSSMO8vj7DByp57iokBYzWVzjbRAM6vrRXPo3nBGZ5ZFgRwsVCAwmxprTgphdGMdUJTrW6cuMaeUWEKM0bK6u4h8FGuId3EXdwp2iBFBjuynASNnQaamWZ+uz+bzN556Ym/Mn/jERdy3MS4EiBwkl6FRXSwS1Bxq71z3dcrCD41OftQD6FUAoC4V4Ce++SRxMtwd79zYXgTw07axW+H39H8GG4EMMA9EBSCaLS2HVbE1rUYRrFbmFszY3c/f/u7lP/2BXrk+LKtgBrKjqmtXbv6o4/ZT7va7p5kNRqNBkN3Zwf58RilUgwGNhy/v7raTyfZD9z34G1+t/vKv4/EHUZWHpo6yBWrHYo7mILWLpGoNgkKcVjOU1RyDYOzUKUApt7BcwCaxGgyK6SBOwAXQM0IFELRs4OEO9p+48fIfPfenT7z1wvV8QCW7pCxkZAzu/obf5vHjeAcRu0tQy8dZ0XGwkvoRkcK4Y+8kwVOvv3T/qYuPPfj4A/HcQEq1VrKVgc3awMVmie3R6PpBntWNJuUABdi7JUZfAadb9e5bUuBuMUIgZlFdsqZYhuGgHFZBLOWcWMqTPCnqCm1Al11AYNGAWYtrs8Pddumh0p7c8u5f5FU4EbpWXJdV5rijKoETUHKrNYOGkFA3VUrnNzfu3UAEmiZVnhDgmhoPIhXgP7r56nffeH6f2lAM6uUcCpQRybovOgvUb2sy/QS/3F9YHH0jK20HvOcfVzE2+3MsdWu6/eiF+x84fe8GxvLnFVjvtKB0FycKBgjH7nwgorZtUVQRyMArb1+/Nm9qqlIsMwUDCRF+WiP/vcHO6ETsAEGNyKkzy3YKhEhoE9WHm1Ef2ijPR8TVLW91uwAgRIJVI6o3y+kVZHbcspMPQwHQc/9X/Q1nOKB8q6UsYBCxcXRsEx45NT4/Kd7ebVpPLJ6hLqZkTGakgIgbjMXY3NlZ6U56AMwAwdwo5IA2VDeXh69fubHEZjd6J21LRABmKIKcpMnnXfz56JpKP15Tfs8qMwMBPEJ1bmP74Qv3n7v8wquzy23KcstFrvvlj2/zt3dlJ8rcTSwM5P3E1pwWNaJQwTvN/Kkbrz9646Xpqa0R2IAIghqQIodKaGuKUxvT6nCxzLVgaOSaU4il0TEyZxkWCazaLW6LsiRL+znNmvl0a1oxhMEuSGDFym/kBLV5jvqm3dnb+/p3kX3BtdczoySgKKkx86YxvGdIL5lGwriKG5PhtEAFREuBiKhs2mYhWSVcxt733njuqSuvLYKKWOfB0nubOLynUB0jOq00VhyWI7NgX63eusIHH2mQxRaew3q5PMwv3nhr/NwTIxnGx778QDjXEKKA1MiFHbHvBtCFrUnOeac58FSDWZjgqikDOMoE7mYMBjA4DDglqIkuG2InEA15JDwYrmWAgQcfLv7Wf/KVze313/3d3//Wt57c5s3pdJpzns/ni8WiLMuyLEP4UJR2Pxe4rHr7apLYoW6MMBqdffqpS9XgexfvffiLv1wVkZbZFboxKtt2wKatJm1rT84Uu7WlET60un8HdrCzdAtcX11qRADUc85oHJW3gQ3Ie/vXX3vt5bNuJQcKURXiEKcEsDozvZO+AawEKx8JVFXVcf+Hw2FKaTabicj6+vp8tnQHO8Vu9De4oBVcOrjRbk3Of/mX1r70aZzaWNaLfSsHVWgcpsgGI+Kwmuw5ZgrPSI02yzYtNTVqyZZsHgOHICyumrMxSEQE7qCUUtLKpeOLALHc2NwqqkHa3YvEUkTLysyB77I07uJjAQLKHMghZg7rismtWGZuuZESIeXlzesHzzx79qkfbTx8objnLCiBeViGpXpsFNppAAwejJgJ5vZhXj9d9f+o9I+PmgKgawD0IuOf6v+zQncvk5V9dE9ATq0WTAWHgtxzGz1Pq8HGsBAAXleB0DR47vkX/+0f7D3z3MVYVlmjZQBKEAecxVdc1+OcQn8I6Bkqt1f/CYvFwgApI4iojBBuyFrowWBw+vOffuy3fo2/+kU8dA+GYcFykKkCakN9YPODZlmn1kiLoEEyd1KJnsluBMDYITA29dySptJ1VMaN8XA6jCVZBUSAzHsnTaGWfA5/cXnlj577/ndeeeZaOqT1gYvNtSaOR/awupq2+FEAF3EvC7B+T48m88cEXZWXOhUlGwOciS4tZ8/dvPL0jUvr504BQYRCskI4p5ZLGUI2hrw2GOzMNWX1nBhs3EekEUBGfSWU+lqz3WYE5EfzcZFBUQ6LIhDITMyJjf09pnM/R4+aH//LDrSmFIVjaIC9enlzMV86qkGFWqkr97/rQ27Vmm8lIQO4I420k3lRpEU7BFWGWC+3iM+PBmsMB5rcFANmpsUicxEi2EB/8tLTL8yu0rQy6GL3oBgPIsK8XXamqbnnFHf2xb6yofo44WgYodvqNo5AXDeppHhx6/TDF+6/uHZqijKqs/w51+O7DII+yoKrjyOKKNpLYSzntiBWYAm8fvXGzrxJMs1SmgUY489tB/0Yuso2G1vX0icDSNnMzUWcPUTJTY62PDsKD6yXp4ACIKdOkaad2y2Y+qr0avAg/Gy54neAD6cwYcDKR5xW/s69piwARmBxhiM6poQH1ocXNyY/2ttZeFJv3QiRVDv6gwFE3gcqid1R7R8AiNndO9tLD5WHwXy+f3V3//ouHt6A9zNUApBzLotf3MLNLyLej5vbO99PweCCNYzvOXPunrMXx9dfndu+6nudVt7FAh+vK/WJAsHF4QQT99BxHAjqgFGyyII6p7woimJR0ssHV7/z0jNfOPXFLUQHOBRIGYC4F6AR4/yptc392duzBprFyVyFjtc4gxzBoZ3wPZAHUQs5p5zS7rKeFGUoiAmRxDv7NnP2D8kG932iG+v6/BOwUu/zyHBnJ2e4B6LAoBhTQM49le+ocWwEdlPVYVlsbkzWRiiAAI0wgIS5mc/aIdfiz9x47Tsv/+jt5S6tVUoOGNutc/0olfVYd1YM5IAg9yuP7n8ADnPI0THp9RCGYHE6BPLBzeXL194coZzycPsTm4ToxAUxXKEgskhkLCOijck4N+0yZWgWjgbLmhhk4NuWZ10PgL0AMSwXrabZsmVXVraCN4fTum3qRTseDc+fx1/9a49xWGxsjn/3n/3Z1vr9a2trVVXVdZ1zDiEMBoPlcnmMB+7nBoILOUDJuSV3I7CTmZTF5t71/aefuvTtbz93/8OfW98CB9o9vHZqcm5rPIDa3rydta1QAMGygqUvAXR08xWx6rjRBU2rwY7CQABnSillg0cIB6Qa3tQ6z2gXs3lKmAxHPEB9OK/rpuRQxK4d9w58FG8SZta2bedbpaoHsxlJAFyU2Bhu2a213Dhfb+dnH/nUo7/6FXziYQzKxaLJigRc309tzim1RohRRMTgSTVlV/WklhOSAsIUS2MoWmI3U2szTJjFYclaJtc2pwYYwsBwRYi0uT6ZTHxnV1WZGQAzd1KAn/eRu4u7OHaIcQSLIygAJNbMaIJlNhvFlloOMox8Y/fm208+tfbJB/jUJiJiGY1DEYQZ5G6egeKds2Lu7YV6VcHx9l/fWwHwExbfP0kB8PNyZ3V/tzfvT1EAGEicnboRrAszWZE5spaRSyHOjcBGg2J9UFTArN1Zh8IF128ufvjk9Sd+JNdunl1bx2IeOu+fzvO7bwCwcv4o9U9+DLQi599+TNkxGo0WbaPaxtFgMl5bapovFzeTPfBbv3H2K1/jX/8K7jmLim66LVBQqA5qzwurD1O7aJfmrQStCouSNb/jbwEAxE2ISLOnFJCHZbE+HK4N4rjssgGcnGAdoZsUPkd+Le/82UtPf//lZ946vEHTWK6V2ZIv3NngbGRd0kNf9+dbc1d3ZEMAWN/R5DgOrBgzBGN2JqduOq0MHcRX965975Xntte2Pz18YMyB3ZA8ZAW3MQ7GBbYm1c2F1rPUZGUJMF65LYAJ+l6Tf+/XF1BVIqqKcjgoo4hrIs1BTpxqnv1dvQcDYGRq6lEycNDY3nK5MLVYqpBTX/2/PcngnVM76hUAgJHdUWqVEVBQXibyINmGahfWxhcnsQAAKJuxOJCIRqEk4MrBjSfffPFqPhytjdq2tbqdjMZoNGbP3OUaA+jbP/wxLVgzeXcL69LX+yYW1AJkrZrcc+bCvacvrGEcQcGoU33/pM96xwnvfWX243dIP7ogAnLOiAyiLlTMget7uLqzN0+lDSsPA9QOMych5ju1lO8K17JqgTqZkSkZAqlnBomnEfnFzcn9a4MREPoeMCu887QRCL1bZ/Lh4UMan2/tnh+1x1lBXRugi8kBwIYSOD8aXlgbDYOTJs8tPCGIshvf4jt0fXX6MSu3PxeMVUPX4RIgRWu0P1+8/tbVRXeNEzrdeUrpgzsAd/FhwW9P97ntZXqPB7pSqaEAb463zp4+tzFdY+acM9hAvmrrfYxhzt0EUAiBIAR2uPlyMY3VkKMtW2LmYXmtPnjijRdutvN5Z8vVKaq8J9UHYGuKrfU1cjNNnQyH4cc9JxZH4S5wV2tzai2rEAbVtYP9nfnssLWssC7KyZzei6vy8wW/0xjOCZmhZAkGJiKCORtKwiSEaax+0niYUhqNRlsbxaDonPYTecZK0RFi3MX8ey88/fRbr9YBYVwamziCIbrFI1nEMTel2SHu0vsbYJUTwyC+zTYPDKOV1gdV9CpYxRhIzf7qtUvfe+bJJ15/poYqVNmInckZzt6nUo9HcWtzfVAVMIUrk0Pz7b3D1eDATqgdWUARHsomy2xBu/vY37M2Q1Nwp6ZVENbW8Vt/5Zf+/v/qb3/lq58bjUYHBwcdgTqE0GXZHedh+/nBmfvMCQMU1IJawJ24aWht7XxdF9/85vd///efPVwioGBBtuU4hs3puAwiblWQMkbP2vMDbvGqVmvo47wkCehOcgE6Dx92ULcpkRHAESYAMqKdvu/sl7/+5TPbW9q02rQlB0uZHaPBoHMy/kirg+u6DiG4+/7+fkrp1KlT0+l0NpsZE5iYOYgUzuIws9rTuUcfeOyrXwif+yVMBjCVwaAoB4ctriznby3mb84OrhweXj08vH5weGP/8MbB4d6i3m3aXdVdwW4VbozC1WHYGciSbVUHhMCDEMG6qVdKTUoZXRHQFMIYT9c2NrrtPEoD7rW9d3EXv+gQwyDRIIkYO9AIFhEHJQ5K2MZgz+sGujYdlbDrL79y/bkXsbePNgPGQBAShvs71re2mlR8aKSH7ko/uuSPXvkI4cc3+Kc2I2hFxlgZs3hvTVmEIG7WNmWQ7Y219dHA0bA3wyJgf3/+7e+8+MfflRu7Z7mcKEq14N7lP7NDHEEpHH9N+VhBq8U/rdjxR/fQwWAgIsQcYszk2XT91NajX/z8vX/jrxRf+zzObqLwa2T7EluEDBzcOKz3lj7PrOIc2yIcFnxYUGa+vcpxFEPIMNcsbqXwtBqsDQbDiOCI7gEG77yLFWYLTTOrv/Gdb373mScvHe7YqMAoLpEayjKuQECXIExQNiPzYBBDAELvIASGUq/fPX5w9183sQnG7KzE5fr00sHen7303NNvvrKPBXXTnDaDCLllxViwOcXGeFTGgsx55R5z27fD76oX3V4JTarMPBgMBoNSCLlNnjUK3fqE2/g874mjJfmxw0HOR7qE7owzuLrPm7RzsHdYNygKL4plSoBRLwWx7kHe/XD7seg4K+8+Pn/+hhCULJMyNKhOSO7d2Di/Ds4d60tz50BJ7pDlQp948keXZ3tzW6TggA1jWRq1+7MC3H87RyqjVabWR3pS+hfArZxR3JJGkZtnDcRba+sXT589NV4vwdy66K3l3o+Xhm7Bb3vcxUcNfSFXhIgcvgBef/Py/rxuFQilS8RK08d3yCqg25qsALpcX2NTdiVFri01BBuXcs/G5MJ0WKFT78EgDlKw9n1h6sXiH/oJdrwFr9t1UrcmQuj/JWAG0VEoAgEERjsFbVVxCi/blpoGWQOLE3U3VdEoFtjZwUp8h/cMVhIDQVvkpnQV5gbFgZav7Cyut6gBYwIyoKod1fmDOxx38aHh/X9rjKwmwAaqc4PpmTCcZg6NkjGIVjdUA9B1oOgjyez8C2N1J+3YBdY9E5zQ5BjKUMTacyNqJTdWv7l/9VJ7+ZrenEOzK1S6crUaGNgETlc+1UXVLoMbKKrEjsdN/o4HYE7W5Vkd3XbJ+klb9wW8n+cOTIE5qKGpvW7NpRoM1/YP6tm8qZvcKtxhZMRO5H1Q2Dsft8u3O7z3ROEYYGROXcQUes9fdCkMJgYhFzc2j46KMQgIWEZvxJ2dzaOhgAcCKC/GpW4OMepYz9ngJbyEE8UAxF2fP3vp1bdnOzYKWrCv+PhBu/p5QO+Qfqw7259c73FgV7fG3rBz9SJLwU5Z1cuIaXnTFj+6/tq333x6B2kPuiBrmUACi7CCjVK9GACbk3JSxWBZVIPfuu2/808bIacmu4MjKIaWy1mSvZpvLHF9Dh7JZGNQjGTR5qR5cyqf//Ta//n/8Pd/+9c/levLB3tvwOeOJlkNJiMyIqdV4gUZw0AZlJ2z998ynLrWtni/drxNl3gCm5F9Qq7duk+ullVN02xvb1fDwY+eeu7f/8G3r1xODmwMT7eLeYk8LaQKFAmVlIFj3yC5bYHI3s2ujn0PegNX7/uR1Dd+qE25zl47GqCGYTpd/+xnfvU/+08nX/7Cmxvjp1P9mtleLHi6WYzXU/ZuSSkGQjeCZUbuZoTHvg/vG+SIymXmqBCDAcqu7Ebu7oPRKFSDA/PldDL4pU/Ipx6/uTapQzSqTAYpDJaxmoXBXih3OT7wpa9MvvDLOH8Rbd5dNFyUIdBhm02KJIVymalQLlUqlcpokCDKwUOhsbQYEnMNnataZzHMREGKMsQyMMNMDZ7Mk7sCmRnuEGBY0MZaW5a5J26ZkRsspSTGYgwEpdAIZ2ZxRPvYLYDv4hcYBAT3YCZOQHCIkSgFJR6WQ20aapZbRbEGbq5fn731Ng5myLkjPh85lPXNtqPbjDF1BIgPZbFjxE7vmFz1hVGn9zCsvtX9pff3fLw70Lv0rp7ZISAB8Xtx0Y4mEu94nfquc8FUOoWsSMsy+PqoKkDaHm6UAqtx4+oL3/mTt3745LjVC6PJQL0bsbsPBhnBxFXcTtT41t/2unr3qmrcjcy0omHA+5/FuKPM95P82746I96dz+eONBgdltXbOV8pis0vfun0f/1f4Ze/gItnsqcry+WCgqBS0N7CdxZpv9UFqInRipgjt2RtzuImbrdXZ7svS9SDIboPYxxXMixBjJxyYUIWYQHMKfhhSDdCfY0Xf/jsd5+9+vKM2mIyQJR22eQmD4rRine9WilQ/09gZXa8ImJ/KEsGAgUgwAMbR4O4gbKThknYbfdevP7aqzuX932R0bH6FSECRG4BWK+wMcQoGCOBsgOGoAgOIUd3JLuvsiPHAAC5uAbX0DYD+ER4Ighm1rbZM4lgNXO//fnniMSmbM4ZZOLgrhPgERRahMOm3Z0v62wxDCLHtk6r2tRt6cerb/CdE7uuRAAxEmOynlj+7jWs31I59w8TMY6WK12OQ3NqDQUDhOyu2g0VrOYJ9kZz9Xuv/WDOLXK91KRCxag0tsVyIUL9RvqPbdfHCewIZmIAzNl8xSNigFsfKW+H4dlqfR0DgmdT/Hn+P3fxUYcCWRVQUFahGnQt4ZWd5b6VNVXMoYAhJ2gyQCncUUm8Cyl0Ave3uQAPXeY81NAkqpthm9cZ24NqE5BelQIABBaIdGTzIwe87h8f4jkp//Af/sPj/PyOBiwg0FE5tXuJnMECErBACCAiFzXkBZCK0bzhN68cmhXVeHO5rJkjnEgZWaDiKgYxgbHeySIvIBQARPKAkrQLUeVizHG4nC+31jcfXqf1UtrDG029jJNNdOkMx3d47uKDBeEdlIPbZ+Hv9VDC0k2CELRCOL0+3btx7Y03X6fIbWQdMEoBGcxhGGUqzPVDZEv93EHoF47mjmTIjgyoAIFjtUxtA6eqyGRKQCmM9PwLP/j0px+8yKdy3VS55KrwkmYGZjTIZ8fVmsQrb1yu2xhOnd1pXIJLp190D135l2DsxtCObkFEgBiLk3hXQnWsvtmj587X9t3P1EWSwiDEBUklXMKDJduYbuRlnZf1MIZxFQIrPFGkFmLERuLgFSeY6faBuQsRI3NyJ6efTv/62eB9YJmB3Kgn6pFDjIITqbNZIA7ubgZYKChGZ7b5vEkaiiqmJG3TTiqMZPbQ6eK+STFGKnMahyGjRI7ZHMPqFb3+j//d7/3Ryz9YTljHXGtNMHIEAxkbJBOD40pgfGzTeIKDlKkPUnO/9bDe1NG7lwGAyJlqs3kiB4hqyynygbXPXXr1MLQ6kK3qjCCSkcydEoHApTppBA+rahAqGLW1txnGUVmUKANu6qbBXQiB2AFVV3dw9FDkEBvindlyqUIlg5Bzq2leiA+l2Bjhi5+878zp9bfeeP75F3+UTcdr68ahzl4MRiCaLeaa6tEgDgcFkSZPykb9sNVJZQIQ4UVPHiO6JUWi1eThZIAA4kSciJydCYEQQQFEEnEwu1EOsbt/9dnnnzp9+uyXf/n+wwM+PZX57CpLmEymhws7XGioSomhTmZuZtktBfYiiLi5qvOd9vjvCJ41sTBFJkY205ypM5dKWZiHg6JgcmFVFRY6f3761S9f/OUvzbc2X9uf7ezXTWuFxu3JRhkrnc/JLAqadu7IsSDVRCTHOULcGaLxpOEiUQCMPAXPbEZO5PPZfPue+yyUP7p6Ld9/z8W/93fjX/vN8vTpnReu6F57ZX/21sH87VoPx+sbn/nsg3/pL6//5/8lTp1DqDBal/Fk33H5YLE3rxcN4FGkZCnJo5qYi3HgUEIic2RiMQ5O0bwwDlx6d9nDYZa0dXcuQjYvioKIWOK4YonMlADD5cuvPvNM3p+fnkxyblJuyqqi7CONQUMjYRllUbCBJ62X2Y0/Rvfru/jFBsGjuXhnq02GaBQBicaDxqfKcrCU7FQVeznJ9sbZz38OW6fBwUPMzHP1vWWTnYs4MPVgECcxdOlOXf4N3eFyx99zYv0THgZ2DsmRzdUB5p4D1lnp3sYCv83JmYlAkHc9uxHgcH7H84dQziF3d8uZHTGEMsRARA7uSNPktJIfGzsBpFpKiFGcPLu6u6ixJqoXa6VwMx8Vfs+5rSha68F6lHbn1ULwyn//P3zrv/snD4bBI9ON5upOTBlwJ3QFc3EwcnAj0iywE3N/UUYTPAnIiYFgXVmko9Z0K2khyKpcwgAWlorxQGKcz+dNvQwxchEbQ4rFoqperRfPHs74oYe+9vf+XvV3/ws8/hgmFQKWYB6MgwwWjjevHbzy1nUari1DsYiyDFIHcnZxFG5Dh6ibmzscLCSBQ+nSHMymQc6urZ1ZH2+MQ8EQSqVwWAoa1Avdo5QGg13S//GVb/0f//k/eiVdnw00D5GQPLsgRI9amzs5MXlX6CBgJah556ObwznRnc7d7pCSyiCBCxTBnM0J5pSS5Fk6rNaHqanr2eyB7fMPTy9MAjOxaUtFYUSNOgtXIyyTXbp+1WKZOLQUFAIOIXBwo5wKF4KoMIQRnMXEtUxtVS/uHU8ujoqizdYsYiGxKlzIejE4jNA9/6QuyLG37wAV9xG31JKmwmgksUREpibBB/HKfnt5f96gkHICBMlccKl+FLt9q2jfj1H9a0ffrRG8VArW/YOSkDEZdaay1ombg7s4cU8f5jbxmAJfvbSFxW987p77TsUWFpgO5/Pt8VQWcrgzm26s72P5T577F//s+X93s6jTeGBuSpbYGigPq4TcG6L2+Qzoq2wgP8bV2oeBO7m9IDjKrME9RffoGDDKAFBosdnE03XxVz/xlb/12d88hRHDQiiSuNAt0cDtj6M/T+/ciLsNg48QjCgDUpbp4GrbzsrJxh7iH1zS/98LN6/LqTRYhyVPjQS3WDhXYIHrnbXQSBzuyDCHAhrcIxBdaTocxfnuWr3/Gw+c+9qD584UNIAxEXWlbhADASRgRj+zIV6lBZGDmG6nzB8PPgSP+5XS6rYyPQHoDZ1vJ9X27i0FaL2Ip6tqU7jRnDUFCQoHAnesQBcHK/+40cufh9XFHV0La8TNEDIGC6brOV1d2j54HSyFBKPEJ6bQchfvG3c8QDMbAM+RsIXy0c1z9022nzp8S6qIJiMpoPAojMhE5vVxbPRJheO2JgDecbE5dT4/Ry8YgBT0anv52evPfebc/ecH6+6CzjsyIABD1CMK5wqcGVRt9kOFcnSkVYhWL1pU+KrOab6i0hwFbR399ffzTM7GIOeulN1x+ckNTqbiFpPVs0UzjjwphYK2rv2K+D3kkytvR+eOlY93v+FY8K6QZFr54N/+ltv+r40KKLAnnpMzoygAFWuXp6blRoURmhI5ONxKGCeHRWlgb9y8em22v2SzkikK4KZgN/KwIjQdPY7RbcNvC1LD6jbxHm/rJ2XoWhSdracRTCxzbhlZ/NuvPl0W1am17cfpYiFcFowWSOBoJBpAwgWKIke0MbWNKR/JghVghpF3lZFM3hEVWQnOTM4EjiHcXDZNbs5My9OjqkIFX+4f3Bz7dH09/tZvfJJj+z/9/p888fTrO3tvl4PtWE6Xy3nkuLGxJZqb+UEzW1CEF9R7BMMAOYrJYTLvey3Wkf7QuxOepH40GXVlWaxmLn5EmMoSkHNz6tSp+RL/6l/+wamt8//Lv/uIG0eWQmICTm9Olnk+my+zlKWwOgxO7lBTpADiEOzYbXPNkQgMmIByn+vIbfZFm+c1JmMEqqwMszy3Zrm+eYo/Vz002Tr74CeWT764ePr5qy++funy2+fHQ9V2VMlkVJXRc1qKWxVDfRLd6dlhnebUCOIG8KCoFnsHl5tkG+vFQw/gvot4/MFRiA/TCG9eDTs7lbY0GowvnD396CPFg/djfQPDAUajVBSHwH5rs6zznOFDdulD4gEcjcarTAdxkJk4tHsIOxieO9UXedd+6WmaGdwCCYhgCCSSnlqvxyO+uqvqROTurWUXJmV46Jg0iYxpRXz+SC9/7+Iu3gkjpd64mOGBDWwGwuH+7tnpdDiZLEyblGkQwniCogQLKHR3EXXqHeuJxFfKpz7Sk7vMm2OV+DlBDepkYO+txcnh5j+1iO38Xs/+Hq9/gJv6U42JBMRda7eboXq/7Dj6nd7onxBFAOSc1UHW1b8pkBPTYrY/FNveWl+LkZDgyrkZj6ZXf/d3X/ijP7q3HG4kwv58LVQRurBuvdvVT7MTnDOcgeKD3fGfEUe3lQ6dkm+1KOsHY+syEzrXBea9nd1IPB6OqvW1uk3zlBoJu5b24Xzu/GOPPnzP175cffGLmK4hCmA+GJRUtuo3duc35m1rMl0/3XhH3Omm/caAuAVzMZgqMYIwggDwVptmuVZUk0BDoSEjAtyTm8RbIQOGEoaD66h/MHv++5eef9v2ZmVugmaBdZwgY+lSw9jdb5+Br376sdNndR88ZnhX0jEgExTIRnDOHmP25KXPfPnajTevnH94ytuOjBDA0kU5RUhFGEVbG4Y9NyIiDt0XqqqiDZsRM8DuqjCHk5m4FdCNwWDKXCpIDQ5XV1WFB4qyst0/AZ14a7R2thCEQZ5c1YAQC+zWWCRrjDMJIOyE3BXpWam/7n7SZx791JenwOy2YjAdrZEZMD5StToz4OABx9A0m2W8uF6OYg5oHZrAg8EAAGeMqrUEfwNXnzl89RrvZZ52ZX2ld22A/fhy6aNe/b9zeAS7gMUNjtTCgSys4rP64uTiI1vn1lEw1NVNQCCD//Rb3t2K/0cdAg9RjCgh7AOXa1xvi3kYtlQEWPTWjJWj3XkHsrPwcoI4k0vfb6Ng4CAslsqsm0ynq8FG5PLWcr4fBOQda3l/L2blsS/2T1bILQEBVII3Cz69vrE22r88y25Jyiq3Geiye2/TYJLdcQ+gF0lZF0SsFDJEPOzXzZW92dXF+rlhmFZjZDUzO0omvItfUHQtNlUk1GUoHn7oofvfvPepZ94suVh4hlonYvH+2v643VDvGPuL2Q+fe+ora588N9zCALoEAiLBYRWIETenk9NbzY1d32/aKMGIFAxAYEfFviNvNbvVPoSTG47McH4WMICmzUKcHHuzeREohuEgRG0TEdg7BsVR+5X7rGJ6dzXyXW2Jk4BYyDDE4YzarHBUAS6g3J7Z2FgbSQWOyMQOU3c2wAPeXlx74bWXL928kuGhKkwI+V3zHqM+rOEEyku9W/WBujq0KZsynn/lhXWqzpVro3upLM8NBkEI3mY4BQRxigQp4VY0isaaJWUmJ5AAJGALgL2nLZ8TuuiKZZPyoo6eBsVajKQuCZRDKmO877Hx3zz3qxtnz4x/7w/++NtPX7326iOPfHY+a5tFjbYsiyLEsSJnbclt5SpmjM6TMqPPTutK/xlQkPV1dj/2kMafGQTnpk3jybBNs8FwOBief/KJJ//J//u//7Vf+d/eey6Wg81sAGNjiPrUqL6ym5q6GE4zxDwYoFCoIyKEYG061v3tuvxduYeIuOsHG8CyWKabe4eBRqdHPEAwGShZyh6Hk8Hjjw8uPoBHHsdD91/+sx/uvfLSG2+9aeA1cSt5WAzpIKHJZVW2sJPTAshshyUAM0ISB1k0Y2N2Hk83dg4Ob6pu3n/P/Z/+FM6fw/pa+YVP4rEHcfXy6ObuAF5Np+PNLdrcxHDcas5FlVHOgV3DjaY+aNpl9oLvcEi8faDpq3iMTg/qbmbZkLr+ATEkrJ85U6xNsyGlFMG1eZszCycBmbFzVBQKcSgj312/3cUvEJyQmY56acamDOXsrAe63BpuCcLV3f23PNn9D4weegibpxAqiCiQFGpwFiAYkWNlyXL7PZ3sWDNXbu3IKgng6Pkjh1Un5adNAZ1AMbbJVNWdWLjrGTgRlZyaPFybbE2HDAvWlGAsFS++/IN/+m9mz77+mdGZcmfXWxSTjbx/k6RnTxtBGeTQk8dIJUeRyeiW95qykcMYBnRB8t3bFMYMcYtZq1CKiKvuHdSNK48ncWPt5tVrvHnqoV/+0oO//Zfw2U9jMgZgriYDo9gCe/PmxsFsb6lejGRYeNKjbbjdRyGbOxF3PEt2V3Ndol1sbG1NAk0KLgQRAFgh7rSESiE+RAu8tP/6f/jht594+emD5aFOorEZdTcp+/AM6+8Yt8xCu+pzt6kSgzYaY1y09fOvvvjS9kMXL6xzoJICM8NMukhaYDKoTq2vHewkNiW2wOwKVSUz5p757kB3d2ZXchfC+tq0lL6UymDAs6qqFxx/fofi3SAAyYNwgLB7UnUXBFiBm/vNYdPUWTWG0A1KK2Xi+0d3bXbzKwBdYgcZs4O7Uc7Z+yYZATCyQI5msTEZ3HNhfVIFgUVwg3YkJQw5oBjSPtIPnnv6+ddfbdxP6ll3UmBCoFVHTglmMC658LS478J9Dz3wcICk3IgVx9vrvosTAEJHl/QYSwt8CLmyxJWdw72m0RiUqXczA1bBoXc2+em8Ezu7O4CdTLmj6ZkUwXLN3qyNB6c3puslCiBAT1rM5HFbAN0ZCAZNztHA+xxfvbm4PFu2EjUW2QzsDsPKmr2jCTvfic8rEZiBHKwlqCMoQuYCgM8Ptiq6dxzOrhWj3h/PYB74ZH1hd/EBggitamAmt5yThFAVoyvNznOXXmsKLNk9RhQRxJ6UsjNzOhFEhg8Pd7Sv7K6p0YP63un5T24/VlGAAgJVC6wEjQgc4zzH64t2J1kSJj4idB+Z7TCBqNfVdsJaWpH67+zYU/dZ3aYR9YY9BIK3bVvGEERS25qmoixjLJwZvorscmPvBb0rjXx/NJwcoO4D+eQYsqDbVg+DkDXUjQKRgKjNUJrH79vcimEMi7BgJCQMyYJG8NTVl/7o6T99+sqrszLTpNQIS21XchMjUOdff6SHsmPtgt3p90sAkTmRkXUO+wwnJ22zt8mWqeSwPpmOw1gC6pRiVXZU4wgJhChwFxfUqVbPneA3EDEJu/hqAYW+ktgfBALMLTAFprZtZ4cHi7YNRbk+GseCsje10nDM9963tXXq4nx2ePXK5d0bN8eD0WQ8TW1u5q1wUZRDsFiXPd2Zz5OBFHBw6uIBiLofuohdBYj8zmwKjxekK8MGuhXbCwJosZivr03bNjVNPR4P3Wk2O9y9ufOFz35iMimajNlyURbFsECTk6bkBlfARYQdopSVnQu2ZMd8hTmIaOXb4CB3J5AEMc3NctE0jZlLURQiVRw0y7YwJ46IAeMxtjcmD1zc/syju/PdZbDdxWHWPIohtIpFw8aZ6URZNNTB6+CZ3QnsHoyCA+A4GF2ezRaT0b1f/+XTf+lXcf89GA9yWeZR2ZzexH1nyvvvjecu5PX1phzMmVRGDWIN7JvvHCwPDuvUAi7MEavhukf3M9HRz33hD+4gJwFWCXs9CYYc5E5EFJgGkccFDwiBMuUWbbvz1DPNa5c2KRREKTcNQ2IgJ7jAuVMGMVTcANcTNUDfxV38DDB0MZRE4K6ul0Vb0SzZ2QaT0Uzt9dnh3nRy6stfuve3f7N8/BPggCAN4TBjt26WuZNgBe2taonQOdcoeuO9O7xa7uTtTqRGhj4EeFVAx1Gm98mHuaHTuzEHEeGV/zZu5QP0tF9yB5iLlFQVQUIgMXW11ixXozgYhIunJ0MgHe5UbQMQrt38wf/9/7V86vl7eHTaQr68s0YxDIfLvR2Ukpkyu7IDRHD2jpMkfpIOHXe25Q5xdFPtLmNGxZXN2Jy6Z3d2dotq02oUY5zXdW3Kk0ldxSva6vbm/V/98oN/7XfwlS9hYx2RUxExGlsc7tXtW9d2bxzME4TLkUqss/WuKoRVIpGROwOuYAlcRJBlbT3VhaeR4PzmeFLQpMAwQLp+M9ycMrONqAZenL/9Rz/69jef+e7r+5fqQq0SZe29fEC0YnQr2bHeX+7ss/vtAnmX2AZ0MT9EXBbWauCIWm2/PjvdeujCvSOuAnEnYXEQMwNoiTINruwctM5OQiwgd1NAhcWJlNzYHOquAhowDVjOrQ1LEGcjU5GOM+fuHjjc8ZBybHByJhIjSsZOoOAcGsYCeGtvf7dtl+6QwBzMnNUdULH3X3PvZi961Cahvh0lnYLYGV0MGEi7hSZ5tBbzncdOTT9739pmoAFlgVlOJQ9S66GglvHC7K3f/e6/+dNLz7ZjsRBOznzyQ8CdrgcjcbKcyFAIQgAiK69p3LLBX/7s17524XMVgrVahVI4ZNPio3LjuYs7BxE0Z7YUAmWUO4hPXV18763Dl3bbPFhPHBiKrnrAZFQADsvvn8FEIHbp7Sn6Ox2BHfAYKLTzKi8f2558/eHNhyuMoSE3xCfLVP5kKQDgoGRsqSzk7BRn1sfj64eHWsNLEEDsDDWAXdS6Wr7eESnVDZ4ICnIDO7EiZBJicBxdn6VXb8w+dWp4alAKlFILyhTET9IXdhcfMJKKhChRLTC4RHzg/L2P3vPglbefpqEjRoSAJkFT6x5CND2BJOiTAicU4+HlGzeeevX5Vx5+cxIfqSrAgHYZmBns0AHL6bVqc7+sbraNiVHIxO5wQ3BYl5MOBKWjiJXOcifLLcuX94/3aA46K6FVQxiKxCa3h027M2ulKMdRyDJ6+xcQ7HYTiS6yDF0huN9fO2kKgCal4agcj2i+kGWdrElDaU9Ph+slhkCABTgLcVfbFsyRX927+uqNt/dzjSKYUFbt7Q5v63WRw1fuNCcJ3jmHGKHL0YUjM5PkzbPrezdmP3zlmWDYGE3G9w23MJVxLEHBo6cMcopUEtaHQBEPmv3slBTm0aRkEiMm752u0NmmdH+yOycVMZQQaWutF3XKRqGMRTEm95Dr3KR6OKyKr3z1DNvvnD9z+h/9P/+7XFfjstxamx5KOjhcxoTxdKRt5l69sLL66Ux16D21bSd58HkHgWJQjes6w6VtbH+vPr19oa4Xv/d73/jC5x79nb/ypY0tqTNlnwsVp0ZUcHHlep3VORYS4UTJRKnpTZ+P/5Rz947SyUxqbrAiVOZI5nt1Uj1s1E+tT9ZLTEdjU/ecBIaB4PwWzoyQLz5S6ds/+P7T/+bfvvXmlQ1Up2IJrQlO4QStLzLjsPQsVmaUGSF3S1M25muHh/MYxg8+cP6Ln8cnHsN4tEjtTIoZlBELGoa+O+sNcpN0I7ICTUK93+SDVhobUPQQ8x1m5Pz4e/u4PCJ3U/WkllQydy5AgrOn1+4534zHbZ0nLMElu5EAASWsTMYKkGmXRcl+rAkSd3EXHyackJnJOWp3f1bAwMnYeCi71iQRPnf61KOfuP/rvzL+xC9ZKJnIgWxYNtZmVxIj6evTxD+Xu3lX/cfJVgD89K3qtGLM/FMFADDixpHBgRFFxGBJsyUKOp5OylAy4LCBKiTg0o30ze+8/e+/+7AUmxro5t66x8oZB4dFUdQEZSj33ptM6MwtT9SEgNHznTt08/ZV1+qd1kDddId8XA7qw1kLK9bGYTrZZbva1Fc8/eb/7K9ufPVL+NznMB4B3lRlpqoFK3Bjnq7N6mWrYTTgWLpxzkrMRsxuWJl6c+fWYyQxcqAmpVzPBWk0rE4NhusDDBwD7gkMRCCXTJYrboA32mvfevq7f/zMn765dzkNQMOiC4/tmd0GAxvpiWq9ACsmxmrNcmS8YwTrvBICZ7Yr+3svXnn9jfmNtdGoQMfbtwByIALTAttTjMRb1ZQaClEYLkQWOEqbtG/cORgI5FUIQwrCMIOZMcDMIBcwsZwoCz52DDk2TaNNzhzLMihjnrBTpwNNC7dEEogCrcaoO/x+nZC6hiYBQOeEuPKr6B16ekslAojF1evDSdDTk2KzwBBUugkB6iFYDVWJC+Cpt15+5u3X9rwtp5ttmz7oo/ILBRduVaEOLyABSalJedE8es+n7j93T4EgYJJQSTSgbTOqk2WhdhcfIMiNcm1QCzGhvLn012/Mrs7aHEeZg5EoAqCE3FWp4J3C/v2Du/w+J1YyJQYbCCCFm2s9jnpmfXh2ihLg1JBmnDBC0glTADhg7k32slTC5bp8Y3d/L6WWWAVg6kMRnQhdiJA53UGHFuhWsVmgTmTEmYNT4aAI53a+zvniqbXzQwpQtItIRCGuDBnu4hcN3T3Z1IKIMGVSA6UhFp5+8NwzS22NnUKAA6l18xBjOpHLlePDHTJQvKri4nAeE52ebJ89tT1GxciU2+geQ4AiIXiJw1zcmC8WZhqDcafmIUA6I3YGi/MRH83YjU3ZQS5O778BQICsFAD9uoDIiMgpq8YYJIipZzV1kBQiXLCJK63kYwTr05S6DyTvGBzOne6L+CSJMp2tRQ5FyQQzsdzm+nBa4sGzmxdGKOElmgCTbgJPUpO/0F7+5ovf/7NXn92XljaqRsysPWLqEoi8yy7jFdPphCkAyAE3vs3SmMwJa+PxbDab7R1o1hhDGMZqPKxQRZD0tlPWMfojQyLVuXFGcjV3QACBs5szGblTr6S+RZFkYjU1U5FYVVUsqmXSnb2dWbs7GQ3LMMzezmdtGYr77pl+4TOPbkxOX71y+dkfPevuGxtbFKRNSsLo8sM6shAcpB33H6R98C+wWth1F8iJUgB08jtd0f/56LqZTKb7e/ssUsTi4GBGJFU5ONw/uLmzu316+5FHtspYtGnWNHtRsDaaLmdJs5gFLggByZGoBTvbsaYAdxHj5iAnJhYncmdzd/cQYixKYk5Jl21aNmlR62BYtE6tSC6iFWwFObuQhvvPb44HN69c3bt0dY3C1EJYpEJCG1ZMvBOAJL4sTAnBLRoVCnF2kjqENxdzeeDei7/29fGvfhUP3IvBYCnSUmyUAw8KlAYxMCMUiKWUdUa9xOIgLQ5zWxssBCo5xPzjKX93pgCglZxW3F1AlciwkGFABNgVVdTX3qiff112ZyMisM3FNIhDxLlSLgwEdUIbcuY+yf0u7uIXAE7IJESISgQjuHFWMeXceppZHp46c+Fzn7/na7+y9rWv0733XWnSoBQnLBJ2Fs1emxoj52AQWGfm3dlcWMcm7ynUd4Q7VABkg7r/uAKAT5jS2uwnFALIAQiRiHSrho7q3JcK36UAIEokqlZSGEQEhebEYoNx3N4qgkC8HVtbiWDR2Lf+5Pv/33++cWP/bKbm8g0/XJxa34TmxWy/2lyvrc1M2tkUgsQ7AUfHIz4pM1Bylv5+3Tnxu7J3DJ6OOMH9o99icQyr4ezwsBbitbVLqX7pYG/0yP1f+U/+ztrf+Kt47DGMRzm3B7GwMKnBV5bLa3vzeeOJonJZG7UKSAhlodYdmc4r1LuOQ2fSzyGAoNpAl8OI09Ph2Y3RWFC9I4EQCmqEDoHXcf07z//gD5/642evvDwvjNYKq6jhbP300r2f6Di6+dnJUQCsXEtXRwDGrl1qFQgO5iI42zKJ0anNUxe2zk5QBPduistEBlICBVzf0zppnZVClBgMbm5gSm7EDrJOGF0xTcpyWhUVMVpl1yAswmrOoCBi7sd7gO4EBBpIsCZZNpdARVwSbjb52nxx6N6AjDnEgsEdA4eZ850s8IxgTMq9nr1bq7Iz9wGYbCCnTiJAAKK3Zbv/wHr1iXOb5wc0cQ2WiIzVEaQlTxyem731r3/wRz+4+uJy7DQpU9aTczw/BNzproYQmtwChlDACPMmznTaxv/5V37z0xcfOU1r5DbkkinkpAQEOVn3nbv4AEFQ0cYtWagWFJ7bsz9+5cYzezYr1tpQgdmRiZTQj+YOwp3U98RZXODc0f97ihQpKEtuBzq7OAxfuf/sFzZkAyjmcw4COVn15BOnAACitG0BjICLG3JmUrzZHhzqAjwEccd86EfkO/QDAUAwQSbvcgA4UzBiEBtg1XDn5o1X9/PluR2c4ogwYKHihB2fu/igUcZweDALXkgZkFsK2MLGLz3w+L0bZ7XZub6cc6FchCQFrK014cdDWO9iBQdaGA3imwfX//SVpx47e//62mhCGA4K1A3MQnayZn1UXtySrZu0N2/VSkVE77/RC9th6IMXyFzAjgwowxzxg3DUNkJRDupsqilKRGFzVZ81ZjJej07obdn7vJCVSxyxd9LWLnaO2DrJwkniZccYXdVUxhWCRl7YJMqZdQyA2FkbdeVOaPJmSf7c1ddevPHWjXbmU+GCVWtYQlmiVe/SzlaUIiI4jE7QfB5OsFWgC+jWhhlhtz5AibhR7Njhd195cp6b5efy17Y/L6gmTkEYrkCGOQkq4jPrI1k22c1ay5acBEqWNa4sTDvG063oLYYbZ0gIgQrKps1y3iyaOreDSXt2MPHoTk2bmsGgXF/HP/gHvzqdDMx+79U3bh7Mi3K45cJtswwegchgA3CUb/HOHot3+brgk1X9/6kwM3eCS1FURazns0SIG5sXX3752r/6V39yanv6y18+Oy7K/WavYC5Ez29N6UbeWRgSW4ARDG449vaaEGW/lQFAABEMcAeBhcVByt62zTK3+4t20aYqclWFyagaxlAShRIx+JAcj3/i/s9+bu+ZlxfXD/ebdqxWDYdAc7w7cCcQR6EwsjJzX/2HLEPYL2K+cPqBX//q6d/5TTx0LwgNiHhYgWWZJkUIASmRKkTgQDLs3VzW2ZfJcibhikNUEgXQs2nuDOxMvR15f+ITibupW1bLityVuiQCOj5/sTp1qn39WlYPRQGxlh3BWmNyCwpxONm8hDLiHYdE3cVdnFys5OYWDaDspslzC3VGhm5eOLv+lV/Gp76A0+e1QNYiA+RIijan1KpLdHc1DWD7+c1lTzL3/6fj1p1i1b34aW8GO2As5BBAHNF9PBhsbMUSYFDUZkhAm/DEky/+228ePvvyoxyKujVHEQu4mVuOnKGJezlsB3LuytEnZzLW4YjxrZ1+FzAyhrG9I5L9SFU7b2vfXLPAb2l9nWzyyUe/8Lf+4/C3/gYGA1QVYrGIsZFBAnbb5sb+YjFXDpXEIQI8mTpc+ykR94btnd6gewZzsGxuLXsaV3FjFDcmxQSIyNxNHsGg0AUxtcBV7P7Jqz/4gye/+fz1V5eV+0iaoA2y3bIaJrC5rb4Lp5P1HawyojrthR+1o1QhIUPLIvowvLp76fuvP/O5Rz5xmgbROu88gis7lUxD4Oz6+LA5PGgaNw2MbJTdcs4AiKQ79cVRCQ9DGJbijTsSEYsIYF26bpTAfmeKwGMFOyhpAfZQeog1cKDYaeubba1lieydR7SD3A2wzlDw/cMJibsFIwOQjinWeYLAu+tX+VaOnUDHlB4+f+7sOlO3kHSgTtKlvAuuY//PXnv6h289vyi92Fw/qGc4Oe2+kwcnNJpBgBQCtjpjaRthct9461P3P7bFGxkptCxl8JTbZTOejPzu7PAXGA4qQmh0SeEAuDy31/eanSVja+jEIHaweiA4uwVXJTPwHTm+9FE3R9EznSmuZdfFgPXMuLy4UYyAApCUUA5xwm7ZJ6/A7SD1kFBGnBphs6Qx2j1FitER+ikr/cWzQMWdvMvwISMGM9xAsBD2sl9d+rUU9oExhSow9ZOsu/jFRPfd5qZtQYMiwOCwMYYXq3OPnr1/ecOXs6yZpYoWVXO2lBHvNgB+GtqcuCxuHi6fv/nmm8ubD63NByi7aNXe4yTlgHKzxKmSrs1yY6pkDiaHEQgwsKALTWI4nDQz0C8k3uHA837hfdIngFVxikNJy3lqNI+HVYhVsmVqWsDv2djQlcMnUedHZKA++4ucQQaw4ccC9E4GyrJscrKsVSyKgWiBSfCNAiUQ4axOwg4kaAOdwV7bu/T2/MaBL2IxjsKoM0wxFOAWk7erzYnD/CRGn922SavMLrb5Yn88nIzGw/YwvXDjjcN2Pj6zcd/2fYVvRipHkQGGKjxBIURrEnVYzNq2Ti1MTVM2c3VEIRj6790I6Ihl7pDIQqyO/aVCM1NRjE6Fsr1yYzmrrl/Y3JpOCwYWc7WWCPx3/4svPvzoQ/+3/8c//sYf/WlY3lzfPMcakQOb9Gw1sBED3NW9O9IQXEAMD6sexImaP/CK/n87DOCD/VlVVQBy8rW1rbpe1MtmOKrKcvvP/vSFe+/ZeOzRv7m5VqwNp65GKZ9ZK+dzmS1Sa+DO5us2MfuHgC5f7Wh1ZeCkrqqu2ZWJSyEY7K3ZIgqqRtZyuzEdbBblGINSeP/GG2vj6dmL9wzXNxdXD3brpee8xuJ2gkYJcYxaAByVxcjATQgHRbwxiOUnHzn7K1/B5z+DQbkzWyTWsmIGlrs5VrEokDLUkR0Hi/n+bJ4lNoYW7KGgotKAZGgV8jOend6Jjbi7FtxIIeZdIUPAAsSwsY7pZCloHUMJzGzuraBk6y3N1YPAgcwnqPpwF3fxs4Ng5CyG0PuRoDEEw2BQZvf1zU3ccw82NwFix3jQNZZhhpyzqjoH/ITK+yqK6cPGR64N0NX9V89/7pvBoN7Izr1grA/jmQoLYAKfhoDU4tq1a9/840vf/+FZhMX1mxvD8elz5/J8tre7V1RlHI9vLg59GLS/zXYVSuuFqCevHtj7IXAfiNpV/6MbG8T62rQSnLhlertelNundrR9u2nv+8qXPv33/kt84bNI2bldhgLFMAsScGnvcPdgrhYSV5rZVUNRFsOgjsUyz+aHk8mkcxsiB8G7ZgA5RCilJrfLsrBJFTbH1ZqEgCzWrkp/rEBibohr2DUcPPH2899/8+k50mBr4iEv89IoQ6S/ONwBMjLqqrQ/r6P8XqB+fm4gc+9LHH2pxAyB3dyjoNJrOzsv3HjzanuwLLdL4gLGRDBnV7GqZGyNwuXIEZotEQYgS6bmOcYoMCaQIboX8Ep4KMieACNhRLZsSRXgcMJWCwRoq0ISY2wiLR37bTrItnTEUDoyG8AC6+QqRHzHamdf2S6FXhCDI9vYLiPU+3WEsyNaOwl+z8Zgg8A5d8wFtBlVdGRDuK77z15/9ZWDK3m7KMZDXLqKanwMB+YXBpRzCwLHWHHUbEHD2enGY6cfuDg4N0JpbYIxHKlptWkxHhFO4pL2Lj4YkMONgrQIM+BqK1eXfphRdK4eq0pOJ4MUNwb/xehaq4DAPoCdoIXWY243q/GpEUogZJB2MeAf2M59IDhpFkCOukWouJSbS1QDDC+sP/HSpZuLRRiOU2f16gRnZimYJXCGvv8LWFxFM6AZnBFueXuYOXxQxHp2ILl++MLa2QjJy8gGKu6Svn9RQQAUg8Eghgi4sIBZ4Ywgm+Ubb7956drVpFndhuMhV2XeuYlq8PPe6g8VdypBlcievSoHbd3O9w4efejBs7JWH+4NijGWCcWwGpQHisiYbo12Zuntq7vFYJKaJuU0Go8023K5nAwry87mgBuZsmdyZSdHcSeWIN0aoFtiurt5l/QFd3MHi8QoBnMDsUDENflyNqyKwWhARtlSEYSZ29QIr9YU/ay6qxYSu/18nHTfC534uU0pEFUhBEvTgi9srp8dESUfCllahhBaWO1KXD619/r/9V/84+u0kGmVIxZag4EoUO3L/50NZs+E6dyPTlLo2YqL19du+2cCoRqPF/NFm9rBYMAhHCzn82bZts39p+7diGMQDmc7g6oEeVocShBnCBXlYBRjocly0iBxNKhUs7uZOTOLRBJ2h2kXEABzmIPA4ADuaveSE1JLgAwGoSAwc9u2VRFiifMXqwcf+ZSU/ubbL+8dXFmbTvOSChmOh1VRFm1TLxbzKGF9Y6teZvIARHiAR6AwBHKhE7Xi786HWw5FRznALkFWHElXdSIJIbphPFnb2b35/PNPaVp84XOfGJRFs1iUoWqauLGBlOVgmaqJLJr6YH5wevtUrvNxWgC5dt64YAOZuTmIWILkbAY3czDHohQJTtLCfVTNtG3NFst6fjArhTeqqrA8IoExHS4Pn3tx76XXt4rq7PpWvVyq/Hw4BFVVNU2TUhIRImrb1swGHLeqie8sdJFjrJagy029tz6SRx/86n/zv8FnP43peEGUq1ERq+y4fHVxY3dxY9ZcPVhemy2vz+fXl4u9nOdBliEuymJZhkUR9wMfMA4DsnSRd+90ZexmWO7ubm63HMABEMOZ+nqWERwOd3FwXbfr64NmmWf7uxvT0VpFlnKAsRBXo7Ubh9efe2F57erm+oQn5eWda7GqxHjScMgAANGDypOgVJKTMjzfxV38THCCMgX3YaLCnM2JXNmM3IXV8fobV3ZefGVKRbzvQRqPLaMk1C0QoFLs13WTNZQVnAgityyA3Kkfpj7YEOAjpr+7m5k6krrfMtDvwczH3QYwM38v/CQW/0/aHjUNIVRFEUJgghuo9y/qrb7xDgsg7O/Px2VZOer9Q7H2wpnxxhpywiSg3bu6ESMW9Y3/z//w/X/+L4c3D7Y5DAXmedkuW1eUMQdvyCxKlm6DiB3BEIzEidHbNp0QEKhzPu/CipWdyNlMzDamG7HNeV5TRlUOq8laWQ6aqrhWxjeR5eK5r/ztv3nPf/Z38PjjGA0xnR6GwkYbC9D1Wq/uzpe1WpYmucehSekSDEgKNWLmsiyDAIC4slvvz2MG04IDw6uAtXF5emO0EWOBjLwUVQ4M+KJezFxTIQeub6Qb/7v/9n//wv4bqUQuMfNlTeoloQxw7ROwVo+VbenxKgDu7KPJu/4HdWuB7qduSjwaomlJ4rAcaJvcbTwdScaXz//SmGKTa89NjELmbWtFDInRWHnzYL7IWYqydWtSGoxGIlwWkdW8qUfCp9enkyDNoimFhAFy02wG4SAS3frNOCFgYBjLZZOW5inKzHB1vthpWovlMmdzhsOymmo3Kqqb0R2MiP7/Z+/Pmi25rjRB7Ftr7b3d/Qx3jDkCAURgIkgmOA+ZzEwykzVkZVVXVWcN3Sa1rPUkmfQT9FKPepTMZJKZrEwv3SZrWauqVNVdXZVZRebAZHJIkgCTIIh5DMQcdzyTu++919KD+7kRAAESF8kALhLx2bEbce899xw/7tv3Xnut9X0fIVE2IpdJtGth6JziOFocrhazZjGbTVaHlWiO090NTl+6ePLhtVAAHNuKBKaILcpiinZO9I2XfvD/+8tvXE67c5/n7Sysr+WYjszpfD9wqA9rAGIbVlY9hBt1C9Wd+qH1s//4t//Ox6rzQ/iRlAMOrCQSyqKC2VHTZL+HXyEICqubZLWrnpvh3z9x6WdbNa2frMV3FB9gqW1mSpagZnQI0VA2FK4kpsQwWur3sg4pYu/6g2vlP/vqJy56lBGrDmgasMB1iYKjgqPGAGCwICkMBaMG1gVnx+XrO5M6xcaViTsVQWTLUfN7EI5kdB3BXVslgwDLgGaj5GQh1Y1WLk3w4AClhIp/FYIj93Ck0Wk5WjcYGHBAAXd+5eSpweaKejaDhMWiWSBhPAYduSLekQKrMwf1fg690uw8e+vVj50+My49LC/tVCGGDIyB8yujV2Q6my9KQlEWajlqhCDabVavKERBcpBnPDSWrgEEUjJm6nrnGKQKsCEvdd0zuUls9urWFaUngfEipsDkXaFmb7E5PYowzlmFxDFb27jcDhyteAtAEBKYsjNQC8vkEvTVrcsTquekiTWzMneuxwwGNKPjERsJaV8DOGL8tX731TOzFXfcnEYGTwZKDsmnSZ4//caLs+3JfdVp9+Cnz/i1cjzISO18T9voxyNWc6wVZBx8WxpS08YmNbEIZTLKCgNUkyl36QvcQYZYksE5IxgFg2ty3Jlkyu3mSlgtMFwvmrlZJufx2OPD/834H22cGvybf/sffvj9P/nk/V8v/UpT7+9P96uquO/M+fli+uJzrxw7cQIA0Pf+dxJAANCpoRwdGIF4eQoOuDJ0QLVZPo9gDPD21qSq1gvPT//ktT/74yf/1tc/Pxyenk32XUBOSG0TF7uu2VwfDjhYnsdDOX4fHtwZACh6OQU2KIz7ohIZw4iyEZFT0oSc2DUukKlXyZZhXgCngsQgQEnACk6gli1/cMmZvb29LjMSQkDnywd4SHtzslKsYeyuLGav17N45vi5r/zG6a9+GRcfsOB2U8rFiCENsLVdX9/e7fyyuqu5dNtGYhi7xBSZE3OiTk8BINh7j5j65lAYG5jFxxbsPPmwmDeLQbnqXIY6MIoCm2u0udFeuzJvWy144Ivl4XVX4Xbf/1G6Ve7hHv760E7Su+tklAyXVQQUlUFCcXFz642fPn3+xNlCvjw8vQFDIeCAFZaVQdHMW02JIPSmYIaXL6136rR8FPCeCw+/2P63AxvObKy4DGsbQgzeOUEBeLKwmG8WJXb38cMf7fzs+dWmXVHT+VQdtXJwYfTAcMmWLyhGbMZHMhK1TqgTlJkz9w7AHuRA9a1tn3ngK/iQ2M0WzUTTdcHrpQwefODsF78w+o0v44EHsLYGH9pQGtwcuLmwqze2p5PWiy9DFXy1gFM6GK6MvoilqkSmDGNa+n11Yvix9mxVkHHpBo4LwANMLM40tk1OGJaeyy20T19/7clrL+xgvo9FK7F1ORFZIDiGdE3bd4S/xr1t0xHD7YWPll8JIAhRJrIUG6oz5ejs2mz3J689f/2zO2M6VnqXU+zOaBAYMGCUYkGMW4VlgMCUTD0htdGlVDKPfVFmE1YhEPrL3R2D9Jp+3QEdFQYkgEUT4Tw5WWRsLRZ7TdsaK7EZemlXgKCdczLeU/xApmTM3bbTuNOriKqNmgp8ILKW2/lQ07HgLxwfjbs9jGWQAzHYQ4Qhl/X687de3cEcqwVVbLlNdXu0tl9HEN61bVuaSCbf2DiML2yeOTPYLPrMa9ekdefceS+h8zcaJEl4B3h9iuutzKVSEdWE21LObDCYiB7OTRZdq782WZE7ShQxWILWITc+t2fG5bqDBwoyaCdxLUdt3T5iBQACxCG3IJRiU6VjjEdOHvvZG9dTsyi4IuIogqzIqTVzJno4R4Xu5iczv8z+JyADCjgTV7vy8iI9dyM/tC6boQQaw6FZYPfwYULfwNHxecUZeaIS+X5/9tGTDzz9wnOm++Biv95Frv3xzThdfNBHfHRBRpzA7LkoFrl9bbr9/Reffmz1zBcGFxENTF1ULgQYRoSHT1SvXRm9tDuD9+IH09wma6UIDVJgk77RBmQQW3arHRKG3jdteYhKABuYtDd8P2jaAjJhGvXmtAEv1oaVE5+axKCyDG19mxz2Vjn4o4QcNRQFW8rN3KuOx9VKKQ4oCBZV2GdQg6iQbSx++urzU8QFZyMiATNbd4qt30B0vWxmIOiRUvO8A8vkuCmQDn4aYwRB1WpEX7hirWrmzWt71/7zT/5CNf/6x3/tPDYddJ4aZzYkJjMHFMCKExqVYro/mU8XmYtCWIgp55xyVDCxE3GqehBH3t5rGdoIR4E5zGKd9pom5bxWrQ3AA1q0ajWGFV+4WP6zf/53fKjXB4NXn71RhUKEnWtz1rYOKapwAQsHSfM+aDhiW6nbeEvcRHpHhP1WCfb5vD69uu5Ynv7p5X/nv3v+7IOf/OSm0EpRIDFOnSqSH81zm41G5Kf7C/HhLh/7z8UPZAAcc1JVu13RMIKSN+LIIagaEmVQIlZIdoiAEDppSSCrJlU1/aACLCIKITjnYoyddC8AS6lMguB3k9006Llz9//Ol8//F7+Hz30a6yv7Kc3Fe4gCNyd5a2cyMa5L14gAxJ0UGCkbuoKCLgu0DHRUd694TwWbrn/2zrFNIq6JCE64KCez+XTg1tZcNmdQCpU7d2Z48ez+6y/v1vPK+dViMDcDNHVGxYYuP7pUhb6He/ibAyPtKefKIIh61sxZgzAU093dyz9+Ym74eFX49d+Gg3NsJkOH9fFwEvM8Ns5VMCXDwXa0v/3saO1OjyDepfp/Bzblukl1i9SOhm5zbbg6wlhQKGHegghPv/Di//Kftn7y9KiOQ1PkqMEpvSkTQX3o24fBLkOMyADDQZry6EBByr3ZFJb5aDJuF3VZjDAYQ3gvxa0UJ8Lbg/LUlz9z5kufO//FL+H8eYRCyU25WMDNgZ0GV27u3rw5tajjKhTOiQtKt6u7bAcWvMqqDBMiBhGUiQzkCLB65P3KsFwdhDHgAAdiFhDqtGhIhd0E+uLiyp+98MNvPf/Ejk1n1CZSFTIhOCEBiKwTgTReyuofHd7vbZD150RvZ/+py3BqUhiQNVorAjcI+zp7/vJLz115/cTZcUBgRxlJWAqhxqzyNC554ETaBjmRc8akqhBum4WojqtyrSwrIkmZe/V6KEONWAHu5Z6OVMhqwCw2YTQyj71pvDmZTVNMroQxKXfbuq6oY6RKB/Zvh9EE7752+1YAXZaQEREtMUkqC5Y443q2IfLA6vikgwfU4EMJJqiYGcwasqcvv/TE689u0cKvDwya9udWGzk5OoyKo4iywLxWCj4GX9v5tVOPn3/0vvJ0CfEQZ0xdjwhup33u4W8qjIjINVxcafDcjXx5kRa+9M6ZJSDBGJ27nomC2FRhZHyYQWERMZlCCU4g4ghes2uaVdZHTx4/BkjMlRdkgxHYHbURd/QKAGwQAsE78tnWmB45dfzUoNqbLRxHHVgGaRd+karwgenNu30HEwMrurSCAlG0AamSwTktqpvt/nM3dx8/vfnwMdciOxzSCOYePjwwepMjNwEC9iAFjcGP3//IUy88s/vG04s6czbA3gPj5CMFNlA2CU69tAXfnOw9eenFL556+NcevrjqA0ShgEPhEDNEcNbjsVPHt3Ze2Wpa0TKrmWNX+KaOQi5zF4NBOh7Ae0wtvU0XbufGBABQu0M60whJwvaiUVqwD6tFcGoKRc+3PoIx/5vAgCXzJUMpto0wxsXquIBkgNDWTRgWGdaCMvhK3H7m8qu1xCTKzEzMBBiymmHpjfTm9gi2njBxhLBMSmqfKO+LOqoK5pR1tpgGqQYrgzAoMbUfX32OPbshF/d/SjB0K2O3UIBZYQYWVAAFkkEpbWM5L9omu0Dses1fyzAiMzZSUoD7RvElmhbwKAqQljFip27Tju4s6NzmAIHbRTvfj+PB8ORm8c/+4O/9xud+/f/yf/7/XLs82d2del8SbHfnFkt55tTZps0KxuHK2x8I3qJx353/d3z2eDRo6pZ8qGfhx0+88SfffPrMqd/eOI55DSkxrvDQueHL12db+7uCwmWw47s93rT/FN2BKxsrmVAXPqp2vt/oKGJqRqxCEJhlpKzIgHXKrsJwvpPcIYCydrPL3T36d0BZls65lNJisTCzsixFREFtUV6dzm5KDg+f/8Tv/e7q7/8tfOwiqmKR1MpRBamBW1O9fms3GcLa2i60ESZjhoopG6PfJ5MzwOChHV/L+ta/w27472hDNgDdjQwRtG2ugjgrJjs7k4HTtRUmrmOqfIGzp9cffnD+9NOzV171Na2uDdqmAZAYSdR1iSHrbGfu6Tfew98QGJkyctd80KU6IYoMY4EVZJXznHVy7cpN1Z3TJ0+cO4HzZ6gKWR1V1dqQ9xauiTUsEZjBXd/uEkfIreTI4g7lol8eDopZ3ps4jcNReeLY6sYKAkApoq6RDJffmPzxt69994mwveNjtDavDKq5tV00cSeBrkv9dxvXrhUGQD6KKehO7qnnVSiBrfOM1cFgjFBBeCemK5an40Fx/9nN82c++8//KR5+CCdPwXSWtPZF63wNPH91ul8300kb4QaDYagG4CIpzPWt9wzFsgefTKGZuc/+k2W1TntGx5VfLd3qoBgIPDoXQSZyAMwX5m2K9CJufeuFJ7798pM/23pJN7mhRMIQMmYQTNG3h/cdowdtSV1bxpGKhm9jqUO1/LZuQMxMZplEinFo23Y6b5+59Mpjx+9fCRsFJFstVECMcywlrJQYV8Ev2mgZcESUVY0JKTvQOBSrQSRlsiyOW1Ml5IPsqvIR1FZR4iySHGbAbr2YtE2SYMQ5qTfpJlOQZYKSdi7SLh+up0EUAIv1qSztHS/UPDdWC2eHRPW0is19G5sPbYy9ATBP5DqpQkNDkqDXsP+T155//tZrTZnKSqxOSOpFVI7Y/uuIwYWQdqcEJxkDcxc2z3z87MUNDAPYg6W7Xe/YVN2rpvwNhoEVroa7tI/nb2zfbEjLih25FGEtwAkFwDAPyzBjS4dq0DfSzmYAoI5k7Q2uja6enRpUj5w6vga4nJwXEDKL8JHb0R+xAkCnslE4kDqzAirw92+4i8c2X9+5EX1OSUkMRHACgASafulL3gnuyz7mYZ1lUHJoyJKKGCmqwTw2r+5MX98bT4+FCKEjeI7u4VcHffPqbgCDPJGBHt68//ELj75w/dXpdM8NuHU+1u/NI+SjAgKoJXGuBcERPF7bv/Hs1dcvX9hed2dD6duoUGZBKUDS4PhjJ/Da69V8d2sxn6hjqUYoKLY5gcXg+hR+v/kB6FCsWyPoQXK27121/v/Lva4CDNXl86kYTZucp3VVDgeF86FAzq2+RfxGcTTrgsbUa2qDzQJjGKTsrIwNlszAGUhwLfilG9eu7N20McMDnU+dqplCDaYHpmcH55uOoAOwMYEN3PUeKRxMQQlGMPPiVCw3i7rRlJIjMdLo44+uPeOf5dG4qjY+flyGxYhjG72UUGU1OKoIrmQeBw7yyq02wYlkInLMqqqWLSZh3wv/dFnL/swwyDIoZjiGeRfV2qbZbWJrdGqzGldBi5Da5MidXB+dWB397/8P//SP/ugv/vgbf7Gzd2tYnqgGK1ktxgb92AcA9O1IioPCzBHBW9sl9Of+0+E2IWBtbeXypUtVGK2NH9jdufEf/+NfnTp94R/+wX1RsT/ZHa4GQdgYcT3RGMmH8cTi3dtHdvPDHaO67yhkAzEZ1LIygXruPzkjTWSZHRPAWdEAC0IQLoRYAC/sRAhe1ZEiZ4L7QK6YmbVtm3N2zhVFUVUVgEm0l7fr3VEYPPzgg7/3Oyt/72/hkQsIMo1Zi9JDErC3p1s7e40RyrJlQLmrv3LXf6pdKko9mIzYlAzWTaIGJSQ59CyxlB+/4+DBBmQjNRhxTFo3OSoEQCJ4xomNtUcu7J07tXPpktVtpSOnAJBEG2GnMOqP9i5LSN3DPbx/UEIrKTMSS2aIOgAZbMhZE7KVjoKXZtHuXru888R3h2th+E//AIM10YSIka9WR4OdyTzlJOze0jvVswoOXcD7cOOwEkCdY0FXAKBfxkgV01UvQyfDjZW1FTggWgzzCeYL7C3w7e+/8o1v+Ss3TlVVquc5tiunjzc7t6gzYOreDiCDV7DyQeofQKY+D8hHrGZjpneKvvdUCRIZDlKyrXpxRfOt1Wrw8QdP/uaXjn3qcXz28xiMAMyittWAAmrgxgKXb+3No6liUKz44YiDtBlt7iq7XW955/er3Kve94r30JRyJgMzO8aJlWqloDLAAVCYKRGDkU3hixrx5Xj9z57/0Tef/u6zk0vtmlhQc4DAyABSVVgX+N6ut9z2yziquG1P0H8PZHXeOUKMMZlCiLxQac9ffu3aQztnj60xLBCADHQqShgPsD4eFfuLNqs560d8Vg+uvAx9KDuSsKmA2q7VvadjsDdkghwx0nAmWFlMFTtN3GsWkVmKEuTjPIpwV10zUhMkQmRgyVZ/lyADg2nZsrZ8U02iFrjNdUHRtEEzXQvu4sb4/CqKDGiW4DLQAkbeDUeR9KnXfvTs1de20wyDqrFksQ1GJeie/sAvhmdJzNZmn+3EcP3hU+fPrZwoQB7ERmZv3kId2vHmHj5MUKCFTIHX99pXd+ZzCigHSslzpNgAbCzZPOCsm94PPxrMdZkpB1ayzDn5GKs2XTy3ef8qhgBMBQCxFqUcqrzwvuBoJbeNUFsehKJpZ8o0cH4BbDIePn3yiVe2WqCO2aAQByGYqh3yohkZWOGtbxeNYhasBXKyWOcWfoBicHM+fX17f+uBY6els4u+h7+xOAifaam1yQALEekaRh+/8MgPX/7plSt7DuSKMjUN6F5H4TuCjJ2SKMcmghWjcrabXrh66ccvPPPAx45vyNAymsbCgDygOQUJJws8dOzYVpy+0cwhJcQU2YQ6ypSRLhtOWazv1j883tzaRp3hJJZUXoC6fRQroM5nV8xju7uoh2URKnIsbYpM/LbNrUctwcTkLAOqnmUQpBCiA31zciBeoDWEHcyevfTKXqzVsUomJTMj7aJfqNHR2lb+InBfmbD+InaXW+eLVJTOBSrLlKCwRAYPNyreuLH15KVnNocrw4fdl05+vMCILHtjUVYoZWNHQioVcwiX9zWDVPXAt9BS0pyJuZcb78oPyzpTKFhVm6QNVIRY2EkByOVbu9n09MZwRTAonQfEoIbf/u0HNo5V6+vFn/zxD65e3jfz3vm6jUyua3BT1l73n9JywB61MOLnuN79XXqQYLpDGF5jWzesg7C+6R09++yNP/pPP1w7Mfjq39ok9YvFVllVm8MNOuZ3bso00xyc+H0ejNq1c6iaEZJmYiaSrgImkVjFExiSQA1pTfAO5jHwQOE4eBERWJEhSqpIH8SKYWY5Z2Yuy5KZZ7NZXde77G4MB8c++6nH//7f8V/9dZzeXKR6Dl+MNgOQgJ1baefWbhT248E+6fZkWpUrPnXt/332n03ZIKRdCyT1Vlqd+tGhr9Sd83l/EwMAVOEcq6KJWVxIatNZLocCEIgxGsj9Z9buPzd76mnb2pU2e9VMnAlJkDM6UwfRoyjTfA/38N5ghCSaDa1oYGLmTKQkmThbsjYBVvlwXMwW8/lLzz4j7ed/4zPY+ETwRatRUa2UPAgyT4BZF1yRdRSrI6fX8f7gPRQA7lQA+sU8ADEdO6xVIZRd/hkVaVUIosePv3vl299ZvPDySfAJCrugRswsd4VMu0Pbx+U31TKVkBiJkQlG8PloRQNLP2lVM+4U9tgyMI/tLOmOWbM+Hn78wZO//aUTv/Pr/uO/BgxBPiazAbFgF3j5WvPi5etUDJLlTEjOJ5F5N0AdG3RpN9OJeRr1WkC9/21WhRoxhxAGXtfGYUBRoGawbFBSATNnowXFy7NbP3j16W899YOfXntxMsDo1OpiMSViRTcyFEpQ68mhAMCEbuHrJTGPYlvM24FYGNRdnZRTsgRh58LrN69c3d2aHTvnoZ3RFawVFlWUjNUVX22FScqq2rl1W0yDolypikLACZwzAdDMUCMYQyGSkYn56GVXjaDCe3V9YzKZp4RQwjkkZmNW9gqyjgUO6ypLdmgTJzawdb0R6PjBmZHZ1CFZLJBhqUA6u7r6wMZwXVASkrpOhHpa26gkgl9g8YOnf/L6zjUMHQbO4hw5DlyQbK0iHakb/ogh5wwfuE7e5MLp+x69/8IaRgKwUWfo2ad5lt1bclQZPPfw10cGJ9BWxGvb+zfmrZVrcCGleYksaGCStVKCGUO71odlm927BKkiw/Uya5YTxVgCK04eOXNmE3BAcKymOSZXFk228G6Yg+8jjlwBoNEUUNRNI8EVLtSwEvTQmfW1ajCnMFWwmjqCMLJZiqDikOfTwZaf2iCmbBGUobUlwohRDvem+crOdGs6bFar6p5JyN9cGCFZr/l3IP/X93ewOaHzx08/euHBn26/OomTQlzK+d5Y+MXwcJQJdYsSWKlQL166fvl7P/7xl08/vrI2RIF2Zg7EgGTzBmlw4YS70m5ev3WVkNTapiUXClXNxEq98k8nNv0eQm3rvcD6bwkKU4KSUZ+uOrCQNYC4joZQATSp8/befomxeIJa6JX/gaVkNYAjuGF27HKCaC6CKwvHZLxULwpVmQlNzibVLd194bVXIllmNcuqygrK5IgMpI7ag40NQTvyRB8MH8GAiZfX9w7evDhLySDee++dqjKJBG+eMdEb7f4TL/3M7abRp4qv3PeZwpfIAMF3f2tZkZi1EtlYX92uabFYpJSCF2E2hmYl9Er3TIrb40CZmTh3lasMU5CKOJPs042deTuLp9ZXzqxwFwYwIVv++CdPnjj5D++7/+x//sMfPPPM1aaeO7+qSZevmkAZHI2SGov6o6XUbD+X9qUDPfe33h1s2Lp1bX19jW1tOjPvjpcFPf2zN/77//e/ufDYf3PfuSCVW8T90o+PrxW6j9xg7y7Pt0bddegO/DaDgYmZiKAMGLSjCYiRU9HEnkiNI9mCddZVnJYFAAQnjoJZmZH0A+vYCiHUdc3Mzrm6rnd3d5m5OH3s4S9/6fjXftt/9ddx+tgC7Y1EUpUeIGByI+5d30E2GflpyhOnWgVR+NyLUB8skUoaeWnYS1BoJhgp9QHVezheevP/KWaUJWKCte24LIE0my02ByNHDilBGCc31s+e2loZ0fVtnTfOo2PHR9ZuhyyG92rweQ/3cBShpIkV4CiIzMykcJGQCCTBtI2LpshpCD3mbHeydeWl+LPvffuxMyfp9BmKrQAVMKhKZ35/EqnLnQIAK2nf03zvlvmF6JUACXcyAMzePjIlQ0W04tictUgGFSjSAjdvPvNH38jPvXTC3HESN29Wy3IhfmvrVmXMukxygwA4fZMAZmIYOBOiAFB3mHzF+wDp3OIZbDACERmZskzqtgmhPH78vk8+Ovytzw9//VN45IHG+wLeEpJQBrbneOXm7LXr2zvT+fqpdXURJOaLVhAVxPAMtk6aBWTG0G6BJkBzBkOJoErE3vvhsFitECh7JBhMGRAjoowMwNHObPb0iy9+9+knfnb15YmPWKuaErlVaIYxzJZd/wziZSaYCYDdKQV7tLYAhG4sdtn325pFhXfaRk1ZhNmhtQxTFdqa7N3Y39nDbIwCIEUiJRK0i5oH5coYZeEttqqJnBdmzXEwXlkdOKfIdWIoO8o5d0p72qmTMch6r4QjtVswwiLHnfl0bzFviFVIc7IMxyIK1t7arQtyctc5lX/Zi94BNpix6O32/86lIxNatBkZTl3OQ8/nNtbOrcDV8CXaDGPUQKuqkBr42eWXfvLC87d0H6dLBMZkBnKjEOq9GYW764n1YUds2kEoSLVg99D5Bx46c6GEzykFE1smEIyWyr9QhhypIXoPv0IYqAG2pourO9NJm7EyBHNe1HC1swjTBOVle5rCAQa0h3sLbSEM8cjGmsV0JG6tGjx4er3sAgDvc45tkwbj0LTq/dEab0cpldDdktEEaHNsLRosp1gAZ8c44cpVIq/JLIO7hJ2ijYeNfpTUuJMNUvSONYWiyOrQtNDoxaLmrUV7JbotoO7dPomUSImMDJSJuv4LglLvptX98NAV43v4AEEG1syayTRDEyzBFAbLXkmQNzF68MR968WQGxVldg5k4AwygnWS6EuHrgO9jr6GQLeJvB8VGKCOEwNNizYhBAR5bb71o6svvlZvzQACfIrUghWJYYw4x4kVnFqvSsmOElIb28azsLIY+8ysJMp3NnJ2vVHv5mv39DtidDuIALrE30E7gKFL8VETW/HeF2Ub8+60niyaRimZyxQyfCbpPK6Mur7s3irqiIAAx7CczLJ4pkKU0B6cOgEDOWeF7tSTS7vX2qDZFApVzR1dl4icOOeAg2YJoD9Ft73djhgOLkHn1soAr68fk1CmNi2atmmaZrFomqa1ZA6oikWwl/aufPvln/zw2vNXMZkx5t7ML3V3FJyBLE5xYszrBSqNvm1c1KDi4QnB4DNJYsqETAbKoAiK2SJ7NxyG4bBwwSfN9aKdLdpqsJLA01YXCdOM/Yj9Fo1i2m6nvHPsePgv/+DX/8k/+bsPXjwV41672GFqmCIogrJS6kzJjJJRNk6gtCRpHJC95TbrmxSkoAQ6nEDee0Q/9S2pCR1f/vbj4FeshK2d3ZMnT61trO3u75nwqbPn9qfNf/6jb/+r//GPrt9cOGzEhaiZA0YV1ldBSP0022dF3vqwO/j/72nxPfD2OChaKKBERmRE1LtjLl/cLHe/RVcByrTUFGOQg3etd60PCy/zghtPSlDcSWGwLmLo+aJsrVgr1jhrnCWGKPvMPrPL7DKLsihTJ0BsrOBMyMRdE2hitIJW+oZQLNveXWYPhyzJfO3KfV/tjVfk0UfP/e5vXfzn/3D825/H8dGkne0QD4YnHQ+3M65NcGVnOk2QwTiZbO/uxSad2lzpBH/uVJ8wghFr127PiIzEUNZMUH7HS3AgZn3n4w6xa8C4q/h27uOq2XvkbG2KKMrIYTdawzCGGiCC0SqOHY+ra3PnayVRdhkgTaKtaCYUCWXk9+Qccw/3cBTBxk7ZZQagrFEsSjJKBKtccOyhGptWDCMXxkrF/uyNb/2lvXIZ88a1LSERMCzc+jB4i4Lckf1saXfpMtN7qS7fnt7uvLvv/LUC2gXLRzB+uCOEe8tq8pZlxah3PM8HEx1ZZihpJmRSJVVSRnaWnWaneWU0Wl0dDAIFUIFU1DN74dX83R9e+ovv+5tbZ8ejUmg63a2qYmU03r55q5sVD7T+75x40QXYhH6F+jnltF85FEjMiVwmztSL4JNBzO58dH3lAAiqpGTqVL1qMBKlxGHm/I3C72yupUcf3PzNL6597bf8Y59ow+jSfLpluBlxK+LKDC9dn716fbslf+q+C7MmtUlJXCjF+27aNwMEyVkWNTbA2ODUvMGpMlQkkQMFygNvKxVWCtTQOSybCkgMzohIW0sz4I2488ObL/7w2gtX0wRrJQ+rmCKs81Y+WPKZmaVv/799wvX2kLi7l+CwuH08tnwAAEQkpdSkKCLlYFiUJZwT5/bzYitO99C2kIwiQ5AE5rRtBBg5FGJikTUD8ASf04qnUQExtLnJZODetJqMRdkrRHuHhvch/X8QFmbWzJpEM6uRdpxFMYgyGxtcJhfJTTN2Wp0mKHlTSm3OMTnnummwC+Y7MTRRku5mO8R+k7uwsbOJUIrGEZRBao1xklLLgYYV54+PwoiRm0W9SLFp0dlTB47AtXbvey889fLO1X1tuSwgDlHhvIRintNRG2/vC8zeOpz7QFcU3fwD9Mwja1PBoVAZwN23dvIk1gqAo8KyLjM82YxMORvrRy5F86GGEbrMWkcyI1NCd9t2dy4B/b7NCIm0Bm4CV6K7tWhjzkEMGtG0SV1GkajInSI/KQhGyUgPPRraBpZBCiYzdapj4hM+nB0jADm1BG0ttloLgBSP2u0r/+Jf/IsP+hhugwwVFaQahgGOW5hwCKCSUKfNl69sv7izi7UVDIJt38B8Ol7fjCkfqozBUFBWTh3XI5NkKiNVhoKdc7Hmxe6JFb916+qr17Y+94kzFWCL6YALUmCOptFcUEPIMIM6VahBGUQNIwJy1Fwe7uGdQQZREhA7hiMVghA7EoYnNLNJFYqN9c0b9c4LV17fbhdaEKQBZUCdmig7JQKzUb+36Xc/CmTuA0kmEN2RqPvFj6OGQx2SEkWHlsyCgzg0EUy2Mqwl7e/tnj6+dqHaHIjzIG3TFqL5UCEXgWXF7UFf397eqZsqjAY8LGoatFxkdkpKlhnR5dxpToBsmZI++Ipl7e3NX/vItHOE7BwfughN+ywpK1jt4AFjjW0dRFZGQwee7s+QZW3Vty0lMImwFyVtc5OsZbZOk+LdXt27zoo1S6ms3KKdkOipE2uOKdaLcfDIwDzWbRMG1eu49u+++4c/vPr0rEpZoETU52dJgQhN2pe4lmtu9z/KTEcrYiIDzKDW8bRJD8LEpkkGZnFgIWI4R0Qp55yyGaQKMq622v2fXX5xn2bnzpwjxGSNpOwytE6LeasUisJ7wlpBG0Xpk8b9ppm1zMPBMMxVtJBWXIME0SIQoZ7P5+yrrK6NFqOZgokdOy9MZuICsUzadnehC3O5AjsQzwtRs5RaeejBE1/+wpedlD996ikiEmETKGUJLgzKLLRoF16IKKGzplM2Y1VRY4YHpDshoAzqcsJqJO/LvHIwuLtcvwAC8LKi4g5+MlxZndVN0zS+YKW6aXeds9WV8bf+9Dv3nXnoM4/fNyrWdm+1Qfx4BVJhQa4ljrE1zd4558Q01m3tnOuEbrULCgElRtdxeJijNhZjYjZiIjIS484ZnpFSijklI2U2EoUkMwpslFWTaQown/PYhRMFV+TDokWMx6pB2p88+/yzW9O9jbMnZ/MaWUEQYfHCQoqUrFXRJClynnNccK6dxsr5EMqpDVsJiUVZMnemu/0UJkLOZaGWKAuhLGRYXZ/stYCJEAgZkqzIXMCHtRMW8fru9OXpfHry5Nmvf/3cP/lH8re/ik8+iM0hqoqKMcl4Cmwt8u7CLt2azLmoy3LOEh0VRVWy10XyRtwXdAi9/LUQiS5/RGDuXBP6ZNBbcyK3Jz8CEx08hJhJUu6EHFWXFFyDZRghx6jOS1GVi7adtknLipysFLCoPniwJ/G8P6+39hf7s5VygJQkOPGuiQ1lXbWibC0z9F5Adg9/I0BGXqULighmnDNnoySISI0zc+zAko3VxHGo/Gh6ZZ8bXXvwAXf6+E7cbx2vhipl3b56o3SBytBCW5iQlMaSup3wYVZ4Uj2IvMwYRtaHu9b1UIuI9xDJxNFysl9N0lRV7e1A7yDpoPr2jRoM7Zumqc9kK5uyJTNjYhEjgpGagQhsbizqMpBVk1lfPlG2iEyBnGPNjTbzoGmjCKdGo3MnBB6TBGsXx1n45s78333zyf/nf/fgIh2PWVMdudXKzVOb6mZ1MDJA+0Br2UNEUEZmy2yJLbOBjMzE4Ez7wPbuIDM37CM7JUY/z6tTc6pezalxd8VhnbmmEXwh2SJiDMYDKUnKXcMl1ZubGx/7r//L+/53/1v3xc9ivIJiJFQZj1qmq4RXtvKLN3euz9rWBQtVIl7EVJbFqCoKEQECWSAtkAa5KYl9CMw+UYjqsnmGr3xhjWndlJxPrFanNwcrAYDtI8+gLlGZCfMas33lOlX0g/lz//2Tf/hvnv+LK6Mop9dMYHXj2WubyToR/F4KH4BBbxe1unIRaZ9zPFIEjOVupx8TZv0DllIiZnIumbUx5U7vJ1HB5bWr10+sH39k4xEPccl7WUGDwWgwT4gC88WNyXRnPidfFEQPb4zWyLxRcFSUAV4SNAFGQsZiJMpOja0Lzbot8N0CQ50agMyIgiiaxIyMYRS1ZAnqkMzIcUmN0HaLp69uTRHgSiMPE2LnmAwGsizdo5spSABnREubq7fsLs3sLTtQA8y4oIrJM0dIVGmyxExqECQtrP/9AACAAElEQVS3Wa3HG/vVrP36Jz72+LEwQix93J1Ox2tjARZtI15naL757Lf/1ff/4/ZY61XfUkJSSAHleRupDInfgW30IcG7z4Qs8yFmpOh3qP2P+LYZ1UFCT8Gp7zDcqTet/Aef++0/+NTvbiDk6XRlMIKwOe4yPE7IkzmDgOgIKlXdwztAiVrAAJcScoZGILdsEZ1THMdpSxnsOJHdjHtbUr0G/F//lydf2dpbOX58MZ+xJfLBqIw0aGmQKCgRSJlacFLO+TDe5QQdD8t2Zwsx8cqKtDFev/Kwk7/78Ue+eIYHgBdLaIRpWAZppRBPfDcX7MPjaEkAwbr1gg3I3bqLFBAMODvmU4NyMJ1NUzRN8ILskQ+5upAqKwAGd7Z2gMsUAIVGRwhozWpT1jDYpvC84hxjVNzuh3XErSFT13J525WRDNof8z18qGCdr1R3+RgAQwVqbSrZETAAn1s/fm79xM7s+jyriYET1HVGsmQihkxLM0xaMoo6SRl8aDQifyUw0syCpW65djlAr3slPzu59PzupS9s3L+KCjF55lCVCWDJHhKAjdIdGxbzWc5NS9SKCfWW3Qe4nXt+u1z/23+909TujgvxTjkhdSzKWTVpdgpSpWmjWxMMC3hGVKSoRHBODEBOoCNEyexVK3MmAjnq2OHdFq376N65BJ2100mcNi5Fp0rS7d+7k5N/LnnXwZYGX0dufnt7BsbbVoNAgCaFWWI0ztoR0mL2/StPFz+R/+bx3/dctpJtkUo3HAwqEGaz7CoimDCn0tuAXYN51sVCGoMxElnKSpwSUQEbBJ+MjfigIQ5gNgUhJwNp18aWkNs6NeKagJNFIBhR8KU44Mw5/IN/8JXz58/8y3/5P1y7eb3ONF47buK2t3dNeHP9eLs/6RMrANhMl7zW28I7WH7m9z3x+dbuUb7jK9BJA5guC6WRDJ18PMwPy5Pf/4vnz526/ze+cuz45iBnLOZzDcWokobJIrexjW1iJwbz3ht17gtvml271qv3its8IQAAgZdWj90GTykTiKECAbzBFJoptdYComRgKoY4c/bMZz69s7V162c/e2rr5uMnz8h80TaLJjaUIpMCyqSORUGRyYtXlgRKKTV1GvuBgrsuFuuMy0lAECfKmmEpI6bYptju75nZxvqxuq7jvHU+DAfDwnlbpP2mufHii3k44gfOn3vowsrjn9j87CfwiUdx33G4JoskcAvMLM1rzBvMoi2kMDglZlMCs6lkxe2e04Nz9NZBdZAt/KVOBz+fV+wZAPTzJg/mvJgZyHLXhSpuqrJTIw7B3kWDl4DV1fDA/XrqxPYbb1Q5FyRtjDlnZ8bOocmU7Ui2HN/DPbwXiEFSP567xjccTK/9zUW2vBHZMIi8Pk3u0i28fhUPnhuWkpEdUDGtFUVrqY4LlcBEppkyO7Bafvcb1DusgnqpFCxjBrv9HHT0aEXSt7gx3QUcWtPfYAQ2ywwDdQwk7SY9gqLPpi7FTLrpUNm4+32n9K0E5xmwGFtrm6A29LTq3bigmEHAkDEQj6u38IOnpn/1zGhrbwR2lqOkKJYYbAiJyBB/jseW3+5yMPB+2DUbd+rZBihUqfM76k7Dne/OZCpgA8R0UBVSDWYx34jtjLDYWNHNta/9r/6rwac/gfvOwPvaHFGwSHWjr4NuNNip20nqnY6EpZNWXLotmBjEEkGdZs4GzW1uWnKtuUzCQDbEBQqTsijWBrxWuQFnRmphLfIYw9IDbYRjFGFq+y9Nr/y/vvn//c72y1u2g2qQvcEIUbg1UvlFTja3s//LqPJunv7DolfxAvB2Waw3jyvqRn7yedou9pppCwNKtdjPKAnOsoeUYiVlj0RAxTwglJbETI0jkcGMWRUE4js7tA8krO7yCeqsmtHXyXSpGcswo6Sk2qm9toppxm6bI4dE/uDPl/QazW+Oa9jAmfUg3f/u9ptdhGNmmdmQM2uirERiul6tpN3ZsOUHT5w8MeqOYAGKo0GlGSZWBJojv15feWH79Stxd1FwK4DxgQZRFMSl/8TdOJNHEsvRw0tx1+WI6kUp7WAa6vm7FHMBf279xLn14wNwARg7pAgXMvQgw0N2MH/e83T8MEHp4H7rSNh94q6zm/PknDEMRGTB18Bzhltc5oJFk5g68g2FZA68nARMCRG01HKgQ3rsZYA9nLOckJsB88lhdXYsAyAACdmQ+7SwaU8sO0o7kiNWAMCbGqG79r6udfDcMZzaGK3s7s7a2toSrkJw8b2kOZYzxu1gta/nEzPIxzlaBYdyHtPzrza/ebFgrhQQAwjSJV76Y1vCtOuPOFLRwD28K9yZLD74mUFjKqoigxz4wXMXHr5x4bXndxf1vnmCMQidGgP1KotqbyZ+fHS9B6mjP3ZOrApwd4NeunX9yZee/fLGxc+uXUBWE64gEdk7NtXAfGpl9f55nLS7u02TMPM8arruDlIlNjJWBuM9UdQPgSCuydHMkmY2S2STZkF7+cyxsTgQoG3yrKX3ZlLXC/a//DXfTzBMc3SMynsBAHPEBCAZzDj4hHhrb2d/Nu3Yux/w4b7vEKJMbCm3al1V45Url5or2586ffHxYxcGcgxByXLBzoBG28CVAVRiwIU52DS3izRb1K4qAWEyMZMWoggchHhuv1wCPaVkZqohi65vjGNgBojQZkBw4WPu/ocftvCPv/nN7377Oz/Z2l6MRscrqaJKs6esA7JOdLhbyDI494I/HYxh7o7CyJGdibqx1xcJVsYb3/nOXzbNzvrG//rzn1sVh8lUQbY6QBIgyX7GvG1iJhcK8T4prGv2vD0h6F9/1n2TJy0RM3PHjDEDYNTJ1DCgxGyZatX9FLdrf6xkp35gCcc2hp/91OOWfsp848m/urS9s5rVC1eDYQAox1QvUh1DVk3RG7ET7wQiOaPOOgu2FzpS49JssD8YNc1Q88xVVYmMmNkpbNqSVloMUYUc5FZqt/PsZlzoyfH6gxfu/8Lnjn/+M/jYIzh7GuMBHDoBu8aw38b9Ju3XOk1UZzE6SlpmgIjknA/Mt5k5xrg/tclqKQ4Go9i48Wj82CPjn/70taeeXLV8oqpcO89N433BJAuLYGS+t8G7h48uWPPW1auj519cffyh4f2napAhV07WVsc3J3VbN1R58ZJTVgV5dzeSS2Yw9B36v/pX/xVgmcp9u2jIukQDWbcaeAUZO0XX7Nw9RwHnXRsXsaklpZLdSjlYq8J4gFltI0dDARYRTz//4je/tfOTn7p6EUeVqbauK1oTK1wGA5nfPuP/gYBNfVZH6OnyrLpMvaGrNXUKqNaF5SQKjhmFTJ1eR7oxgNy3efILn3/gk48Nfu9voyoRChXvpUhAC9RGl65t7yg1MbVZSQTMRpTNREhEGCSg20lQMLki5RyTtZTUOSEwQTIsLYrAx0aD9RGNBxBGhnrYSraRANAGbTF2LeynN2784XPf/4sXfnpjmDEeovBIilalVcpRjtL5fx9Ajuppvb23vcACCKoJcJ1UKJMVwCBw4TkAQhgE553rWuTvpNS8E+3mfUAnxqXUE8OXmj/gnhQMZVZGrdht2p354i4HOR0JSTNRIq/MiUxBpFaxbe/eODUoP3F+5XgJA3KGwFVlNVu00WfzforFT19/4SevvrDXzG1ltGzpURDfWYH8KA3PJQ4+9nIByQxR6G2d5a5+y6jzihs+fP+FB89dcGACQii0TSSB6HZByvrGnnv4MIMY1HvAdCzkwEuZWJCgisALrzTzqBzKVhEzgvNkjGyg3sMPpMAB/RiHzCdzNIIfwYvFRE2zUvCp9ZVzx3vCuyIZtKfFE4OOXJL4qEkAEQxgRFGDAiqARwCAAm/s+Zd2drfanFxAqMAFIHoY1SaCMfpabyf0BuJl3VZJ2Dlp6wUzee+atg158bmLG8eBEqAWRIAgk4EVUIa53liEwUhMBvij5qtwD+8MAmAGgjHlJZHVwUTJ2paLYJQbZC7K7Tx95fKl7fkeSralEA1BADIi7X7CB024nTpFNzLlQ73UHO7QCWAB4HpLJetaqMyg85gm89OjzQun7qtcmU2JBZoKItWcWcRLS2E6bWd1zAYOZWJkpsTocqpi3BmLve0xvVMMekhHSvPOaU4wY2ZiytmS5aSRxBelKwJMwWqexZnlmETcoU7SXR0KBHiinKII1saDcXABqAwls9ZJSVH5HdR/eenp77/y02tpLxb0PsgS3VUc9ti9OCHOmtG2MHPBe6M4bea704GvTm6eGMo4s2aFEUvpO14XEVjgHEi4TdpqZM8icEKe4I1cJslE5GKfIAbotjpoN7U4YWFhJiLutgqWjZOLkciBBG22eT1XWKjcY584efa++1O7uHz5jf3d+ahaHxYrba1sHibLT95lpBOQmbTrhuoVeMzDHPAL29nef3RFdyLq5lyQdYVzsmHlr1x948atK2Xh7r/w2NoqQhGajOBJHJgk55hyjGrKQi4oYF0hfrn3oztcat/98SixUa9x1Tld978ydFoY1ncfkRkZwYSyGQxMZKYKZSEwhpUjcWzJZUMR3MrKalkVPlx+9ZWo2jBawISNhAhefOmLAJFk0oBrc60V2RXOTzjXgs6IULs9rBrMqiIga6ybVDdoE8VsbaJaQ6SiGPhBuZvTK/PdS2kxWR/a/ad/7R/9/n1f+8ra176Czz6O0ycwLPcs72oSrmrYfpP3F3FvEadR60ytEpGzflEzghIp9xQ23E3OKkVVe7upm4julPXovs1xUQhXpWOm3CyKwmNU+e3tq6+/1k4nG6NRYSJRK3FEtEiteVH5cM9v93AP7xkGycZ7OTdrgxMP3o8zJ4k4RfPOM4fJrJ40EcGLK1LMpBq8i3YYmelOAmV5hy0ZAEuOQvcMAhFnmKqmrG/q8PrrfLR3qCW8Uxz4zs83HJCcqC+3dsKC1L1WJy5onTgoCmGn8J3pyEH6G+qYNEaKbSm0XlXHRoP1igYOKbWrgdBEPPPCtf/0p5f+9Nt65erYkQucRDObEcTIK4oMWiqHHhF0knhu2WBtlJUss2ZGll5dzYjJei04AoFlonrF2ptDpw/dd/Krv/Hw73999LtfhXfZOHEBX7bAXsLlnfnV2fyN6XyuyEYQYR/EiQFqWZwEJ8GxY2YyssQGBoS9QjILnLATYSXNEhcjh41hOL7C6yMUfdMRxKyiIDm3zbyRXAu/pDf/w9N/+a9/9KdbVbKNCqOgKWHWULaBiWNKeI8u9kcEhxo7bAgc2v3pqfHGJx9+6BSNRFMRlbwgpQQj7xrBzb3FpE5FOVytqjUPBzOzAw0u/MICwF0dy4ZOaci0d2TsyCLklJ0xGRm57LgW7Cu26vlOXUdy+q5Fmpc+H+/2eMSoOzmRLbG0zBkEY2/mFws/2/nEmY3PPVCuAk61FDYDW9HUi+gtirysN//wiT//wcvP7LtIA6ek6DpPDmbkTqzoiOUQD4VDjoclublbNO5YmahnZlhnXGdkADtj3s/3D4997de++IWTj63AlcpCQZvE3hsjgwi9sABbt2fge/HhhwVdlxITutbQbvuoTApmMGdyRjCoIXnU4NeBf/fEq6/vRSkG3TbHD8fRqG/Y7rZ3UEK/lBlwSMlcAov6AOdQL8J8er7g3zh/+nP3yxjwUENjyAwmiLcAdLKpd+n0vBccMQYAAYwsPdNcoA5w1iiKEeHMqpxdKS/dmDSLhooVDmWM+ZC6OwdGgu4Od1Dq39dU2alzkbTwfrGgSze2X9uaX9gcjAFVlH1GJTNgMO7+fKljIABw5Co89/DLsaT4LY0KmaDc/TSBHTYwvnj8zANrx69Obu5ranvlJ850m+R4Bxv6djbq5wUTPiIgU9/5vgkaUhDC+uj5y1f+/JWf/trHPv7J8gHPmTSFmBGINJeKY4wLo2J7PJ4v0tWYlGPb9T0Yh8w+I2hHBUC+azlNAkhNlg7OmVkLZ1FV863ppByEQUUShGrLbRbSQA5HSWSCACFObSqDjIvCd5lgcQAMiGQE7Ov8jRtXt2d76gzMR7Qn7+6ADLmN3nt2oprBRMGDJeX4nWd+HExG1ehL931mhavESqoe3MkoJcARQsAYaE248Df295N5ct6zZw7QjERqxJ77XuqlfV83OlQ1Ezlm6uj7nZm88a1d7EPHCz5+DINAwTNjbmgN7lOfOr658c/OnD79h//hR1de34/ElVtJqcucA52NBTKQqFPJNIeuqq0eJjAHdMyA/E4n5IOB9UbNy24cBRgWThw/u7v7+h/+xz8Zjcv/9r/9/fUNsLIHhoCUMC0ystapNsSciP3B7CoAoNItxH/tKZetk4U2IhYRBVnW2O91KRslGIiZweaalCcxo46DXJqAipFqHhDhPjd0/qFjx8Zrq+3VG9ffeO2Nq9dsvjcCb/iwWgZmqUJZBEPd6jyizRAS4hGZX3LJ6Y4hpHszVhuAnThmlk77VJEy5k2zHRfXpd1dLQcPnz/7+U8f+9ijq5/+FFbXsboG5xuS3aQLcuDQ5hzbPK11Mk+zRLWygsGsuC1ddRSQUgK6q0Ai4pzLOedsV/Z2xqPjvhB1Hp6wOqo+/uDJL37mpX//h1t1fTrzmEvk3FrORbDgkNJHdA2+h488CDquBrtt3H3tjd0XXll7+MFqvJLa6BxGJQofmJrOPpMsq9GvMPXcZc9tqYlxwAC4283C+g77r7cN0qhTC8HPdZh2lEkzoz7RBICYhdllPjAX7d+RlABtI2v23q8WfnM4XK9oQHAJY5eRE167vPjWd29+63vujeurLGvjcmELIyWY197sd7lyHaHFmgCXFYAAkbUTMMiMzH37pFcYGCam7Ixbxhy643h+bHPtkw8e/80vnvjy5+XiRVSDOiKjEF80wM0WL1679fr2zn5SG6wkMBGBxZiTmeacY1oZj4VZmJkMataV34liYjUyATsFsmnkXFNqjh8/vlHIaokSMEPOYCIH4SaqEFVhB+2zs9f+5IUf/uFLP3oubuu4MEnWGBYLtFr6cuCCIi8+QvoqXTeVtRpv7Wzd3LqRj50hQbbk4EBGqg4YAatlseLm4mjk4Ol2uv+XZv/fB2TqzJ+0M4Vmg8/sFJ69GpQ4OtTAXoy7KdfvIKj1q4PCDMRK0pLURCAtcqI8b7avXxi7Xzu9chLQCGFTuC66c4yFxz7qp66/8uNrL1/Nk3BslDgT1Gfw0mPc5CMayFDXAGgHAlywbpak23oA3UzuEw3gH1g7fvH4mXWM2CKygiHUuZfzmxjvdC9X96HDcp3uuwh4yf7ojHoyxMGQMjIwBy7dqi/d2F6gEh9ijupEmbMlMC0b4+y29RgSg/PhtpCUyHvvVWur40jz2fH4zKofAc7g0Cil3ngSrJ1b2pFJFnU4WgyArsITuRPZTwJ1yA4g+EQ0U9yY29W92TQTyhUSlzOghygAEFSgoGxE1sn7dk1vIDhB27iiSKoKFR/qppU8P1PZhVMbq4C1KDwApLzwXhRZOl2grsWTTAUGdR9BWY0PLQgAmTFy7x1JDDjrNJgBEbbcIoFdLmx3sndzd3tfF0mw7Otfjp9+Pur63bsVqtdYNDp6N/1hcGgGgBCMnJrXzqKnI2laORxO9/ZysuNrGyePbVQUfDSnmR1DlQxOxDGyFrM2TWJsvCw8tyKZQcZeqfO+S/L2HTq/EgYAwaTrLaBODZaMCcLG1KbGMRcuBIEoIWVRCt7nQzbI3tWhwEAlrp7PhoNwYj14wGkeMovBMiLlFPxri5vfeOp7z9x8tR4i+c7G7KMyPgnIdU3Mzjs4Z07MLOWkirho57NZs4jlymBz5ZhDAeII63x1GWCFAMzwjn2Qnf3tmNqYM4GFPKkzFQWrO+jg0z5xAEWf0CQmmMHUrLcecUTSJmpTzGRcZMeJkQjt9v71UITN1dEnP/7g5sp9u1v71y5d293dLYdDIBMyyJiSkR0o5fatLXbbcReUQUfImIbQrbZ9FYRwYNtLzFhbHaWU3rh8aTafnjh+7viJY6ooPJzAEcgJ4JJZNItGEGdEoM6y1wQmBiI77N14wAAg6w3Du7mcDJ1brYLVLGcD2JiUyQAmeBICmZqSKlkycOELAvlSHIl4lBVWVkYfe2j1gfvGpzZpbTUPy9rRvsa92G7NZtOUErE5rz6Y8+a8EpjZAUHFAQ7CxEIM4sl0Rt6FwYAHpXnXMtXQmfAWYSvw/MR45dMfe+j3v/7YP/69jd/9avnpT2Bzw0bDlv0kY7dFYu9d4Umu7c2mizxp8iKhVlESkwB2RoI+rjaCsS1HMd1Vm8l3ZADknDvln4MaABHB8ny+NxoORqUX4pK7kNrG3r321DPtze3RLK9LaU2bDbY6iGSU80d033wPH3mQcRUGjemORqwOj993HqvrYgwO7GjSWh1T7HhTZkJEJAb91TAAqPejNyYDdQyArEa/onj4nTr67VCLHXV/svTaRbcidK+vQkQGUoMaE3kWT1wQiZIYUZ+179ljWaMTjEu/ORwcH8hYUGRwG8VmeOP1+Od/eekbf9Y89dx6G9dHVTHwc12ATAxOUeROTYiVLffdrEcCYuYUzvrTY2ygzsKH+sQLWEmUuq8y8+41i4vTm2ufe/zRv/f1zd/7O+78AyjGVybzstpM4uYZNxZ4eWv68v7+DU1T7xCqDM4EBStMNceYNMfV4SgIOWEGWDObsRlMmsaUBQIjNW0p18FixfnCidWVgAGDrWPPKRE75nY69wNXM7+Sb/77n37n3z75Z8/MrtHxUS4BJlIwpHChYqdJF22t/ggxMN4DDskAMGHXTKYj+IdO3vfQsbOrHFzKLA6wlCMXhQKTRudN6105KIIn4M29/338+as4nsPCyDJ36lNGBmdwCqdERo68smTBgrEd7cZitpdjck4Poxp9WAYAmwpUoY3Igl0rbMY+52Guh4utz58/9tnz41UA7bwUJnZG7JKKs11Jf7X3yjee++EPrzw/lejXB1nbvtBovU+JdozZD/fwfK/j4U2kstuPLnQkEBuLUZX4/uLYbzz0+BcvfHITw5CtUkcUYAR2WOoFEXrVBiKA7jEAPjTo1mgGnPXkb0jXtUAeok1y7ECoE3KByxl/9sLlH1yZTngg1XCRFa50oUx1jaLo2v07/R/q7Dwpd8vZIQoAJIBnLz4mN905I/qFc8c+f25wtkKFJGiMItDPTMbS7RyPFI5WAUCJUif8D2OoQ3RQMmOQkteA/bZ4Y2eyNc8aRtkHjQDyuzdFof4dDmhV1NeRCBQC5gsrCmJYBnsXswbkIu594vx9Jxw4oXIAkNJcglNkBt0uAACQzpKLjhbH4x5+AQiAGan2+j/E6FdcAJ17RyJtWT2Cit7c23pj/0bqysnd038++29gGPWK1HxQrPyQ4tAFAGaYhQyvcKoEy2yZKZKZl6aNOaYz68fuGx4bknCT2BkIlMHqAkOEJtF2msW+aO24djASUfKZyuQElsTy3SwAsEGYwJINrWomzQQQiZe2rS1qFYqBECUTRVX4pPlQDIC7XQAoWerp3sq4PDkODnApD0QIYKKFpez9S9Mr33zqOy/tX9Y1n8VgH+756rAFgK79XmEQNpjllM1IJLjQxLi/P13MF2FYrq6uefgGbQXnAQc4U6fGMBEVz9lSVG1TAjt2RTbJSonIhAiZllJVdMfaxMwgNhhgat1845kIDgqetZOmnWRp4LMhV0UV2ySoqsCPPLh2YvOixTSf7TVpbpSIEnEmIyYh84xA5smCQZaLmoESSEFHqKMQWCb8QQCTUdfFQ4Bjzl32gzGbzXZ2dsWNT504vjIgR61wd1o5ghu1qJ10EJMRG7rsAPfJazpMAgtGvCzZdlvDpXe4GYiJRcE5a9a+B9GYVE3AgZ2AVLMqKWzeLLIpFYVjiHgS50RQFji2gtObxYMPHHvskZOPPjg4d5rWV7E62tI4c7xteZ9Ql6EZFFPHc1Ov5qOSkqllUDI0jAVDR2UaFtPAN7S51Ewup/mO551xOP5bXyw+9/GTX/vSuX/w9cHf/RoevYj19eSKObnafGM+ZW8WNErbYpFwY2c2y2iUWnOJnJE3ccRe7WDEdgSN/lv7gAoAZua9FxFVVdW+AICUclsVfiUUlWMm8chw5MZju3br1rMvj/bazcGqThfmmNbGu4tp+KixnO7hHu5AkCIz3ZxParazFy/I2XPsvBqpd212teYm5azGLESipnaoHeq7KAAoAcQKy7l7o7tdALi99P7SR9/zQ8uaLxmWbGAyvS0BBGUix+zFObAse8eMDFBlNTKjXAZeHRbrA7/qMQAoGtoZdq/vfOcvXvkP35j95Jn1Rb3mnSuQODXaEqxKKBN8JjZqhRL3fQF//fPzKwFb31PQl3K6lLFBFGzMRkas5CK7xkktsl05fOrR4Zc/feF3fmv4xc9j4zikBA2yleJkd4ZLt9oXbmy9UdfTslisDFMxMLAZpdu95CQEIR4Pq8DsmQTGqtQvTy5mR46cBwDTRUl5rXLHVwfHh0VJ5lWhfRc2dW0GlGuvL9Y3/vOzP/gPz37/Z3uX44BprRQvpDkkq5wv2Mec6tQ2pPAf7oTgYY+dBWm+KCI9sHn6E/ddWEflzQgGltjWXAQQz5PN5o0TX7hAZgfu0780+/8ejudQULZOMotBbOS0/9qlY1qmhjFRXF8srs2mMyJXVSni3e93Dl8AMEYyUC1FwxIZZCg0juLkwRF/8f4TFytfoS0ZTNyQCJGLiUp5I+//52d+8I0Xnric9mylSM6gudtxODUjygQVAwF2dAjn7wWHPfilLuVBaApAwbZMsxGMxJiNQpZBK5879eDXHvvCo6PzBayIXJggGZzrnn+7ANALfgLvWg/qHj5wLC8fHJY351Kr1ANaRycBhIWiDXixxn/88fOvxnLuRxzKlImLQsnZoqHhALnzzMuAEpShBFOCwR2mAMAwT45DXVfzvYdXwm89ePrxk7zBKGwBajrJIoMzBICtEw2/OyfnveGISQABqb/GzICAuc/vR4dq0+HcmE8FGWqTc2wzoPoeTqfeJoR2FUUFWESSZoWxFOCYTMA+h+Gl3e1bikWvbQ6QmmW+ndbp2CdAHzLem00+XFC97easDCZbKoNBLLUUxJkgLlb94OLmmfOrJ8rXXSMgAYB0+27u+USiS0eJZW/RRxNK6LZ+ohAFi2o98Zub+3n65NWXvrx95UsnPk7MStmMmJk1I7YVhZMeJ0s/5uQsEbExMrhr6WDrWobvJowBI2Ii0qxRkxoxsxIG1XC2dRNtWh8MVodO2MOUBJr53Rcg7z46Oqw6I991MdvSGdVRVm2RZqmetIuFJidH6sjfJwyHw/l8nusa5iEEzfDBl1W0VkSu7+1//6WnfFGM1lcfHV0MIHTZ/y5jrUmRWYhY7j9+zPxO3F20MGVKS28ZB4B6+9Y739d7z8xEpKrZMrhjpvLOfhyPvHiKdU6LlktflKVnVlAVirZNTU1rA/6tr47Pnvr7H/vzc//3f/nfGQVCUDhGaRoIwcwtHY2s1/zhCHQhjsNd9s0+HN5yMEaAGViJdm/tDoZy7tzF69df+/M//9HK6uZnHv+YqEgiInhGxahESid11GxmSAdkgiXe+yftfMv7/3dJGCIs97ddvokNmk0AR51UpAhcNFXlus03bU7GvD50AojLAxfKktJUBgFr6zh9Kjz68JlPffLM1Wu2tf30d7+/+9rlW69c2trdH5CvyCm11LRnRCqYIidGktwyonDjMNdoLiTPbRX86dWT588++rGPjR+8iIcexsYajq2jKhFcAu+btpkKN2RyBeAEdYvJRK9vbW9Np7I2Tg4KBxJjBomZ9M5LnSgiaU9c+UCXL2Z2TogQI1Q15ywiALtQxIS6BXkkYJZRVRWfOfPwF77w2je+027dQjEAdhkMcYvFYlwOPsBPcQ/38AGCAOS2dCKz2eKNq/naLd8mFCw5xwwfULmwpy00s3gSNDE7vitbwvfH/tcOOWkZdaraQMfXozet2n37fyf3iU6nRgExghqYdPlXZpwYFhwKx5VDYaCYESPaBjdu7v34r6796Edr2/P1wXrpeS8tEozZvKKMKBKJcWI0DpnhU08sOAro1JGh6MgKktUDmVgZkSQKZ5LIbuEkMifmmwP/lX/+X1SPPji4+BDKIRqdTFo3GFYVzww7LV7Z3nt1d28xrGQ8TsKzerHiChCUlGEk4onEQXLuJALJjEzJtM97Epwj78ACzSqmVUGbK4PTVekRRbPmDJCSh3AWRMCqcN22v/PKT/7TT77z7O4bWB/QgPJ8AhCmC81wRdk6X2tKpfhyEOvFkUrQ3FUYQaHmsGiavfn+ItXZAZ6QrJMAMk0iUjkaOaoti+VsveniB6v8c4DOAfjAjHqpx8otUQRqxtwwiWnatpGKwN4o39W4xgAlUzMjkEIMPqdC44XNlTPjokSD3BI7A83ryKVnZ4q8q7Pnrr/68vYVXWWMxBbzzNDcfyhRCCPexaP+EKA3OMPS85MO/mEy9pmLxINI96+curh5ZoyAXAsJlDVlDgV6r3II9e7VmZUN3AmI3sOHBH0RqONtkHTez10+ljR3oyIzamA74fW9uRXrIJ9MwEpSKAyaRSQBy51O38RwGDPZO2BKWXyOQ42nQji7IscdHBIoApl7K2DurQTRT1ZHB0ePAbBU6HdQgZLpsgrIrTk/wKwdPnfp5k4ErazFlMHpUBJAPdeTlsYifQOIaUwIAdlME0jUDCKEnOe79e7ehZOnzg7gE0STH8h0se99yXBMDnAgAvdJYTpqLg/38M4w6lQ+YWABMVgOesZTJscQEi8iLiEVUly8/5Hvv/DjS9evZcPK5sYiZ1jCoIJlqHWk4K6gYEt62keOAQCCgVUlQ7Rz6bFM0GHQxQygeV0vbu6cP3X84uhkzpGC02TOFWCPBt6TH7pUDJ546fnVM6cawnRWrxZjWqS4W6+ulgukt2UAvBMO1c9DgBCpIcGMiZ0nxyZMhBjjeDBw4P3tbSSc2CzLgm5uzatBoZYBOOfMrG1bAFVV5vz2ndd3mQFgi/3JsbXxsbVBGTAkDMR1TRM7+3vFcGUXzZ/87Ps/ufbSokxxABVD/mgxAHJKTESelTu7XAK0jW1UXV1fE3HXb9zY2d4tyrB+ZnPMgwJSGlNOuZ6JZgpOxGJqwE49t0TTGKdNakFcOF+AzKCR1IzQZfxzzjHGg17mPhXCDHCGuoIyp4yWxYilaXVvd761Ozu9firDQZ3z5BhEWF3Fo584df9D91cjeeONV65cvqKJR4ON0q+ZVsKDpk4p57IM7FMT95NOQsnWByFHBQSmJX9qOV8AsDY2PgTx3LStZg3FYDab/9WTP/rK539tvFEB2NqeV2M/LKhOrJpn08lwOAwh1PU8Nk3wIfhgZofb3hF6/t+SE0jW1QBhBhHHLACpIpsBTEwEFUBUETOlzGZMQqByUKWUZ/NZUydIkMAAGuPkfEvIxqogMi5LHNuks6dPPPzI+c995mOf+/x9j39yfP953VxLqyt8bD2uhtnmYH9zPDk2npxYmZ9er88eW5w9ft/Xfn3jS585//Xf/Pg//Luf+IO/f+b3fqf4wqfw8AWcPJbWRk3wtZcFuQYV0zhwZcrtAvt7unWruXFrsTOpZwotAg2GFkp23kgUbCYQFiYzPWj/P2BCdG2Zd5UBYMxgvjObQETMDCDnnFI++Fa7Yr2aNo1EVCF4j6zIORUAjdfvm+f9F19rrlxfG6+68WCvnRGzh91jANzDRxMEs2wguEHVQudmJy88gFOn2FEkCQXNI2/v7g8HIx+KWb1g4cP1ML0zA8AAEmZxCkspdxVbYnmnePjAU/QteKc8o+rb9C68OTf0rmC9+D4ZzACl5bQHY2Jhok79jxFEvPck7AOp6axegG0wLk10Mts7eWLt1Hq16RmLuZ9OgybUM1y9/OT/4//WPP3saHd2XELlOCHO0TYWg3EZMWqoTACoFUw8tWJOIUdnviJASIJ3LIgp15FbLeFKLpwrOVRzkquL+dXY8pmTn/jdr376v/qDwe98hU6dYFfCAlCJDFvDRPEnT156bX+xIz6NxlZWUZkTAvm2iTlnJy6EgJTaxUJgK4OB71yXRNiMVaFGREyuLHlRYz6ZQOv1cXFyfbRRirPGpVg4IhEAteWGdGa2Y/ObPPvGM9//n374rSdvvDypjFYKdiDA1amCVCRMSGypYBt4FSClI0PAeC845FLdZUC5Sv5EsfrQsXNnRscqdCqH7L0YkbIzkbrNbZuJpQsJ7trxHA5G5gZl0qwpO6NAzhEze3JuZ167NT8XvHpr7/psJsMxFeVkMvPs3/320Qh2uNKlLWaT8cZmSzxdNFXlQ7ZyvnO+wG89dOb+gpzVtrdlGeZD8iEBrc6j0L9+4pv/41/8UXuswvGRzncxLDijAHmFEBkhC1LHzfooMQA665WO0ysAm1H3+UlhiqJA3QKyVqzMb+7p7vyxYw/8n/7R//GkjAvQkMtKCrAjH/oOXTqQbV5WE4iIjpooyz28I4y009WWjpZGACETGbSeTarhCJFNEQf46R7+h+889cxuPa82oh+oEciZZmSgCBrjQc/uUv+v3/MZDiUBxGBXONbrb5yyxd//1MO/fkGGQMhzoRYwEBMECAbfGVAfhl/wfuDIMQDQKQsC3OcIHCiBAItOwxh0spSTpVxb1PtNA3kvjuhGDFsGqwZAQXz7dfrmTQaQyM/9YMvcjRrNCMqdLAx6b8Beiwpdu5yh0wk+iqf0Ht4Jhts7CT5IdRjA0q05BHMwDy1hQ8hjpx54Y+fm9Xaii+hYEruec9rZeqIXqF/OK3wYQYoPP6x/WGe3rR2Tor/NIIATVbrS7j119eXPnrh4phobnPmMBGhCNmrDWoWLx6qPnT3+wtZ18oPN4Wo7nVrilfGoTtC7fHvdebm0yw92x86cjAlkLNOkt+ZYLeCqQVTTnLttKjOLCICUPjjdFSJjIoIYpIt0TEEgkQxdoJmnurWonZfX0ejieT9htzn+vUUhuoDS07W9m0NUqw+crPf1j5/8XlT7vc/+9kZ1wQgkqppjjp4VQQphho0krK+6yE2e5EVMESrEgsiAkZJ1TAByznXFoYMD6Fj1BiipSdOphZnBrFDzioFTe+l6szkqNoZwQBOhMRaOB5V8+TceXD0WBhV/68+eev5nN9+49MrG2gNra2du3pqMV8dwcTq7GW1vMIILFNsZUzhiRCQFuG++oKUBI+B9kXLTRmUWcKWJd/ei5e1/9z//8d/63S9cfOzMic1BBG7OUREeOT16Lqd6MU1ZCw4oC1VdtJGZl53shwbfIb3A9tYGN6GuRtB5F6goi4EVnZBwZmmbDARx3Cjf2q/bJqw4X4ptjMTRgAQQKCKnlmPjMtPJszgWcfr8+ON53KT724SsSBFXX4ZFdKVTJvPevM+Oy9UVhICqQFmhKhAKMIF5CkR4QwBchmi3x8nYvdnklps2T2KeZZ3DFkSRaEBMEKKuwQ8HpCoCyJR7+3o9SP8vI6WjAWMRZ6p1k6YzrQquvCc3wHyK4SicPzu4eH4xr3esHRl7ck4/gjPcPdzDbRBnMoREJTk3XWB3AlUImynAQbh0QjllZiKQ8K92sbi96nWi4Ye/GQ9LHThcuG3cM1UBI1bgYO04IH6RKUgFXS1AjbCIKmzlsFRN0+k+eV1frcZDzwBpXHcohiWmM7z4wv5P/iq9+Nr4xnaIMZCLaJNmOJQu+FaLhJABBROUkGQpHXhkoECraXc2GZA7Md7AarC9/flk3s6T2/Db8/qmIK2tnbhw/synP7nx2c/gYxexvjYxcg0qXzlHmnB9F6/sz3dDMQ1+7lxiJqOQOWQoYWI+IZuRZSMlBjkwk3knTlXblnLnymcMMmotB2daVm44DBvDsBqoghXEAw9AobnWrCEYfAJNYN987i+fuPrCK+2tPW7ViVnimLVuKiWfwda5yEK7zq+PXvOeElhYWRtNTY4JpiR8p3AlwIAnElLVzOKOjqakgWOKAESElaDICjPNIDeq9hOuz9N+G9U5EkcQIXe3qzu+Gk5m8wZuGIK02dXT4yU/sLmyWcFDYUqhoKI0FgANAO+e3Xvxp1deTAVRySkuYAlOjFInL00Hc5p9qDsJ3yv6PXgvAgaAOg4K9U06os4WKUQ+NTr+8TMPDiAF2IGlG7m0zBQv7QN4abO+NHs9lOnrPXyQYCD39wQAwDrOMgCTPtmhWbgBbtTYVj/zg8i+n8MIUO5HQucAbAdc54OXPywUbNbORxZPVe54oKHBmTLl5bglghNwvuviFe8RRytbfdAcIgY2hgVQ2xV71IwsjcXft8IPrI9fmu/s1bs0Xrf2ULt9Xmb0+HbjSlcDuBP9IsGZ3NyPb0Rc2m12jxUbAstEFr3vggenXUNjbyzzUZTU+LBDlwsrHSg/YLlQEJY2MRzgGBRhX3zk0y/fuLbz6jNxv5EVl4IcVBCkswE1ZGJbikl/pFZtQq8PqYTIIIGYAnCKbKoACgfT69f3v/f8T35t89zafV8A1BkVlpkFjqEpqDvJ+MwD5y/9+CcLSaNqbWsxFyv9WObT9q7W1+zAAg5sBDbWg4HAlHMmkDg3TfHK7qRdHW8OoW3fI2JmXQFAVWPscpEfAIh7hdqu9Ay1rrDtgkRgavV+u6hjqz4Ty0ct+jFCXpJJCSBV7e50MIRg9cKHlUExa+Y3rl7KT4Gznf7NsfFoTJ4rp/OYUyNSiYQEK8DrzO3YNWmRtYk6y9F7kBCBKJtmjWTUcYhSSugSyAaAe9kxSkYRlMycmUf2CmdwMFy5MU1tQYRRCWEl3zpvBFnbCJ///MVTx4+dOHHyj/6XJ59+6kpM06adHju+MplNF/NpKG0wHIFnTWpyRqCjtiRZv0r2QXl/KsRJTsgZIYj3I2LXtvXNW5N/9W/+WBX/cOUfnb4fbIjTtipoDDm/sXLpxo39ugnjtRCKWRNjIs+yFD46BMjAy2m67wXtro4awchIiJiZjIy0s40CgRQMBqDGbNq26gphCW1ub87n+zYbF8VaCC5WpaAInZuxB3tzpXIUJzBFYUgJMSMbsgIJj5wGRRjITDqBQXG+85vpbQ66s8jIAImRy3DdOY1Au9A4s9zY/vY8KdeGKdnEYe6kDl2RUkLXWkHCltFXO+ztQpejuHARB5DOmri9PxuU42oER75WKocDfOKxE1+69PLuztXXrxxrm1C4ACE7auP/Hu7hfUOn5528cmjU9vZx/QZmE6yvdHvgImBQhDaptS0RQdjyr0aC3sywzPjfWQZ4H5RDDnHDU9e302EpB0BvPQMMIrZukjSzNrXBy6As2ibOF9OxL05ubK4RJNdlbgsWNDWuX3nj+997/U+/5S9dqdo0dMGLa1PbWgKkZMc5eu2PoctBU5d/PlrVeiSzcjQKxpOm4dmCjd3aOnl/eTbfDVKvrW1+8rHzX/nS2uc/jfvPYXWcuWB4ChSBWcSNKZ7dnbw42Z+uDGfeRSZRHkUMGhu3yMSpcHMR6XJ6ap6lEAkkngDLljOpMoiEGUxmabZXlX51UK6O/eoAAyAAHgSwpVTn2AgrZAG7it2XZzf+5x9/+/Xm5uV2NxeEwCBFSpSiMyeAwYxEu41fT1z5CMEIBnNOlHTW1NO6iV1w06VJsnWxGRHEUWBqNEOOVsqobVt2EsQxuo24ZUIL5Apb+/HK7u40JfgBTFil4HBXUzRGHAbjmzu75HXsXZxuj9LiwXObj54ZrxAYCiWEIZzLYAJa5F1Mv/HT7z356rM28OIZ9QwAE4w0M5KYKXcJa7o9oX5EwV1zoUANkE5xtXCt6KypEj9y9r4vP/qpClJClt6M3Kd1tA9maUkFwHIfcoTI0ffwLnC7ZQwA9ek7AC54WAIhed4GXt3PVzMtwjC/SQJ3ee8b7nwZmCgd5GsOlQ8xcLT57iq3FzfXzo1dpSBr4LoRR2QBEDYSRupG4Hv4zHcTR0sCqFPnYSAoenMHZiXKIDWDUsEeDtdn8srWzi1VGY9SSoc5q4alFFh3gd703sv+5dsgMyHSfIL5/MrwVIGgOSOxuATJcLRUFgOxcjQQkXzkugg+tOjUJQHrPCc6DwCgo772NQFbCiSzEYj8yvCNm1dfu/zGNDVWBXXoncRzFoPXrmLf2YoDnaT8B/wp/1o47MGzEXUnlg2kS48WY3EJGYWHuDSZz/emm+Xo7LlzwgWZ8wrnHIiRc9NGFM6C358tpk2M0ZC5CAPHxSJGOBxqk3TY/tXuaunSYogO2EgGTbHjQ8fUzpoa3o3GvmRyb/pz6prd3qkAcFcHA5FB87AM49INPEp0st4KNnWugb2+uPmXLzz1/M1XFiFbxdky9MPd9XR4SimMlAA2ZaDz5O0n8cEQItP5TLOOxuOo+fVXXlkfjdV0NB4X7F3hTU2YwSGpgp0uj8BythQ1toGFSZiZAFNLOUORTXvvW5DeFgeDcQY3SplMAG+9mn93qL6NaTqvY84+IAQHpIw4n8+GxXB9vXjw4vnjm+dEZH8yuXnrurCyt7IkcqqIgKppivA8xJEipZEeEHDv4FuBCKrZDM55H0rnA0hguHn9RttYOVo5f/5UVYAgjqwqeODJumYvkEKSiUI6Oi+9+z0egYxtaQ/GBiwdipeW8N3hdu3/rNDcqUeie4b1HBui1oydg3DKuWli26asZokWu/ViGhc1tVnUYA7kGM5FFYCFHFwBXyIEhAEGBQpJzmdXJO/VFyalSQAVda2aWJMge8tC2ZP6Rt1MZE6YZdtf5J29emen3t5e7O7XbeLaeE5u4WQW3KJydeXhXaFwqsxdl5+R9Za/MHRGWDgoMhBA0Lu7fFHuFR7v+BFRN4v+/LONyNQInDXnnIIvVoYsgKYchLE6cp52b1y5du2KxWYkLpiZpSOXVLuHe3h/QCDutHWoVks+rJw97S/ej43VyKLiQGhrq5vUWlYn5BxUDxEP/EIJIDCBOJuqWjLtbdWJ3nbRfqdO/3cqGLz98+l2hfTdYOlwznesy32iSKh7pQzLjsgzOWYmzpbIjM1gERoLj2OroxMDVwIja9cApBY3b+Xvfv+5P/nTm088eV/GBrsqFCCknFPO3sgru2RiACExWketQNnYEFQPo3B5d2EAC6+urIF4a3dvoXl4/HgaDy63i61CcP+Zk5/77IWv/dbo17+Ihx/CygCh2E8MYRLs1Hjp+uK5GzuXU56U5azwCycKEVAZaZBs1IJgjZfMzAbS7MxK5mEIpWPOSjmxqhB77733wsLIaKarpayPy9UhVwQPCFRUY9Nm0+wkO78AXcbej1579lvPPfGtl5+8odM2EIaeB44ZyIly8sQEU+HMFoVMCEwwIOUP9XJxyN0OQOrZS00rGh45cfGRk+dHCKTKIllNhZRcBOZ1rtsc1YydHkYl7K5GD0poLIlzgcVUkYzY5eBioH3DG/v7N2fz5LzzpWVCsiDe9C0pnl+Ew5oAG1iKcr5ohl4GHG3vxpkBff7CqQdHtAqkeuEyyHslSeAEmqL+4dbP/qe//ObzN95w64NWcow1ghgZ5dx1n/QKukTamU1+qEfnoccngxlEpBAzNiPKXcwK7wFy5H0L2mnWrfrKI5/9vc/81iaKUlk6niu4X4ruvI59Sicvj4eOEsX1Hn4hqDN+I1ZHHXkLSASCeTLNGXBzkef28Oevbz+xv9h3A6OiLwAcJP3tLT3ffa3IgF7D+xDjQb1kmWxdcPm3Lp76wrlyzYG1FoGCCI7NQx2MGaRsBDuMwND7gaOUGui76JMYkzIUIGfmIkiRjSOrBWCzwsOnRmcuhRf2Z0nnBLZDnNIuuOqfv5xL9Y6vb34yCfxwr42vb01evz7+ZFWNxKnVAs5gAJkOEgXQewyADyduLxBvqv105ajekloAIRRwZ7H56MkHnlg9vrP/RpMyGZt2dhGJe8PV5YJCyyTXh3vJPgQ6wyIjqMAILQGAz3CmHFNNsJjgGUN/a2v24ysvPPDK07/z0FdHXC6o5hSDeJjxvClRrsT85YsX6+de+enlm6Nj97lB2J/Ms6fibgZABzLYHVgBUJcW1JhYQYE5uDa3dVtTu1ipB6sDBPgYU85ZVZmZ3yxp/T7DBCagA2+jftkzghh0fzGbLqYxJ3TDVD96PRBdMJBBgChASooIRmpkNDJjnUwWUozHq3mul2/d+Nd/+c2rjzyOFf+J4cUVcKhKS0QgZ2I5e5IxI1R+SNiFTbSum7lJISJgYiYhNtOcjbnr4O7efulVZgxzAGu3kyXHfToWvqSmtbZuo8Zksr4ahgUXxCuDUbd6razgd//22dXN4WBFvve9p5744XceevTx1dXNy1f39yb7q6urg+EJ0gj1H9SZfhuQ3m7/B2AG6jkoWYnYOWE1a2N2zjk/6Hxff/LsNf23fzoYrvztr1/YGCOpm83m1bA6tzZwxJdu7U/meyhWSVyTUP6KhjMRWd/HCgYxMykMmlhBapmNDBBRNeJMkOAzUcqqICkq8jmaTZO1szxF9nUuF7EahcHQDyoUHimqN3WwADiQJ3YGBasvEnrrSVIiYzJioxAKPghcOkupDMvYvtVMkedNnrexblKKnDPMJPgiE0dB4yV5VcdZiE1VlczImGBLc0XqhH4OmuX1aMWob0KTFcExldNmfms6WxmsHBsihCrGmR8X+OzHBq/8ml55ff+VK5uNVuD8EVp+7+Ee3opEOSM7FIVhMdnbvnJlsLMN3EeOFPCCYVVMJgvKKiLpV6c+3zMA0JMjD3542MjosBJAelgVoAM23ptBRKaKrAIIUxfUCZnGHBxbjvVkMazCmWMbmyMZAtYuVqjTcLuB733/lT/91uK551cXzepg7M1SyjFnZKvgfCZKyuDIWDik5VxbRfAR2z8yUHAx25s1KbqVsV8db5f+0mT/xXr7k7/ztc2PP3bfF7+Ixx7Fxga8JJKGXMuoM6ZzXN6avL69t9VaHA4xHqWUKDMbXAKrKqyWnIlg3hnDjDIJUelcIezNLEXufLiEmEhzTlklNidWi/WBW6mkYjgA2ZyRkJ8382JQkPgE3f7/s/efTbZkWXYgtvbe57i4InQ8rVKrqiyFqmxVPd0YqMY0GgMMhrAxEuSM0UgabWg0G6ORhm/9E+YLP5CGGdrAAAyAGQCD6UJLoEV1aV2VlTor9dPvhbzK3c85e/OD+42IzHyZlVGdLzOyMpaFhd14Ee9ev37dz9li7bUwe+bWK19+5vtfef57kyKFkjjz7AicUkpGBqGGKThF0sRsZojzys/R+gTuPszYe0MYTWa7o0kDS3AEYzUjUupuKJeJCNmHKG16J1Abm4FILcYoYMqEMgTCtc3RVqiDY1eWMBdnwSXJxEULd09lS0FVQFYOez666a0lHT+0cvq+BeoBDNSRJcsd81QbYgJ0jPGfPfedFybXm774jJrpmBx5yZvxBN4nVhNi61aFLrM+9Pr28wMxhc3HuEU0Ghk4IktyfnH9kVOXzmA5R3QgGBtxBKildir2lP732EcfK22Gnw+0Q3KYT2krkKib5DAgIZHwOOLlW9NXN7e2SZD1EVpS79uW9bnKy/7DLus5VHczioVcJ2eXBw+cWlrtIU+tDQEniIIZnpRhTFAnMaE1nT5C6dXRagAAKlCBQrM5ERIRWULjYSJCEYXHhXVcWF8op+OdMGb00+HexV6FwFo1qD3CxcHloP23RAxf1LG+tnPrlWs3RicvnlqUlMTA7aQsG9SQDATYR789+zFGW4fa3xT2VhZ0iwSRsWfksAfPXHj40v3XXty9mZqYFGzeO7M2HAGg3LYcP37bCxvEkFrWLCsI0QCoUzRVKPvZVBNiwCDXOr26c+Obzz756UufX3PD5Nzu7u7acBGMTCDAIMYHyvzyytrla9vEFGATrfO8TLC76qKu7UdnIOV2mqGdZAipNRGiRFDnYu7HGq+Ptk/KUrs0pZRSSkQkImZ2R5O6DwAk3Kr/zN3sFHNj1ASdzmbTatbESK3PeYygo1QgvtvYMzQlJYWYUuv/QhrN0myMrIeFEpN4c+dWn8rF8+s/ev1l81QuDdyj/iF/bhFO2JyJY0KCwQomJSyWftHKTeHXb88aJFUVEXGZI5fMkFK7iszlhrvDMWJYDmjbGzAgcRfchKhF6bLeoGlG17Z2d6Z0YmXh5OICIPUsbm/v9PqL/aF74oml4eKvPv6Zi//qX/Fzz12+8tyLS8vnTp86OxnH0Q4tLq7X09ERK4HutdtbQcbOcUdVnXMGNE0TgjmnImLmFlcvPv/c9ve+/+L66pcXSnzxV+7JeuB6Ah97WW9lkG3s0PYsmmpkNNEyh/e+PpDBDlq/HPwVEaVOH4IIzCQEAyXWxN29TUZGDENiwPugKZkJeZ+zg1lKTZPcYFBHnVmzEyLvNK4mn1Hm7IGzS/HN9XwHtD3HNlvpdArROVXU7YOIGFHXqCprqjBLYaTNzNIsaaUa4MxnkmfCedUkACYUAYOzpNwkVkVKZkQ87y2QAkRG+ChI5RigzIGFnFFyo9Dc2pkU1F/u8W7QFe9ovb/8xCfOXLsyCSm9vIFGmTkdORWsYxzjg4DOJcucUGEUp7PNWzdPbG1lZI54AnOgMmNH7MhMqFF9f+mQ1nZQ8cF5ABwW2u5BXR96L95vJ/baqQUQmWNxDIKxJk9sZgxbyPL1gfRbc6vYsEbcvtV877uvfvkrt3705HB7vJT3KYTaLJjFGD1xX4pMKaWUBLXDJENkiKEIGAYVQy1IR6Y+QMYcEcYV9/NsZemNavT8zdf92ZMP/tpfvf8v/+XBvffhgfvRG0SjrbpJlpHDjHBlq37t+u3b07qSPC72zRdNrd4kbz0WzQCtnUZRhQSog7TTIhlLLj5nZo3tqKUwzKxpmpSSGgoLZ9ZXh07zDIJWUZEcCAQmxz6vYVuont54+bsvPvPk5eevbF3N71vnPBFDKWkKSAEW4VCJtupLZErKoiZ1MpakH6sCK8FIvAPH0azanYyjIREAYjVrUx+AAOecCJkdOQtaImKQqqqqsMChAnaadHs8nqohz+E8AouSV3bJuHuDdwVGPKtRZF6syVJ1brl84ORgDfAwAYEcMg5AY+JBEfXL11/+zivPbEqTrfSVVJumcHlB3NSRvBghCmDKELFWjvLO3cqfZ8wJlGxz7Vbr3DoaVaTEiZeL4SMX7n/gzIUc8Eai3ObuB4m92YGnZGgCjlsAHz2QmiUyg7X1ti51YphCjQ1Mu1N99frVq7u7zWAdeYEY2fYG9TscDCl0b3DxDr/8KWAY0rT08exK//waegQ2FScGC3ACycx1MyjtxkdHjnB5tBoAZGAyPqDQZEACFM4AIkoxOOdP9HBmfXlw48pmM4ErD/UK+ypSpIAdSP7fNHo5X2cZ7OCKzWl19ebt3dkJXewxc0K7O84nADqtFxyp3s4x3gv2PvODn1zXXdzXjmsN6OFAhvr+pUuPP/Do07de3axuzKLCRcC11f99BSG8+cHHBmKdtyQEUCjDCGzQuhouDitErSrqDd1iefvW9OnXXvrBs8+e+OTaMvnADCSQkimSruX5GLi0uPTQ2bMvjJpR2KGsl4TutgXVXgrY8oHY5l/sQJwUGmIAIfe12NZsejOlrFeWZcnMe0X/D2sCQAFmav3qDNgvH5oCGpCqpq6axqBEzFDEREdrB7j7mLM/0ParFARLDC4LjRE6Q5Yjc6iriTX9fl/XiudH1/Gjb6Ym0SN4ZHDOcYEGTuAAMaLUGcqUXopBfxrddqPTqkkpsZhzzlTpTt0gI8AcjJl0j3OtBCZNUE11FO+FyXyMxbSJm7tKoc56PVTmpABFIwfCw48OH3r0ExfvW/kn/+RLf/anP8ozGgwWq0lVz1wq+7AaVH9gZ/enot19ldprcl+csQ3qFKRGZjBQUgshlegXg1MaN3/4o+czGpXya7/0xU8OBwNNU7Oq5Pzk6nLMsFFLYxD/F3VR3Ovgtw/mBSBwy5MHIiOIonML4Da4VHDUFGFKDKHIDALB1PM0dy2RNGptiNCGauUQnvn+lVzQc26QFYOiHOZl4bNcZJi7VoqgleOJgBoS4/Z2DKYh2iw0TUxVE6OqxriU5QpULI24WjITL5wTQZUdqFUvyhJYLWMTM0kKaWtexNaG0Ez7eT1hvgZ2hsdHiRKpRFwUtSYly7xrGt2e1sve93tZKLNbqEvQ8FMPPrC9e/XmFl3ZrUdTOlR4eIxj/HyhnfHJxGVGWtWT7Z3JdJQBBgSLjrxzEGIhS8wxVBnn78vrHvQAeNM/Hkm8y2G1vgUt2MyzUEg5y2B5eXWxLAAH+BBLn2Fje/LMsy9+9WubP3hyuLV7kvyC5/F4l7KMGKyaJynJkbJLmAhqwW6OIFpE+KRFhCgSHaEGABtQNcO8bMpiq6lvxspdPPnIb/zHj/7dv4VTpzAYaC9v4KZAbVQ1NtudXa/Std3xtbqaMEkvd3kvBaJZWoR3CjZNbLWzsdfaJRgVM+0ZOThYzIhzcY6AZGTGZMyiIcYYiagsy+W8WOxJicTQ1oCHrBPzzrKeQUY2fvq1F7783Pe+e/nZG5MtLPeVzcwsBVMFKYRaa7LORJRhCaTIE3KFIk2lE2v+uMBM2KvVs7qezqqkagIlJIURd1PQADsh4SN4/+7dK0QEZmWMqnhte3OiMTkXmSxFl+Cdy1Uo2N3Nd4yraF6onk1WHT1y/uSFpX6GWIAASeQikIAKwsCtnZtf/87Xr+xuNAvivcQQHLE3kiZlwmrz2SCCKsjgDW2R6u41MI4oDrzfN7F1Y7KUWGl9cfmxBx65b/m8IopKKyI5XxgAQN5BPOnIXc3H+Gmgt5Xq5xMAxswJ2J1N3rh1a2OWsJxDHObLOR9gOCnhwKUEoB2B7n55mOtCLcx63k6tLq4VcABrcuRmiAoC3LwIA5iyqXUjVUdmgz9yDYBWlkEJpBA2RiPzexitfJ8y4IC1oV+i5sYshN5S4n1tAbLOQFjBiQ7YP5g6UxjH1vJxH+11oARW2v+hg3YufNuJLtd6U/MxUFCPNGWMBGjXpIUYXHKEA2YSx/gogAHDm0UN2xLhXnt4r4oKJhjXaTHvPbx29nS++Prk9izEIJZYwQpt64kwaGMAt87jhxEl/ehjf0RRua3xRYYwmqSLmXdRmzpwCVf4MY9eH9/6+jPffuzeh3r909wvE+cSQ13XZT7Ly/LmdLrSGzx8/sTL33+hrmbDk6tNYrG2ed+JqMzvWW3X9/n9y7CWvt8uCsrW/eW7fzfCm+cFu36OknlxShoshCaYI+fLgDirJjdnuwPnuNdj51WtVYvqfEG6p9ijfjOgTHr3xoS4VQCyKOra6h2IYa1quQGhsXomYSYmjkQJUY/YDnC3QXv3MtruMsGgMCz0F7dnU0ynmDUoB9nqcpqFm9s3zp07d+Plyz947dl+Xpw7dXp1sMpwhUNPnWubv8mQTEmFaej5wnKZ74abdV3HYM4lc1ERIjLnQBBVIySORkikAIsyqWNSAEoq1nI2kWUuxjBpUs6uHCwzdFzV453tsYzvPXNiacUDUOhkul0Uhefi4YdO/cP/1//l8ce/9d//o3/7wx9+5dz5x0+eXdu6vZX7rlqtbyLEAN3Nwl37AtwSIZUSSA9snHc6h2/Cz3Q1Gx3YhQ2gpIHU2oGA3OdZ4TWlug51Xa+srDnrb2y88ud//tSFc2c+/alP9tZKZqvCjDKc6A98D3qjoWmU3MUYjQBjmgsuMVrb3rh34xkExu2l3/32wHGRkVHbwzMzY1KAHZCgYsoGUSZjGCeex56EGBtzLMwEqGqCiRkxz5IaMQmrzwA2OCAaXH+tFFPTNE5pNom3xjukkKQuJQEp2IQUlIgTWQRlvX4wazQlkLFwWbDLMqZmWpPBmJTEYMFQxwYKz44MjoyJieAAVRBAZm2ItHcVzAPht6WV7QXzQWxeeodXn+NNYTqQZ2hmKcboGVF4ZmGUdAgwlVv1RHMZcE8++Xj2neeuLb60ubO74tl30nydI/3bQcYtv8wIjWjibh+hA9+Po7pjfORghERspMzsGS7GOJm66Qwp5gguqjjvBcTWqpypHlb9i5W05VqyzckT8+3DWrVl44QEY20bAu+2s9z5LfxMf8zzod53+04Grwpomsfp1ikMsBHUqO1VK0tyRAQXsRiU6qoYluvLZT9HANDMBqbQhO3x7Nmf7PzwGVy5uZwVq3nJIcyIfJ6Jd5EbVym1jidiSmSkbMwKUeW58/xdZ/gaa/u57M9FGaHj1QKtCU53MIkwtpj1B7egr1fT/qce+eLf/c3eE5/FoIf1U6MmjaaBy9JRzhl26unlzZ3XN8fB5+gNMska41DVnMRDnKpTAFCokgZGLQyAJGYcxUwEwuwZAkQjMwZJ23XxFEvvV4bZiUUQoEZq0ZmQgYxVNZCFAhOElye3vnP5uW++8IMXtq5iqVw9sboddi1FQCEMZgjDAUyIoaMA7xW11fYD/48PDBBOklRnM50GTgmAcTJiassbxnAMIxKYkB3CIuRnxZtqZG9bAQ5s4mSs6lrbEhJ1Php2ZuHm1sj6Q0BUWWNkdc45NgqhBt5TJrhXCwK64IEPLFw6twZsF8A9FilByTRUMY53F1blvvWVdYgLu7kvAKHURMsDYcZB4V4dXf/ms9+bLUR4iZSITJxTWEhRfK5A58eEuRzxB7M+HCmQghmmYupVM1UjA2lqTatMqbEy8smFhQfXzy+gQDVj33H96UCxuCvmHFBjbss+OI7rPlIgY0kOoMSIhMhQwMEEAJwin4Fuan6lsu3EkPzg2qHEB6u786D+LZ+/Ok0gjcR7RUHSNl9SJU10gOdt7DUWzWQpC8s91wopmBF3/tSsQCMorNUCZygLuJWUPjo4WibAZITAMEAseJ2yNohAdFBJiSP7PGsIOwS/wMbZCy+/UtFS4AxoUHJWSBptY1ydGC5pHY0oCUEIpGSxH2Omllo3lbZB2F0KZAQjMqLWa8XmXyBCaACF41mITR3XVhdPFcgbzk2Fm4aaiKhkjiSLTCpEH2lPzY8XiKg1gxYQWUvbhBGBwOgGU31Xyac2Ls7FeaLVYgnennn1hVuzbV3tmVbmRFQHjeZBAY1CscfIGLH1HP1YwOaRiu3HLGTEgRllMQ5NTArxFmJsgmTOZfkbr76yuDQ8f+aePvViQOnEl4PUzBqM89I59ijEuJyOKOy4nuSaAjuwzxJJhCiJksHUQ52pWGKATQA2ZEZCnelotxe8+3cQSEFqMCNTg7Y2ownJyCLMQMTMYFVipYy8ME+bEEmyvndO6lmjTSyzHKk9EjawkhixgYyYze5eR4iRJIwvrS+v5UAEC0jIyMixIYxRfempr3zj6rO7i0gSRcWTS+1C9/HBfK03kBJH5sSSSKqqQTKwhzgkTSHCkneSpuP11WVje+7VF69t3Vw+v7rQWxrp9tAVQCANRKRiAagcGLzsUMQUm2kTQyAJ7I0ydt4iKAJJmZWcahYrmUSrMohTcOtwBWPTduJEjGTOVUuKoDBynPlbWxsVIorSeTaA2FiNYbnzgx4euP/cZz7zud5i+ZNXnnr5ynOQZmkw9OxTbGJsBv18ZWUAqzc3rpeFb2eKxYQtk+TZcjIGRaPUlor3DO4BHIio+cDjw145ZETWySC+qRjUls6JIMIEpBQtqXMc6/GwV1STBup9tvL0869f29j94q89DO9ZRDE1zBzpkFCEJk4m6i0Km2YwsgQ2SHvLWiBqjBojU5JEWTtKxCBCbANCIxiIQEpEYJt7eZgmMhVC5qSaBZecNyfGUNYuETERFoDNnCXWJFFJFdraTScypa5NbKzMKqSC5FQzwCsVyplxqS6Prtf4MvgiuCK6MkluUpjLFRngiDNmL/CsggQLZi3XAUJGDuJBOUnOnBEcG9M+SZLQPmZ2zoknchbJFGQicADm04x00Pvu7i4NZEYQISEms6RJNembVscD8RgYZBqCQ8qYWuNGIxrVs5u3t06uLSy73hBl2Jn5hgaPfmZhbe17Lz0vKeTMTdTJdMqGxYVh7rO6qYmgnYoji7JPkiUGMMm08hYZUToDZKPWJr118W6DQnvT0PAxjnEkYUSWi7jMpjFj3xsOt2cTG/ZWPv85COUuV3MhUTAZ12HUNFnew1vH5d8VhDa26V5rvnIomzGMGMyJSI0jyIiJ/DulR+9g+g0DH8zIfspX17Tc6y7/lO+slifzagwjWGLSNnwlI+MQIxMXecmli6QVpV7Uh6Z0AbIwLLKBawQRs0LqntXY2r36P/zTZ//l7yxc27rgiiX2QgKCqqYUYxOgClhDKUJr0ShgqFf0opYRTtvuIyL/7AuL7tEN51/dQm57uzUrsZIkRhA0zoJYFFWyUE/LIs+dt5iYqCx7Ls8mTFdIX+FUXTz94N/5jcf//t/zn/40Vk9heBJY8NQvXJ/FjRSv7dRPX7/54s0N1zuZuAfzUOdMBE6YhFlJo1gjFkWTEBlYWQyaN7M0JqRhWS6W3hssgkiyfhZUZ/WYrVntu3NLxbmBWxBsTmeW5TkJM5NSFSZTVKO8vknT5+36H7747f/l23/yzK1X8/WFxbUVpVRbbazUju+pISkaQ6OIhNh92O2+GBmBbV7i+XiAGPBNiF6bXEOf5cL6mUsLFzxTKcxKZDPhRKAAm4xkNEvkM3tz/PfuX4cFzz8Sa5l3ZK1nkbIZ7X21heDE0BzqzEyRxEfhnYRbE92YauIimWN1DCEj06AWo1gUa1Ve31M+CG2JbE7NGbySs7Y2QK4sJnU9DYG88y4zNYuRQQuLebOzdTJLX7h0+hNL2TJSHgNiwqQqh/2dajbzUPI/mDzzj37/nz8/udosSmBVVYVBODE1QDTSNn1u2Sna9eQONB4+qjjcJcFAj0Ga1WlQpzIok81yjoWYpeHqidlLN07F/v/jb/9Xv7T2aNgdrfUWCG2MBiKIUVvAkbZ8Q6DW8wptlY647X0f4yMCUkZygAseMwoBFaPpa8qjUMproe/t4F8++ca3dprxYE25QJ1aYZc7VnfblveBZMecpl4MzlIQwLX2EZQlFEkXvKtG20mCDLxBYYmMZby9Mr32dz7/iV+6f2lA6Bm8cApkZmBSaAQiGzMJCMlBuaMFHxkcMf6ntSLcbD4GaINkUAEELAZWgsAAAUrCusO5XtEIN0yRDBrMVHLJgqFu2nobwCAFwRTOlLRl/L29vfzOq0A0pBRcse3jyzVemeITi+gDSOy4EQkRpMgBgcnhxkeO8WGj9ew9KMrV0l8w36jkoBoVgQypjlmZDeDO9lYeWDt35frOrSpiWCJUyq0ioYqStMnIx6q02lKq5xr6e2cxEdKBU7zHf4+M2kXr23O3X31q68X+8qf6nqY1ejFJWRI1hsaDSmSreXa66HGd1ROkEk0TQmOBHTnPjtmYzGAti6tjrc47OAAFvLdor/3+lv6sEVrKyYG5S57/GQOoTIh0J6S8wXKOvF+gTlVVe25FSsGAGRKgvPe/7paqBpmKqSC1Quja8dzaTrcSNHFsJMEDBE5EiZg/Pv0poLv8unj6LbPe84u2hbY9rFldEaxc6i33Tr2w+cb/+1//4xtf/Gv/xSO/MUVgMUkEA3PmiRUctCktW3KYDMookpSnlpIZG+UCIlCSZKoxKEdIFGHSRPPd523i9fsa8UA7xEEnH3hg8/b1y08/u7rQe/jiufWiL4KqGmfSCGfDPh57bNnklxaW/Fe//p1XfnJrc1sHxXLZKyTK7Y3rl69Xg8Hg9Lmz09HUWh9oGJsaEVlEVxTde813DY476eRD4qcE3NZ161o2IjST1tZazA3Y+a2d6Z/++dPlf1v+n/+vf7039EzedNZjt9Av8kZ3d0aNDWojMkcmjrs3sG9CyapgM6hh7wZ5iyjjHtNqXpNS7h4bG+fKCteJsVpqK+vt/+A5j7LNYKVVv8aeYUD79HNeCe2nmC3SgbL728Fz6cK3iBR1/926lg2/6Snffnbb1Uiso3kKaUuG4O4cvekDfQ/XwPuFTqz8rZizdTpPna77ZB09TgmR2vZqdnNXT5bc9yj8EqxCT+TRhy7+tf/4yr/4F1zXC94vLK34ECfbY0covIuaQKag1BYqBC2xSMyy1LZtWNTIiEzbTgoOjIsC3cTAMY5xZGFoaexkZmSQZN6Sq2pMKwxKpzGxAURExsRKZnbY+93AbYwBKCkrKbfWQ/MSoBknRCNAXXsgh7Ib0cMWZPf3l5/eAyCATAkKYu3aGN2TGMwRe4ITEbVkBjIhcyksLy9g1e2yzWzsKfRCha3x1X/+b25+6wcLG7snlIdQIp2FUIcq87J3QG1sHDtVFRVDGfdPRXy/F9pOQaTjLwMHtrbUEYoNpKwgqLA0VRWMiR3n2cTRqKqvN7PNXn/48AP3/Oovnf3iL+LB+9EfNOQTivFWtbpSMmEyw1Ov3Hpp+3az2Fu/78HR7QDzmI9YdlqU0MCKOUMIABlnCRFJnTSp0iakWBkGpqCEREZM0aI4yp30cup5KlkduFeWmjCL8JZyhi98YE6I25j9m2/90f/6jT8bOV1/7J5gujHeidZQ8eYBN9vnfx5EYrSEgI9f+t7xSJRD5DpxSm33SEEGosRIAnFwAJHd7XrR/lQKaM7QPPCh7Ve/SQ2AqWeuqipQJoNyYri122xOG8n7CYKO2WTt/GsiGKmS23/C99IDsK5/1uqFKlgISUjVJMskxZh0GisOwSlErN4KK7ldXFo6MShyQJJ2F5YjaCMZAGxh9MPLz11uNpq+zKPHvXxkf7F7y6T4O1y5P/dQkDqjtnFD1C5YhGTV7ng57z9+6r57l0/2QbPEYdb4IuuMuwx4m1/gvtKl8dHSYj/Ge4F100EGTQhATTAxj1QSYQa8MsWrFe+6QZQCdWolHeydQhp6y1ODoU7VWI1k3jxnMmUD6iZ3QjkFBEBBzhOGwud6xbpDSRBDq6jKCUKssAhN0HbFcNQO+fOdtag+PByxBsAe68za4X1Lc+YCt4ZSCQyIoADWFvrnT65f2TBRjWwwUkWWl3nCrGmMvXUxaJvcciIWevvQx3s4pCah9Orcla3tV26e2DpRLHrkgWDswNpVOhUk+AvQN45x9GGEKgZGBuDs2olPP/DI85Ort3av+mEZtFGkRmDGXXith9QT+/ghMdDjp1997kTvxKUvXlilFQJmsekVnqX0CICWkFNLsnsiq5twbbSbL2TBKMVkJAailh/SelV1/NW9p7/rp96AqNbAJnWzNZoW0lspYZBZVUsu+0dC7dh3+8OHpqltMNXW144+bq2pnw1K6C0v7O7sjJEWewszj+evvPZn3/vW6d7KX7/4RI4sdxLr5GIUn+VQbRJyUJkN8myhF6eTUFdJY2VJXJaxgRlRVQ2sluUZs9BhGCiJeNQgyCDm4fakfuq162dWFk8tDReLwbQOFJNnGfbxxGdX77vwNx66eOrb337qd7709UlTcb7cHwwTFmYbcTazuvIR/XZnJVNw3XlvAHeai2yxdzXPL+CuN3Z377K6SpmPyZQd9QdFHbOrV6/+uy/90YMPnfzUZy9eurBMXCZLTNzr5YuLubKpxaAVrGRmZpghGbRzvHWtWTsbdG4mdke01f+DvNRWBlqIjcyQuoI53cnv40DCegRhBxw5W6Uj3c92jzpo3nklUgPrfGT/xu0tWegtrJVZ0RprI79w6dO//pdnX/0KrlyrZs1CUfa8T5OgocqKQgiNoBGLrLVTAwOcqQ4b9Un3mrSG1k1O28nfVieEwQd6AEfII+EYx3gLVBVzk0wzSyk1TYPZDFhu/4DoLloWmXUhxxFUD0cbvwkAjsSJO/tTtFKKBjbqERfJnGlKSYR7juKa6KrTAqRhSTFMwOu366eee+pL/6H/+vXTJovOIwYQ2MHSu4mbvS+44+qzL4y+J+zT/rtpZLQjyU67jrVTiLHnIhmicMjcmGy3mdY5Vyurn3jil8987tPyC5/HhXMoshl4CklgWSivTbC9G65sbl2fjhvnA8uoro3ce+mMtgusKHn1LmY+WkacM3KAyIy1qWbOaVZIv+f6ReZz376HAWEWrJlM2LEblpG5RnMLO7//gy9/48c/uLFz259bCxm2dkdIdbG0UIfx+3Oif35B8yCmvVvf5W9aafUPGHvaYqADHnvzsNnY1dokB8eYznBra3tca7a00jTvj1lcy7hv5yy7MRIiA4eoIj4TDnWjIXpmT+wsTka7p86sPHJ+8dQCGEBMAEMYLMESu6JB/PGtp7779A9ujTYxFKP4vhznzy0UUCghCTWMIKZgKMNYd6ozw7XPPvTJk9kKAPKu1ugo+6lPeYyPKjoGEAjqAAZcJ11LwWMr4ZWb1ZWtbc36EI9ZgveHTGnYiFMbAmBfBciAOkZfFJZRQIIpVEW1YJxfX19bGBSAEDi1nkut8WWbK9D73dZ/n3HUGgAd2qlSaj0R0TVgYdqq7XtDn3By2L/vzMnvXL3JLue+mGNVGHnyVM8qET5g7AAABjm0fYqB2FkikUxddnPr1ou3N67Ozp4YwDPYnEcimEHfpc90jJ8bGEGZFKZIa+XSZ+979IdvPPfiS9d02gBkxLVYIjVCoja9sI9ATeXDg5GmAq9ev/b9F598/NKjly78gs/BmrW3vgM7SwOhUwWqE9jd5c1pBYhjKTIXfabgJiaFOSJHrqX1GtjmjiA/C0P5cOBGzbFUUXfGs8L5fuYzBziv4Lncv5KBCWqMD5Vtr2jrAO2ZISI6mmn50YERUiboF9qErWpSLA2W+os3ptv/7N/9q3P/xdoji2dyWRGHpqkzImHOCLBuzq/n3KJI5Go8iTE0ViuBhdlgPpGaQwSLP5QioIKv3tpdXF5YXRhMdkaXb169dnvn3jMn7jt3sp95UcwqbRosDPj0Gv7WX/v0Jx+5VwnPPn/51deuzbZ3FgYnz5w9O53Yxs6kVw6MAIoggAKoASUyklS2AvfvfO/sHfFd9uMGYByjxqgGTSkm9YNBj7BQzWb//J/+u8nk19d+65cHwywpxs00E3f+9DrPpq7ScWiaAKO+zUeojVjJtWV/AKDOr+UdX/nNt8ZejUxEWmkwQucO2VbUid46TNBpOr/PZ+R9gKpGJoAF1BkA21srNnuas2+bSvnQwa1E715/pf2Ip029PZmNh2WZw5EgBvR7uOfS5//Wf3LrG9947UdP1bu753yxWPaYSKva5a5lwka2KIicDErB8qSuUVA3OZoYCUxAAhnNuc7WnRajA543xzjG0UPbALA5UkpVVWE6bSd+iIh5r7r3/seqbeW/fel3v0vuLAEE3FWmQmJuBccSQ6lzjWp170QhCjHNCJ7Uk5Q+X+pzuYiNlKSpB4LMGLd2bn/tu6/94ZfLK5urDVa8d0mndSWld3km6vEOFdW7h7cQ//dOX1uXJzImuG5izMTIKdg4L3sNEB3PGNfjdFRkqw/e8+Bjnzj7134TZ85ieRFNczOEOFiAzyMAxutXx6+8cmWsiVeX+0uD22m2eWtrrbcu85e8Y7C71x5oewCugguuDxlI1nfw2iZSCRq8p37pF/tFz4vvxlkgBEmJhXv9IrFVSM/ffu2HN1/+N3/ye+OhrNx/YZvC1s4mGFgaWOYsHs0u/JHBfB1o04G3NwD2JLs+kAYAK+4QlvGBQXwAZJ2HhxFmqlQWxtmo0c3xZBrqxD7B9vblgxMwbR3pMFUgNmpJqEzECQBIiZUQY2SXMYgJmXc957yqzerMxXuWygsLWAJcO0whvu2yJicN7Krd+s4zP3z+9RcnNiMuPlbj14dGV0LhxKnxQkiRyUBIyMz16vjgybOfOH9vDk9AXhaO5aiybo7xPkEAAsMyKIEdCOaUMWNcHePF2xs3J1PtLYtkKdWUOzvUuGE3An9QsKItKFmjVvhMYZYSvLAaqpkLs/vOnDw57PcBr2g1H7jLCTr+Odp+ZRvIHLlk6gg2APYGr8AEFqjAuMvAFYAATlEITvT43hMrJa5wPc76A5J81lQB0uNCKRIk8YHnZE4EscMl5GTkTRr2RpLYjVleG22/uHX2wgA9Rp7EJXKtbiAUkmByFD/kY7xPUEB6eYOkTRhmxcODc58+e/8PL//kje0dGbgkVHsEE27NLKPhWCbgXZHIQobG1y9tX/7OCz+6d+nCZxfODErRScOFg6bcwJIAPjvE5jJvTHB1uptczoXPmWeKEBIzssJbVIPYnCRiACHe7XkrJaTWe0p1t6p5e1S4ldUefOlTAFohOIChCgjaYaEPpyRosP0JAHR59XED4N1hwGy0Q4sLIsM4rasmZZnfjTrb3Pydr/zx7oOfyR781Gm/JKwaI0eIsQK1IhKEsJQTcyE6msZaZzOlDJI5cSCvUEts6bAMAS4GC1VCNUZIGfXXVKsr47D14uUHz50+sSDDPsdKx6PpIMt6Pffogwv/t//6P//ad5/50pf++Dvfenp0fbq2cqHfXycukpICRgoKJo1yDQqiwlqQvlWgH3jnXtrd1dAk4cxJzgXGk+nmzk2fgZyo5d/8xrP9werJ9Xt/8ZdPlyVqzc3HUuzkwGcSXNCdFEKcJOsloUQw4rn3AFr7x309mTut0Gb2dmIsETkvKaUUk8FIBNxW17QLpfbupwM31p13gHfYFu52hq0Eamm5refCkYxK3xHGbHsSjoxu7FMTwft80ujmVHsZZ4LMvBDQK9zf+PXTy73bll775ncn2xv3D5dW87JVEnZqiTUpkrZ2qXt+0dpeHIkQGYk0Mc/5HUoGMQZap1CNfKiCwjGO8UHjIAG/mwCYTNof27r/nAL8fi4Eba2wfWVVnY8dkqnekRRzx0XybsfO2q4oXRuPtCP+GRmYjDWRqjMZeDfwbrng/gIiMJPpoqaMPHam+MYPb/3hV3e/+v2L5PqNFZJiqJowdVmZEppQObnrjNS9oPeOpf+9DaX1GXYAz3XqREkM0ooAkYzqeiPo7kIZTp1deeDC/b/8xMrnn8DqeUiGFG8Y1UtL7IsxsDnF9TduhoZsaYkVU+bptJ46yvqLatSWT96lsrmXFYkyNZRbNsyyvrjMgKaG1sRxucd5T8qeH3rJgS75T7A6eEMx7KmgRnxh6/WvPPXdr7785KbNYj6ovGloUDpeWtQ61LduoTwsCfRjhnkDAOj4QQfP1l4ItDcB8EEc0V7LYf7JHWDJ7B0AA5QgsxSy4dCA27dGG6MRZZmXvG4ao7eWtn6GBa6V9GCwERKIwTBuh16JKaVkloSsIM5MOTSoxvedGt6z7NaAEvBqEAcjQCtNNdwY8YevPPPDl5/ZjOM04EZr5ey4ZP2OMCACZsbUOFJiZSQyiSST5oxf+tyFBx5dPZ8DMQTxZTtvdfQ4K8d4n0DWCelCuf2glWBSCzaAF7fw2mh7zMLsjATsvUqA2WFyKm0nAA4o9SeGqig5gzShBmkvL1I1pmrc9+neEyvrPfQA19G/jBBBxCDZJyl1nLMjiKPaAAAACNgA2Ysl5l1cZyiAJeDcoru4unjz+mRWz1y/N0tIqsm7RARqpRYV1A64cyf2ekiiPiXNsrKJSZV40L9R10/f2HjsxOpqjlw9UoBFYRirtt6BxwXfn2sQuWC1qGWwFeSfPnXfp0/ds/X6j8cFJebGGYHEFGqsMD1uSL8blFFLwJLfHdU/eP25S0sXTj2+1Mt6bNZThrqCwKZGWADOLNMkDK++dDk2AQmOPBF3WmEkCtJWr23umfQBlNoNzOITCYzVwmhW39oeCQ1XekgJho5lzKYMbdMe/fAGhdR03gCg4wbAewIB/Z41dUQDJjjsVpNEbm1t+Iff+2o9npYu+8L9j52QBccp1MmMBVA1Q8qc84DzxH0/1jgJU1NoMgbIF46zpGgsCuNQF2pRYFajbpCUKesT8kmop/Vs4+kXHrl49rEzC0XBLi+b2agIIJefO5//xqnPnDy9dOrk6re++cJ4ZxtKTD3tVA61K38AaOkL++ZtBzKmrvr/FoH4eVhzN3sApmJKeeENxbTaUqU8y00LoeWnfnjld4qvafy1L/zC2sKygBho+iAUgr5BdaeKyaaquXk2sMIBynNv406u752HhOxAbtw+EJBnjkmDWTeVCDJY2jMZIOhcVkjnJPEjBTNLBFJlZsddhNoKAnUjC9QR27u/p7vekzg8aI/Hp2AmKBycn0zHt0ezwvcXM1AJAazJ6dxJZH/pHrJtjRvfedI1lZWDlbwfJlNQAuBVOSJLSAyn2ghail8rCZJIE7UjZSBjURMQDKLtIALHQ96/xzjGB4x2Bdsj+TZNg6qa/wrMYN6fZHrfX30/5Jgbq9xx0uCdJwDe9yN6ExLRXgOP96rnUEDVglpyUg7KbKXg5RyOsIXkkVa9YDTBN7738r/7D+PvPnV6GpYzcjE6cVz4nHNkYnc/vtqjOe+t0u9U/ce89es6cVKgq6qzMkVy46Q3NW3lPj9z7t5f/uy5X/hL8ulHsbiCKRv5UdZzvbwBRsALG7OfvPwGBSnLYVEMREQ1BkvKJOwsvKcp1/nRMicqXdZ3nDFi3aTpjlhdFFhfWM1yKXLJAHfAUaCOTVnmSTBD88Lma1959ntfe+GHP7j2Ezq/tKOzJhh6OXym0wlmFfzxVP5PQzfHuC8BZHcqlLd/w8x3e+rzLfESH7iqsd86mptjERoSE+xWuD0Zj5omGy6JFPV0Js4dMHvUbuDEDu3AaeDWKEiMFWzEbYAkGaemgkbPRqkJTZXFtMD6+Pm18z3uA87gkUACQC1NxSrY0zsvffPZH74xuqF9TmWqLR1foO8CMiAaESmocZSYDAYlH83vVJ944MIv3PPoSSzk4EAWAQPKD/uYj3H3YASQGpRab9/EUAfyteB6jadvbNyoGxv0gxIiZVmJpHwYgk57d88lgAikACs4kRr7aJKaiIxyoqqaFqm+dHrp3KJbBjLAtYwxSkACCXVkcEGbYe2l1EcMR6wBMD9N1sk9dU5N0s1xtAbscMkINADWM/yl+y++tPHsG5NdDAdICoNBFI7f8pzdWCcO1Q5iQ2xSf1A2zQ6Q3HB5a3Tz6Rs3X79v9d4cA4JTQWsESIhkBnVEh5J1PsZHCAZEJIX1nJeEUvDI2vknLjzy7OVX3mhmlReQGSMqRM1psmSJj1wN6AiBFKxYzhP4tdG1b/3kBxeWTixe+uTpMtfZhJ2AsyxqdLEkd3KA5MpXtoZpN43rynztyjL3LhmSgonNzMC6X6ykD8DBUvJeiCHBnM9Tkt1ZKLLG+yxnwBgMsQgodbabYNIPqwewJ8gL4mMPgPcEQ+GyajJCCChKygompNqmQWc+fu+N50UkQD9378Mr0nceHo4ZHkTk2m3GwXxPhq7cRppOdVKFWgnIrZUJDM72nKvfA9jQTK3MqVdg1vjdsdWNMvui9Jtb27h8ow7NPadW13NyRR5SwxQnddPPh1/8hXsunTv72cef/NpXf/zcM5dv3tooihWQs9ZMzTJVNsqhjLf7vL21RN5KSBn2PQPuHpgdT6qZCshbpuwz8a7f1Hb61CObm5tf+8pzal7cL33hl9b7AwpWOUIPQmUGqKJJVUhEZlliGPF+3QEqxqB3FGh4e/W//c57vTMYIC2D9q2nwA74SXby8W/DO8gj3G20zgY6JwW37y+Z8TuZIRw17AVX81FRbYuXklU6vj2dMnM9KNwSJWDmvRNbunhqUPzyw/3ildWVnR8/+8b2qCLOEudJM2WfUEQVg5g2jFGOynUKSKlriigZs6lLyBIjQbpokjsLjWMc46iiVfZpi3dtAyCllJpGrKuut35Ad4nbuyc9ZECrQIN3IvvfjZf/aWgH9dt9gQ1tWYEAJTWYcjRG3pfhAi/kyAFSZDzpo+atyr739Bu/9+9vfeM7C7e3L/QHuaYKKTpxuSPOlNQRDYrC4t19Zwd1Tlrcsfrf/QrIIkBIhMSIxFGoYVeLbKfkLpw7/9CDJz77eO+Jz+Lh+9DPIVmgYgZUGWbALeDlm9PXr9zcnqSTq+tVwHTawOfolz0nyWJd18W7bmJv+V3bjBdh71t7pNqsXihodbm32vPekW/HZw1k7AgssEKaDBNMnrv20lee+u43XnrypdG1esGppMYiMo/coaqwtQWf5Wsn6t2t9+M0/5zjLQ2AO/wBaL5K3MXreY8gxQdC4rkYYfvvUON5P4gNbHm2Wenm7mQUYnI+gIIqmDoS2Jzt8ReJrKx1MicmcNuSUCgTJQ2ZacGMutbxaNjvP3LqxINLbgFWwop90bNUsQXxV7D59ee+//2Xn556wzCb6i4yOaZgvQta43oSSoIkDAbMkChv7IxffuL8Y59YvrcPQYyZ5DOgSbGQI1bSPMb7ByONMIJ5AxKQBJDImAGvT/H0jZtbxrKwrOMECoXvTWZjFIcLbNLeAAnt52gGNoZaSwwwik0a7yy77PMPXFrPMAAyQDS1w0LtCimGRG+ShN2n1R0lHL27ZZ7fcRcwstgeFUTbLq4gMRwBi8Bj52Tlu/HyaIymAjxIErMSG7X6BoqO8YpE3DneHWY3SCGIMCYRBOkNJ7ubr+2OrzUYAwPBMGYwgCIECjWQgo7txX+O0WhkkHcZxZCm4VRv+eG1i6fdwkYTJkWKnuCARElj1hgpGX8AUtkfWRBACWWJhrZ3xj+59caz1196+PT5tf6JlELfCUBIkVLwebYoufbp/tOrte6GrYmmOuNSCXVECClnNkr6lgHAu+8BQOKaJrCa9wUkzGK1WzdFnUmxXyltFwQ2VYLhw1weDqoBHHsA/FQQUF25lp880VvpT2bTpqrI5ch4HMOJ+89ffeXqV37yo3KhVywPHlw7tyDlAOyAjLttNSEyYgEeZrksKDAdN1WTAFIWKA6dTBFiKSxwRJAcQLY7pUk1m4ybsw8+unHl9e/95LXb2zuPXDh5YpiVknk2kE2a0TAbXjyXnf/f/KXlhTzV2+PdK8xKKMyKZBknnyiHERm36qkHXvIt3P/5NY0Dk/x3E8PhcHtnYzSa+Dya1iCvsZmM9fzpS5MRbl679p1vPnv27OK5C79870Pe1MVmlmUi3kXTaR0noWnM1CDmEsDGNK87tBJhDH13xuKeFlArasFE7TO06mKtmfCb/p5aedp5gfowZ+iDodurGQjacnEJxNRuUTonk3bE0qPI/d8Dw+aTodZS9TmojEMNjBXoL5R9xi5zZNc4nDh7bv2vLfqi/CHZ5R88uTken+j7QeBeiP2AMrJLisSZQ2BMXVf3V+oMM9nUJSbWZNz6Dhu1SgVH9wQd4xhoqbsH+pcAVDWl9AFEIXvRhbUCQO/tjw9i7rlxN2EM6qr/YiAzkDJUOSkncuR63B+iIEgNzKYni0jVDC++ev0r377xze/LjVsr5HsEeKqbCDU2HTVTi2mhPyhdVsX6Lr8BKL0p6H1L9X/PkL79wYFIRR2i0NTx1Lupk5nz1+vmsU89euk3fgOfehyryyj8LIbLm7sn14tdw27AzSlevHbz6sa2LweX7rs0GzdEZlGDIk4azUQyv1D2bVq/94koMpgZM9iBCBDNC1peGpw/ueQRPZRBqpoiEYnzEoCUSwW7ajvfv/7il3/ygyevvhiWssG59c00hTFixM4IROgvwHuO8XiF/ik4kA7gwBCQ2VtLVR8YZWgvgmrvyoMi/jAGMYyN2IBE4Bxbm/WtnUkDJp/VSYM1JP79OhjtVk5mdOSDltKnqqTqWEsnmkKKs5OD9ccuLawAfdROIRCwIKUKOvXWgK43W0++8fyr21d7F5dSQRgHygprjnKU9SGDDV5hZo0jCEEEwXzUXuPuWzj5idOXllDYrKnr2FsqCSA5rr39PKOt/3aEOW3p/9lMMAauNXhtdzxBz5fDsL0Di1JwCkGKw0jwGXUmwG3aawZS6wzkOPGczNtUNB2vLC08dg6LQAk4GFkEZC9BJpB0fcp5SftI0sLlt3/7tz/sYziIudgPwVq6P0FgjNaAjdumrggRqP0sksftqXtja2M3qAyXE2VhmnKXAaqc0I7+t59hEjJK/K7ef28GG2XiQkypyNHLY4pF7gqy11947lc/ebEklA0xFI4haBBnocklO/SY2TE+IlCCEuWUOU1WN46EyILZ6ulTX/7Rd0ZIttSDALs7vt9f7w02bt6WotCPE9v6cG+VDRxgyq7MXVmNpqPbW0tl76HT9w6KjKqKvAPZeGfH5d6LGFgGElI+Go0nsxri88InoKoq5x0sEYw6iVmyjgFy52zknShv72TKandCMiQlYiFhNTMogZoYRqPdk6cG1UxTaPpF7oWbeppik7lMid4WWr9vYCRnzfrSsC/UqlcCsBSJDJS2rfrzl598ZvNy02OwZYk1BPPysfKhOtR7JYP3OTdNmNYWI4OhMFMWaTSREyrc5ZvXX7n8+vDE8qnh+RFGCxhSYxaDWHCaRJNwEkLm8+S5MkxVZ0o1u+SYHBwRNJkZM4sIM6tqjFHuFMuKaUFBQp2iAs55gkgwNFHHs9qcFP1hBG9s797emSRflGUvp8yLI4BBwjh/fu0zn37wL//6L3zrm1+ejre3b29bwNLgzPLgrMSF2W6TefIZYgyzauq8LC0tMNPu7q73/kBi35aHMR+yuYsXUEjmvLjMSJIIgxzUe+lrypuAc+cvjKfjr3z1T0ji459+DGo5sRenSglU9Hu9Ya8J6eatm8PhIoOJiIxIkwAiYDF9hy4GHUD7L23vjJzATNs2CbPNGybtTW1gMoK1GstksMOu/e+UDTIfLn5sZ33ejnZagYmEWdp5hk6fu3uXnfIutYKb4EO/g8OAYNSFS+0oBREZ9huTc2Wqg1Sc7n+2H4CRtfS+qq7zIs/zMqqOptOd3SZJORhyJj2PQiAw662fuPTYY6cunrdh+eyV12qxwDByYnBgSQTibVgDaEwWzVQdcel8meUa1RkJRIwYbMQEVkZiPdRQ6TGO8YFBCepIWDBtirysgTjoXUO875eecPddgs9M8gBMa+xWoVIzkcPlqdR657ZrhpFhnpZBvE9qIcaorXqaECRZItx5jaM7oV2cDt0lPwzEOyg4RYnq1ByMOTHb7c3rJ08tXbqwtlq6nJADfYGzRNeuYlK99k/+5z//7/7J+Qb3LyxhOinLbCdMYo6ZR4XETjLnJZmFON8o7wpsL1O2jrC4N/Q6Ho0WFhbKfm8ynY6mE/bOlYVnHt/aKoqeW1qYFf6NWL2hze1BMVlb/q3/53+z8qu/ikcexsIiXI4sDy5z/f4UuDLCT67svnFzu1aX9xaJ8+3dGSMzY4IndiyOAFOykEyTQRX2lq9mVjmR3GeOhToLYgC6vNR30u5WzbDgk6vDk0v9BQcKlRMiNSYISGNICZWz6xhvovnGlR//8z/93e9efq64uFaeXrk+3WiQQG3ISzCwksSkTQD+YvTvn28QgUScZDHoaLrqhp++55MPrT5QAJzgHSmqRNGQzRI2tlOjEvmn2Xn/hY4HSjy/qNvIsn2gmpIaCMziErhJKRoFRxOHa1vV5mhs7FxWNgYl9lneTjK0l1krFEtGINJ3EGl+Jwky43bKU8jQEj/avDKlelhmTtPk5jWZju4/eeJT9564NMQqYJPbaIJkBcCTph5ziC6/gcn/50v/+LuvPdU/t7xt4wpNtrKQqgYmd3GBOHo41FsVQ7MzOXX6VCVI4130+yQ5354tTvHf/O3//cMLZ9el5wLD2MRFYTXL6JCuasf46MDIRs0YnPJWcj9YML/hcJ3w3/7OV3bKpbq3NIuMbAAprArOsR5OgYPYxIhMFGQghRIpxJjJ1SGgkNxp3LxxQtKvP3L/L1/qnSaUiN6S51b1VSGtvkKb17TpDbecsw9Ek+JwOGITAAdW5/Z8deV64wOFvJYXot6QEy8TzvX9qV4+auKkqcmV4pyBoDr3EGkN+lhxaPKtkhkzoGRiCQAFyJh4JNkLIwyHWM7hag+kttZY+OL9OhPHOIIggK0lkRJBwOyYzy+sj5zet3xumm5uzhQlIBKaFCgWPrvzROUx9kAeRorYiMUsbfD4J9uXf3DzmV858XDmqdAE4eWVpcDWoCGkJc5PFrI5zJNVk1CHyrO4LMvYADCQ5uVstQ9wrW11bRUcWKFMTNc30lIpRVE0yZqm9uwyYUP6cHeAtxQ0PxhTr48uGOZSpxNgBGVTSYk4IEY2KsmMGrHnx9d+90dfa0r67NIjFaJkwjGpqggxCSzVcSZe+nm2uMS1D7GiWqOaY0YIDWtqlRlalQYi8v7ODCaCZRrMImmKRo0Wrg00hJXEyAVHsFQHnlSx2qjHQS4uFT1C7imHMaLPw/pJXloY/t//67//8ou3v/udV3/05LXXnn9O3ObqyqVTy2c2Ri+FMC3LfGFhZTQavfTSi1mWnThxoprLRu/DPphwRkERaOlXDiCYg0kIaTatZ3lx4fw9zo3/2T/5X6p6+x/+w/9TuZSnhCY0PndgVDH1vJ1bX541FZMzc0TkWJjMLKra4WyBSNuBAQElItypeaDUaUkrgY1bFsl7f7fvNATwvg/rmJkSpNOGBuZjlrqXfx+5cdV9KM0Ffq0V6OekCEbEIJcx0AjvBOUpLxToMSew+CGGOcrh8sJg+f6LfGot3bhZvfLG9VeubN7eXoadLMsiy0tLTghQQ1RrtE5WN0Hr3HsxtL5SiaDczR98rLqnx/hI44Aezwf6on8R8vDdnjGzmATwEELiFJEiVFXCmZMrvZ5LGgKDwQUIKWE8ws50+5/9ixf+19+/h7MLvf7AMPZ85fa1bLVfOdROAbjEjkBGXc7/YeDM+XO3b92abtZLK8sn11d2Z5PN6UgSnb94aTyevH792jVKzZnlpUcfOfXZzwzvvw+PPYylVQwXwGXlJABTw27Aa1vYHFdbk1glAjlCJiS5KGy/V0SmAoa+m5phr9dj5lZkJqXUXoesyWIkUecl9y7PLMvYCwhw7NDEjp8u4gsfiSNsCv6Xz/z+7375j69PNwYPngk92gzbkQLYAUaaRKkjjxsnVr3rQ8AfcRxYDT4wm993hxGTYo9u0soBqZlzApag1qSkEBIkw+0tm9QpUZZJaSQwM5iqYj7oOX/O7vvh9+tWQEKViFv+MWCWhKApSKgKsfVBfnqhXPXoG3IKVBRIhBgVaoWH+Bnwxy9+9YWNV0ZSESM0NRiJHNgd+we9O0qfxSZERDiPBJuFRSnvXVo7118/kS8KF/DI2MxLAkAfFSHLY/yMyLMcGkEMCEBNhm3C87sYcT4mDiYwRmq5Vwq2nyE+b8n/gAIRaLNONSYWZ6Ta1H2Lp3r5ub5fJuSAN6U9f1rgwLZIAt4TfD6aKdURawAAaKv9hk75Zy8fPijJRNq2djPiFeC+lfLS6vDq9d3d2ZQGC845TYmgghiR5lLFDqR6yO6gEYIkNmKFmkJhoFrdrsm3X94494nVMwLH5OFggAZxR6y/c4z3FQy0XpMEURExwGTRDS4t0Bfue3Tj9WZzfAPs4AukVKc6y7K3lc2OcQDKYI8YgaisWthm2P3xjZ8Umh75K5fWcnEBjhjMbKmqJ0W+sEw4v4i6XgyGN0bVbKJUDvtlFkIEYF3ftVvD7QMgV5C2k6GKVgycAxupu3p7Iz9zYqGPemII0WfO+SyEcLcP592OdC4EDDMci/+8B5ABamzGlKy1hDEoayQ2B3hqYpPnUtfhqy8+OUGwz2NtdYGRZ45Qh15iOIGJS6recvjlwkWXB9Rp1jQhgpwQscheYkxEIiIieid1ejYVDbAIqCkLi4C9wDkXDEYuiidCUh6Farxrk7qyxlYKLC/kg4xzmLAOB14G7m/89V+4+uj47KmXS//Db3z95Y1bu1qNPfUXBsXOdGcyDcTIi2xxaeHNOeFbNji+qw7AgIGCUUvHYBgAVggIKUxPn6g8EqAAAIAASURBVFnd2t54/fKt4cJCczv/3d/9xtrKyf/jP/itxSX0+1llmExrtrTSzxaH+RtXN5ugsETi2RMz1CzGaHTYEEiJjAWSkOhNg/JGLd2Q94yGFKBDeQ4d8lB+ZrT1F1U1Emp7AHf8sw/qeN47lLSdYejaKl3/RtUoJgPgWcj7SNitGp2lhWE/HyB3IHVJSbzg5CksDz5x6Vy6dnXj+Rdv/fi5yfOv3rpyc3tr1pvExYZ7iYQhLiMS5mjmjNSaZHPXzcT7Z4Y+RFf3YxzjPcPM1Ez1A2r8H2g2vOm1jlrDTFN0LA7kzBCDaYA3kXTuzDosOK0yYJGzzCK2dvH6Zfu9P3r2f/7Swu70kZOn6xu3QwzD5SF0Ugsa0UQMwLUkdGOyD0CF8s6oqsqE837PCj9Ozaipoqfh4tIO0TVNb5A1J5fXP/fpB/7KF1ef+AIuXoQR/CBIUQGNYZKwOcLtSXr59lZlHBWgnJEBjiFOSHX/o2y3OGdqZPXbGNbtb733McYUo+2bT5AAotPC8yAvFntu0aPn4ai1/nNoao01Zx6Fa4ARqssY/84LX/uDH3zlmY1Xi5OL2UB2pxuw6FcXw3hCCU7hlNmotWYxw55d/DHeCd1oIBEz8xH2AiInCqlDjMauQDCMG9zeHE/rSHAsGZGYJRhIrZsUpHk172cF2551OZm104lGpEKqTSXNdCGT88sLF9cW1koUBtIEchA3m1bJ55qVU1Sv4uYffe9P3hhfDX2QC0AAMk0E8zhWCH5XZFlW17U6g/OoE0bhTH7yCxceOzdcW5Q+EoOATABwa9h6ZC/fY7wf8HAhRTADrmarPW5EfOeVm7uQOjmzTuWQDYl1br14CGin/6NAhCXApC1CkznnolVpNu2TXlpduG+lXAGyTjSCrBVJo/2Jg9YLtiWdd3ve/OHRwVFrAHSf4H7df+6x9pbAsWsAKAaMi0vZPScWn9wYa1UjJfKmQQXGpkAz/x/8TuIe7wZSE0pJncLHzsezIRqb/OjyG1+4b/WBAcTBMxDNzMQdzx/9PIMMmRERFEhC1iSXjIh67J946DPPj248/epVcwlLJaxuZo0nPnYAfheQIYu+jgmtYE1pY6pe3n0j7G7/+mef+MLKw7n31WRSFEVMKpRl8B443UNczUdV7/Zke3s2JZf5XhbfTKX4YE57q/Fm8xxPARADGpnrqtmaTAvXKwDvMzCpEbH7ECvvTNw1ANARf44C3+cooy32kYLa0xVVhNQASYBBGPWs9r3+0uL45uZ3fvIkB1v94sIjC+dO8WKWg6tYwAMQX6So7JADC45C6SiGSahDrFyxwOyIKKUUY1RVVX2Xz+VNBRUzMs2YSi+xisqmxupg+UDNB9CU6JVbu5M+1yYrCzLIKYdkaJw1zvPZ80v93mdPrJ+/954Xvvftl155Zev116+durSyvDKcTqqdnY2yLNfXV1NKm5vb3u1pKXbM67t43vfeH2ln5APA3DyMYgBJq+XV3u74xuUrb9zfP/fQA5+5cvXV//Gf/hGp/83f/LXHPlk6hjbBORsWpQHjwk9qTGtLMSoRHCXTdMi3QQaYMUyIE1syGJIZtYbjMAZ4T8EW4JapcHTQKvsbYGYJ5syUjGk/KNUDK6fSO+qhfWggRae5pIqO+w9AiUXESFNSYiOiYNbUdWzSrYbzplxeggBqYklNkVQWT52Wk2sn7rv3xGc/U7/42o0fv3jz2Renr92SN3YwbjRU1ISeQ5m7XpGTo9lox1rzTLRKBUhkbBA6aiH9MY6xDzvQo9yr9N1RX+79xQEJsg9QPvzwUFXAKBGFmmPK2IrM+V5+UhBAufEp4gECdkf1s89UP3j62f/p3wx2Z/eeOlMqfnL7xsLCwA9KCVlo01YDW6tixq1PSfsid/UtvGWVbn/a3NleWFm2TG7tbE1jUw4HZb+cmjx99ZpbXl27/+Ezn//k6V/8HB67H2vr5mSMLIhvE+ZxxMYubmyMbo5mE3HqMwKTsaogonW9PyClogDIlGGJWpPEOwyxxRibptGUnHPOOSJiQ+6w6NNSRos9WehhSCgBASyBAmAM59EvKmAb02dvvfbjrTf+8e/9T6M+Ld57usl1N43ACZlEizAVg1MWUzI2UKJWsvWunvufK+w1AD60Dc0YxPSmu6ab4TCmBAuaGqjknkrUY9zamU2qAHJOvFAWkyGBCDy3N6P53fEzu4kYEimTEakBbNZGjApL1sxE69WF/vm1xXPLsuqQBcQYXO40am0kRVEDrzY3/uS5r/7k9mt11shi2WQJjuA8okPVwPHdXh8+0iDhpmkoy8zn2JnKTO9ZP/ULD392UfqiDDNNauzQrhtRyR9X4H5uwQBAdVSQwqPyNAYuz/CjN65MjBslSuYAMlPRyAliUDnscsaGBAUSEAGw5YCpqiduYkJTDwq+58TixaVsAGQKMrZOAxFAl5+3+eD+ktMJq74T1epDw9FqABhBKQIQZcwrHXOhQ9b5gHxbd2sX9wI41cfFtaW14ebLVQgxGCtSJFYgwVJXMjFB99EeBgRIBEFqeCUoFNwI1eTe2N15abd+bJDnDv0EpNbz5XCKU8f4aIEMHJW9RII6b0pmSRqIt8fPPvDIG89+48rzt+qRI0/OklZgHDnRr6MEUfINaZQgCWLoUSK9vbudxuM/+O6frv9HC2V+ESypCuJd5jMBPJKDhD5uLeRXdrKdUFcWNSrbPFJEt3DofCG+mzekMvigypMSACYYF8XGzghNc3ZlsVfmsQlVjLn3Gj+caI/axK1rANhxA+C9QAEIgQkKTiZQUzCYGBYTLQyNEpKaJz8sdm9u/ui15/5t/ie3H/zMr1x6/AwW8yJZVFIBTEjYlIn7gCvdAMVuTLspjOtZcoWItHUZIupMGu9Uo1HiQBlBlCUam0KIvFBJXDeh0RRDTZQzwC4nIHlsV3mYhl2drdZubcEv9/xAJLeUQ/IcayfxxbX18xfXz11Y+sM/+ur3fvjK9VsbKydODoZF0no63VWL3pVzAXqeU/5p/mN7Md+1hJEUFJSUzcHE4OY0+2TSXL7xk95AHnjwQtPEyUZd+rPOpz/4g+9DinL46xfvwfrSYBYrSpWT8uSw3HVpS9MoWApNMFIxMB3+2JXYBOQAVUva3UgHDxpgpTabBR2GAarvbBH+fgl3tNbfHf2frasPMulHZCTI9s+n7ZlusYG9j6nRpDGZMRyrqkFxdWcSAo1SsThAP4fPvcCTDTaq3V7uy4VVDBbzsxcvPPTIqcs33I3dydefwbVbG1cvj25e3xlvFSH0YlUg5Y65ExTGvrLHsb7EMY42VBUsexs9ETnn3DtIzL2PODgBcHDtOnR6dJeXJSONZikmn7QkWyjy5UFZDl0PENMl4iUopjWe+8mtr37j9je+L5u7p4fDMJls7+wsry2vr682oZ5MJoUbZmAFscGpY2MF9qdR7xrobTJ0bdw7WFqskXZ3R+Om8gv9bHk4beqXtzbSPRdOfOITj/zKL/a+8FlcOoPS103amFT5wmINqQw7M9zaiTe2R9uTZqomg1KZRTlFs5jMIEws0tbWjVrVHxNThQJzB9d5O2QPKaWUEgHOuUycqjJRz8mZHi9n2s+pR8jaekRCirCg7DLulRXSDsKPdl/7sxe+++3Xn76dJuaKRFrHiNLx6opOxnbzOnpD7kQ/ue3ORtZ0nHu9B3RyTEStDdUR6Wi3FhH7Pws3muqkJh4lomA74NbuWLKeJ88CKEyVjB0zm+g+9XMfP8OtSKatBDSBTA3tNICpae0sDvPsxGL/1FK57NADJCZWscB1NC76EVQBP3712X//rT+b8BQLpHloNMEzfEFRLOC4AfDuaDQlUy/OSEJta77/6Ol7PnnqvgIeCcE0EojMgVybmr2Dp9cxfg5AxkImypHIFJXHTeCl3erV3VHFy5ooS8wwEAVO0SV0fiKH2Aa6iTGbTwAYCImgSNESIwaPtDYsL64tneqj2GN6dRsfdwXquSBQp63aKpq1e+I7SLx+WDhaDYDO5xkGUrKOZkhzw/dW1L+tX7V5MplyiEs+O71cnlpZGuyOtjTG2KD1jUEkqKHl53WRyeEOZ95BFlOfRJQiSXA+kd9N9Nz1G59ZvXAix0xRKBW+tNiO1B/j5xYcDazqGIBljhWs6IHWkH3ywgMPXXth89ZzaCKkE4M+3o3eBWQsgQt1SUgFcIbSQrRZCH/6/a8/tH7pzGfWV8o+NcbOK5lp8BadZEN2Jxf82dWlMaY3AlXVDP5NpTMFf1D6q8qdNHT7WbMSErTIy8n2JodmqVcs+ILASTl9qFcDdxQfBhLmZMAP8XiOPpShTMnIFBmRJeuKgArV5L3TbCHu7m5t3/bGvWEvKf/x09+apVD0il888WiOIVNyTYMkbpjnBhByYEBYKv1SLLa8f3FjNk3U1WWca3sAKd25T61EDWUgNRYliiAATrgU1LmzKtQxRmNirwYlVAm+GOw2s9FotjMN4yo0yz0bZpIhB6YRYsg9Lj0A6d03WJs8/Jn1f/Nvv3nz5lWAFxeXV1aWZ7OqrmdF0UsRAObV/z3lH+4E+u/aJwBqQIA5wMHaulUEKaje3Lpx+uT6oLdw7erUUrG2dK6O0+3x9X/3B9+owvS//K/+k4vnMHDZeLaVl265cL6ViJ00O00MKSmDREwPF5CZmRCBSEWgrcPQwZXnbt1Qh20AvMut3bJQzCypyp0aTUd2z9obVFDC/jgIKYyJIMSJSGEEiwoGone7jAZpazRdCvlaX5aAXg5P7Iul2qoq1JJiT7y7eCE7fwmNDR/7FN64kr/w4vXnnx69/NLulctbN6/z7u6lE+uZdjanYjDrgskjFc0f4xhvgc07/a2+NzM755DnH8Dr7g0B4ED74dCevncTRkqONEaDerFFn58Y9paH3OshNVqyLjEwneH5F7e/9u2b3/je5JkXzhZl4f3m7Y2kYf3UqWlsbt2+2StLN89c282RjBLhA7MHb1/noOK5y/xoMjLh1dMnG8HN0bYSFu45f//f+c+K+x/oPXQ/Tp9A5pqgM/FZOWRIrbi9Ha/vTK+PZhuzJrpchv2GTM04JURjA7cbCyExtJ3PazNrU7F38zvz3rdFf+ecqcUYc58NvD/T42VpvOxl9BBtmQWOPAKwhdmTO698+Sc/+vKrP3rq2suDU0ubzThMa5QChU4rhBpl2Wott1XjxGiYVQAC0hGjXB49vEUC6MM+nDvAAAhCTBFCuUuE3Sm2JpMqJS+Zg4NBYwLIkbQch/dleJGg1Ho/gswI1HqBAZZSbIZeTiwNTq+trPZQAD6AAfiyTsmckwwV8OLk9R++/OyL11/W0xx8quIMyeCHzIKGQTlZPL5A3wldXdUAY2s0M3nw1MVPXnhgFcNcW461JGZmbql/xG8ZkT7GzxtSk0pfpIYqQw28UeHZa9cn4MSezGcqzjixRVO0DeHDXwzzSrMCkQCCZygZYmygsVcUZ5aHp5fLJQKHhiibTyEjUVegNsAdyCsJMOj8SO768OWhcNQaAJif+rmWtzHm3RXFvITfDqcbYJGaWe6z9QFOry0vbOj2hJDUiZAqQ9k0QWE2lxI6ZK+VFNJ2gDNv5JWIxZFLTtTnL1y/8vqZ9cdPlY2hFCGhVFeuyI9s/nyM9wHiEDUKArEAxBCFQATh4TP3Pn7/Q8/svLY5HqFgz0R3f9T6Iw0CXMPMWeBQoYYlOLM+EdzNja1vPPndewdnn7jvs8Msa2OBetYUPhBSLsOVAc6dzEacjW6Pd8ezzA2wP/D7wUWxbcrB3Ut3i5UZBwP7LKawPR73xS3mznmOsfkQa+77EwBmR4Pl81FAxgakgARre/sME0J0vplOKc9AhGqmvih7Pa11R8K3X3+ODHg8/crZx87wQCTznEEhjJ51Q2yaMHTSHxQb0VukqqpijK36P4B3bADA1cxE3Iobqpm2orxCgygaosZklsgYJqoIhMCAL9k4xFp3NIUYq6wqsb4AboysimZ55k6dT7+2fvFzv/JQPjz5nW+/9szTz8ZY9Xq9oRvUddT05rC60zf4QMgMlLr72oi7BoCC1HnrDaSqdyaTEdBfXTnFWLx1a3f51PqVq8/90R9/fWmJf+s3P3f+bH+Ye0bMYH2fpT5FKypUdQxKJoe/GclATExMqh2bHm91udwzLTqaMLO2LviW8hyOcOn/APbDQFAb1zFIU0xtFw2wtjFjoCA8K4rNZHndbNajrRrLu7JccD/jU2tlsqJRS8mMuC/OeQcPfOIcHlxznzh18vI9Ky+9NHnuhcmzz4fX3xhtj3pRs2TSlqjm0tJvEzk/xjGOENoqfFv+ZyYRybLsg2kAvOXBEYUnA3FEkWXLvcHqEIs5MgIJF0bYHeOll258+etX/vRr9XOvLM6CeJsy3LDIXTlJ1e7WlqquDZdmo7EotTLUbS0gEUfWOS39g0PLdJtWM8pc2cvNuypW2aB36cH7h1/4PH7rb2B5Cbk3xiSGRkRclqPcmDS3tqfXtmZb0cZKjfexLFxZ1DEgJQG5TiCGQRzNEllqzW5IxRSq3OXYhjkhhg8ECPv68klTTBpTPvBry1gvsKTQlJQkGWDwADsIEB22YvPjG6/8ycvf+crrTz63e21SmlhwQlFyc4pqglgjz/LFxbQ9BgBoIo4MlXltw44J1u8Vew2AD/GWfTuDu9PWYFIoZY49dmpcuzXeHk+zXi9G6+JDZscE5mQpxkQHgpn2gVqrx3u4q6Hj8FoisCmDYKYEJU39XnnqxOrZZRq0UWqoIR5Eydg8IvD6ZOer3/3us6+8iEKSD+oTLIAMIpRIA8SXZqOPQtD1oYGdQwyhaaxJa1nv8fseefjkPQ5oF9vk2CANAEUWW8WOD/uIj3HXQAYLkcsyBasVAXhtc/LC9Sspz4zERedNMqVAqAFwhDDiYWnf7SamMAOUATYFVBzFlAi0NOifXF9eHyAHqKmRZSBYNyawX6C2IzJI9dNwBBsAHbrEaj6j3/b25vxDoJMDYkR4YA04X/KJIt2chIoK8oVGx5blKaiaUkzwkQFyoDuMhr3bQaSW40vGFsEqbOyNCzi9tnn1xihWp1AxhkRioBSBOzYAul3nTgWTo9hyP8Y7ghlqIYTGEbNTVYomZFrX53urn1w9/+VUbo83VCU59kWuTUNvm4DeswkBOjGrvbmhgwaDP/cwIMJEHJNBG8QER5JlQl5W9ambL3/rtacvXLoPvO4JDmDnYQGWPNIi5PQQOzVubDUb9Tjr5Y2JmSgJoDwP/AnStWBbdKINSkYH7tP9e7BtIbTWTz/1+wGwHYg4lTALoV+UEnk0bbbcdNhbIKZ6xD1HLaeh/bOD02GYC1a27jGdeOXhokNuG9+pM6wGA8lAhkRsEFGXJUFMYE5sJEdMpPzIgcAMM2VWTkkYpmZshLIoZhu3rMypP7CiyF1OIjvbO4tnTl5/7cbXnv7eiu+f7C2XK/e6csBgbcwxgQBFCIqQPFM/x8UTWTbG7ThpgjlzDj5BklmrWQeA27iClMwSQeGMQCAYCObQjXFEsgwaKRkbeUmKoABhUqfcS97Puckms2ncqWfTZjNnly8Mc1pwpcCijcxmg0IGRfFf/h9++Ykn/tIf/sGf/Ps/+rPXLz877K/1eytmLevftSkUWWyvUYV2rAfAwPM76uCO1s3zHajbHtI32KS7tYwBnauvcFGUHGJTVd4V5WCwvb1dTWb9ftnU47Icbt6+/fu/+2eFm/39v/dX19YGSFGjOYd+jiZiHKiJURRsEm2vkaHt4n7g8OZKPoB15j4KS2xELESmFI3mR9fdR0ZG7fwiA7A93gfP3/5P+W6dve17/fufoQXDBrN9Kq4aMZkRU6ueTN1ztvPUdx97CTkxVAGCzmXLiQ2tr1t7/gmqaEsU+5dQe5AhRuec946ILHLSAIiRVAmJib2fkaFqqrqeBhlmPIX1Sr/UL31eChCB0aweNRMMsiLj1fPn89Mn8sceHjz2cHjqqeqlV7//pd9bqeLyzPpBvbEo0AphfwBn6BjH+FnR7u8KAosaVLz5tgHgD2Z/RoiiiSGqdJj1maDy5ntAqVNgNLNkBJApEdHcr/suml6SgbtFrBOp31tc5m+pC7eM1ABnOqyZmpQD/ULyRfgBiCEBGUU0Abc28MyLO9/6wc6PnhqMpmtLi2wWm8rljohms1m/3y+8r2czsXkM3+4F1O56h1seDlqwzBfhvcd3Sh0JsUsoqP0U2KCAMXPeQ0bXppPrG7f6Z8987j/65cEv/gLuu4jTZ1HkIWkg0swbZbPEVcCLb2ze3J1sz5L1h64/LERmREGNxVu794vkxGxoUgoxkhOGKRSmreNue6plvpMCHVHA2sJNAiUVjZJqjiEnXcv6FxZlqIAJJwApEYNJHSKgghq4HLaevPHyt199+pkbr4x6Vq4tjCfjoiiEYpzVKIRX1zlZvbPrwApE7rovx03Z94wIY1MyOIJvg0maiziJkZk38gpRCunuS94dqNrzmxoR5kAkLjOH8W66tbVVGy2troy3a2KDMAPOebDFpLGOMteC38vUrGP2dstVl5VT62DxtturXQMJsGRmIFHixEyWGJppcHF2QvyFkk8DPYBCiKZe2CKCJmMeAU/devnLP/nuiztX3KlBKKYuQwhkxp7yFMxiI0URPk4BBAGiQLcCv9UZ9S1jTN2fZS6lhFkju/H0wtonVy+cxXKsa6XcqCVjIEGbJhaB2AnkuJ720cJbl5Q7lmVaEJRShME8VcAMuD5J1zZqLK+alsa5Oo6JwMqwuYfIIQ7FCI04IJKpRHVmbKJwys6cT1oXNjlRuPMl1oAcQFRk3QGzwWheoJ4vOGQAddWetmp01CC//du//WEfwz4IREQMITCIiRgQMBGIqStpybywBQKBIQUrvGC46LZT89yVN6a12cqJZJkHD0PVrxufEtg3+SKyHCkeIiwzUCQXQUqRqXJaO2uYYTzI+nFU2aQ+sbZ2cQBK4NGmHxRgStSFfgY1mMHaqMxgRNpaRBGMqOWQHUcrHxl0yZSAvGMSAguxdyLCYTbrF9nJ4fJo8/arr782SwHDfoMAqCC1xOH2o58TiQ3cLRhkcIa8lSwDGXXXxHv5+kjDiKK4mq1Bmg9dwRqNTej1+9uz0Ws3rjRs58+fL9CbNmOGlXlZh9iSPZI2K33XH5a3rl9vImnyLP3MuxS5mk6cxWGvV1ekJjCam+F1iSG34mBzMuw8yeK9qTF7L9/BZKQmCdb1CmEKNahzTjVaUhBSQogMcYNSrFKOCZqMYGIqiBQjpda13IiMOpo5ta7yh6HlEhBTA8PSICsZOqmdKbPAUmQ/Am6l6tVrV67eviG9nHKu6zGc33uhn/vr7WdBMqTuSlFQIkSmxBRTQpaDHYIScVKtYmDvmro+sbKCqM89/8z27vaZe84tZMu34473WSRqDJHImMhLFA5A5tB3qS+QFJtpXU8bWOYzh3kNgwleKGMjrTUlcG5drUHFIluSFJGiJ8ymk7quvffsXYgalZgpZ/VISAYYO2HnItEs2JXr21UjvvCFJ0e5i94jYyaf6+mz+Sc/feme+84J8/Ubt2/dGlUz7ZdLngonQhosjjiNMhl5HxOpMhFROxoBeJgHMjKBMchachQoMNeEZHDvvedNIEDIPJlrB7CJOmO/FA2Wi/SBPCmzSFYQS81c1/Xu2tLiaHvrh9//0crKyU8/fu/Wtjqf1UFFqF9ibcEhSrWzW08rKXuJWxK8kRmZcUddbF+6LexQaheOdgNnGHEEGtXGoEzKrEyG9r9Ry/oUA6P9rDB/yz/luwEgaR2P3sv3thtzx7vyjpNGBKgaE4s4YW49jUnYCc/rdiQGNuq+7raIBbXxsZopgYSJiKBI7XQFADAZk1G3IhoBNp/sbY23uI20hJkATZaSKrTbX40z+DxxZuRALN68q4hGmq7t7m7Nqp0mVeai48Qg77KizCgrorg6cQDgsLwiD9yTf+ZTlx56uIG78fK18Y2tMvlBliMTCFTTsQzQMY4mlDBcW9ra3O5zkRfDKzvjm8z3/dW/svSFJ7C61pBn4WS4vjXZDrNZz1VIgq7L+15AAFtqoynuxFkJECOOitiK4bAQO0BMVVPqOtfv+UvB7Qr8Xr6cWZ7g1AjW9h2UAGoDHCgSmSolE20kNtwUdTx1dfdsjdPrS6cu5pRjm+o6jRa5dm+8ho1N/Pk3nv///eObX/3WPWV5ZnmxGu1kTAJQjIhRQKSmMamagZSR2JShPO/ZQ/kwFQglRObIZERGrZYA2EwM0Mg2fwVKQkqsEKtNs16eiYtVzaplWWa+qJWuj8aXp7N44tQjf/NvfvJ/+w+yv/JX8dijOH0OrkTkkDKlXmC3OaUXroyffOX2Zspm0o/lYnC9AE7tnFMCJRZlMSZVS5o0MZIwzAJrElXRRGqiBgOZld6JGSWDMsgBHvCs5ECopjTbHVJ970rx+LmVB9bcKpBGU69EmaeMTahhnSCOEG9gfAXbX33th//6G7/33defpqWiWBnOYg2haDGRQRzAViVtEuBgoiRGnIjbSKFLKD5m9P9D3FoAYGDtl8Vsc0wT+9xDn/vi40+coEFBoUSCGalQcirZONHGNM6SthnK3Tt8IzIwdc289s4VhdQRvYWSPG5spmsb24Ed572ZJRVJ3lQ0sQaLtcaERNJWWPaZGUZteMequcJbS68xtFEf27wi3YZr2opaEayl/UggVxknyZ1zEia8c+vBPv3NT9z7yR56oVkUyh3PNPnMh1kzS7NYFE+m1/6/X/6XX7vx4+Z0PnJ1gKZafeN8yFAzKZvjZJEofnychNiQqXntkpuukMcAt4Ipxu2XGcOIkhIaVZEi3wmn6+w/ffCJ//xTv34CJdfJ50USDkQKeFDuxAt1z/ZxTFM/olBC6gqh8+KYAjZn4M/LpzRngSd2aTrammWDJsO3tvD733v9jYmT3pkq+kg+EYJYomQwVqJIBneIC4IEZQnhMsyG9awfzFleZ4tNNtCew+Yby3zzNx898bfvW74HyBvAF21VmtpLjw4UqKktZ1tnSk5MYKIPhlN1CBy5CYCD9JMDHULQO/njGWAogWXgdJZO9XB7kizU4DyRiHKmxITGAGIQQAx7ryQUMXady7M2oom4k/k2sZQn6+9Wcn2E7VX0M/gyhyXgTUOf2lE4W5pkS+TQrsne0gPteGbpIwWayw/Mr80EE2gByYA1uEdXzz+ydn62e3kzgHulVuP9+Y95n9AAEO8pXKFb/T52wyDGHYMJxqRMcK2kuJGOtHELfqeKT99++cnbL2Zr2WKWqVoNSiQOmqEecOPBZ0r/6NmVZ6+HLU1NHRJ5x1JkpeMqxQj47haj2LLPeC7xxgalTsfZSMneRIh7L9/boIVavbK9Zi9BDU0MOQlnYilVKY3qkGdFKRiIY8BIU1d+gxEBqqQtrVcMRod2rt87bINoW69EK41p4M42hSA5ZYX5MopGU+Y22T9qe9KRAs03oXnDdj+YIOy3krsZQEMvL6vYZAPnafCtl3+8+U83/t5f/q3feODXJoge6skJiAAFiCGAQ2RuzFvMKUZBQzHFUEvq1EXUVGEJnJjZi5vZ/oExtXZ37RXnCs9NlKQxxYbYM6CWfDebyEqsREoSjCNFV2S3qqZ5vd5d7F9Y9UtZDkOI05lu+axYWVz8lV95dHlp5fz5S1//yjMvvXBjOrmd+X6R+Twncj6lCI1NU5l3Ntd56Ax696gXb7mwfobE0Zgs2/thnz1qDGRvvkcSKIGUyJaH65TqUBfbOzf/u3/0r1N0/+B/90XOAO0mY8iwmFnoO6nTNNYgb0RC1NbEW/Vqov19Weedw3bh55Y+CiYSIrU9qikpt3MRBNJ5JEN4j9X/9rsd5u8VkPYVDw8DJyQyMrPUTVjy3MGxc9aFsd7d7FTZ9hzJFZCWTMqmsNaNsHuz3IpoEsPcT3+/e7sq2O9dMsSJkKjbwEXcxGIYN7vTjV6WD/N8UOSF59UC7EW03TLMXIjS87HGpx9fn0Y/seZHz6frtzbGk1gFciiyj9umfYyPEiwmBhFRoxaINMus7CEvwKLkGIgKVVVYIqRDryXaKoYoqB0lAtAORQEESy03Yt6ObPvEdDeLskyme2Zvb3oZVUckxAkaUsMpJlGvdqLIT2Q59xx1ob0tCQqNGA7xr//HH/4P/0JfeeP+wXDRSWhmZeGR9O03fLv7771SdyiHP3oyyH4ioPtPjjbfMANadXNiNYAgVoeoLOzyPBdxNfN2Nb1R17qyvHLvfWd+8Qurv/gEHnoASwsoc3Mu1up85hg7M7xxo762O91NgsHapEmBXdcygcGUSMW6tbQL0mmvH6zcbvStGOD+3q5N05iZGhtLO2emmkxDCCmHLvbzEwM+s5idLG2RYgnQoIfGYh1VYZkYVIEAnUH/7ff/w5e+9kc3w2j53tNVZqMwixrIda9EeFNE0T7cS+xpfv6OY9t3AxmgUIWxsPOuYOK2KgcALaXDPNDSmkhZP5AT2l35SuD5/CUxh4ipYlrFkBAViS0ZguhPjSv3pwoApXaIdJ7G7y0SrZOQtZMHaONEUmQOVQomvih7dbLpZGc5NmcXis/fe/KeEksatRqT64PEvG+AbJD5pC/rze+/8tRrs+vVolEfVgVAnFIWHRkrOLCCEhhHkhZ8t9DyHsnenBlQJ7rSlkf2cyxSI0ZW2kQXLHt0/dwn1i+eQJGDA7GBD/BnFfux6nE97SOFdjq860a24PlsjvKBXbSdtKYUJM80wzZwbQe7taj2YKUiGnHtVEydQgxZQiKq5eDW/FMPplWeF1FkhkypIkrwYEZTw6VTPZzJwjK0hzn3aD7/SPsP9/GWpekIVlqOXAPgZwMDJXBmYXjP6tqrgcfjXZTLCakRoFtzuNvUDvMZ7I1ktkXbVq+jLeRHMjDtzGavX9+4sbp6Zggq+6imcHzwQ2eAuoH9vWu5nfQH0SHFEI5xFEBv/an9CLM8h6qwe/i+Bz89vvbKU1vbs3G2VM7AiZi6Va0djEVHTunCaqCN8j9O4j8H0N5TCrwpuKxCs9JbSHV6/pWXvj34/vrnlx8ZXBxwkRDNiMACLSEKXXZ49J4Tm9PNOLFbs4mhl/UzKQuLaRaisu80SrrRbCgY1GUKe2NZ7RDoz8Zt4XbGZ+8+NzAQYyyynJ0QLDTNpJpl4jIqypyExUhAahyhygQhZ5raw6C9k9KVAg+pWUkUVUOCCYyllVAHiAAHKbO8cJlArH3bxx4V7yuMYIVsbWxnJieXl1KaPn35pd5X/lgUv/rQE0PkHsJQRCKlTECCSOQ4K0seIksU0zSOmxCTss+NCaAEUyCCMvEkmYX2lfB23lBRFI3F3TpGC5RnItRETfKmIZK2uGCEKWxcz0bjadVMgi2eXRkMcojkKfXRWJHxQo9+8fOn7zl/+r4LZ3785Mu/97t/WtWj0dSlrD8YLGTcn44nO+NpKcMDZHMF1S0xHWr7R2ge8NrWZe7qlmcSgpYLg+3b1wnludOPvPHqi//9P/rnzPyf/t1f9gXIIQRETUWPTmX9fkOvbgaLZGbk2DtnQjHGZMrMgHYBAAFgQfsgJWMzAoGZ2fidZGCOrLSrzU2Au/3H7izT/YElpns+BHtWpXP6//uAgyv83tiWgpksJUyaMEth+v9n70+bLEuOK0HwqKrZXd7ma+xb7kggsSWQ2LiTRbJYzaJUV0/3lMz01JTMx/kyf2Y+jMx0y7T0iPSM9Ca1NckqbiBBgCAAEmsCSOQamRkZu+9vufeamep8sPs8PBORqHAQASAQofLE09PDl/fus2umqufoOdTNi+agLEov07XxgHkNGDlUQkSFY8ALTp2uPvvC6aJs11du/M3fHbz8qrRx4n5B8udH8QsZBFjbeiQmC9p1UDeo6vEIZYGsZQaKipgMgAPJj7JxvXv0icoPl779tvLuFu19TnCV0AnYOAvB2/JgEoVFFbaSoJpYg0caOB4wDS9tuoJsCAJGwAQybBJubHV/+Kcv/dGf777+1pOjyYm11el0fxoWg+FQ38ee5ycSYihDv2XlR2LLIntJevxZ82wAiAGvvO6HnKBGgXgnhD3SdmVgG6ef/pVfWf/YR/GJ53HmNJxvmRdODA6FmWI6t3e2D96+vbfdxK4YSl12gsjv1iDKH5du5zmMoNaDK4z8LIA7SSpHS0RszoFYyTRFsgQKbTcf17y2Mjy9Xq+P/EAgmWidRd9ik5gYZYRN0d7E3n/4xhf+6utfeuPWO3Ji4jztNFNQkJVRmjU/r+fqgxlEqkpAVZSDonSQPJQOW/ovMhkQFKr3n6hOy7onf96f3azE4ngRsLvQg0XbJlWSBIr6Y/R784zmoS6lLYXCGASiIz2fPKLvvIXIHoUgtk2Y702G7skzp549OxoArIklY6CkQMyptdMXX3v5y1//ytbOdrFSKCiXrHdyGlIjNu5f48MTWZ6LDgUzbXl2HI5y9keE5uFnACVJmjfrg9Xnn/3Ih55+1sFD1Ys7nAN9VzzaGh64MD7yrjHQS6ACfNdZjqAmg7ECN+Z48/rO3mxuXC/vIl0O9Rw2lY5ZbPYyDmbEkcQEQViRoBHz/XHhHl/fPD1ZrcGMCFMQHZ6AD2j8fEkAHTcIUFVlkFgCzaXY7dy1A93am1FVg5JQMDIll7jqqIYxrLv3PLRvG1Ivtdv3Aohg5pm0W/BiWmt3dmXlwpqUQIpBXMHLwSbKagF5FuSIPfmdlgHRo5mlByj6xICQ+tIi91UhRmBu5tMkNqhXFnV64/o71/a2zHGiaKwwBvVjiT1xeEmqyRPRmWdsBO3FUh+SOARQ+qHAfHUMpGp1OYhNd7Czz52NquHG5tqKTEowYoJFJwKYJiP2tcMi1V2y6XzRxsDeucJFS20I4ML6yas8U5qFOvJbR/29aUTIAu1LNZx7fPZGzrLVmVFmSOXsmZTAwiRgqGlSmJlBY5iMShCZkHLWuDQGM2Xx/rxKWImWOhw41sQtwchiKbQyqAYCUhPKJ6kpSwBf63a+/85rV/ZvhsK4lkgKe7gW3HHjWJfGgORgiAkK5uFwNBqPD/b3v/2dF5959ikm1L6sUJAl64JPTEIKMxIh5kIgzogiVBHJQ7xjT+S47wWQGLuUBRRIOd8yRtSb0JIUhULmTdepuaImphA6ETK2zE43sBKyWMF0dsBeirpoNW3v7+5MD4JzZV2NXAUrp7MmRlSFjEd4/LHNj330abWuqmh7+9btne0umPiRq1aKejUEwLJknwKJOIIiOABhKa2aeWQFrIT5+zzvLE2D8Xh90XQwOnfurPfF1XeuvfSDH5w9e9H7wfp66TyCRnFpVPhhVc0XxOagiRJAQqAEJDMIZ5sx5QhKRIG4E0v9ec4M6ivIZKZmRMuhz+WkFx2SFI+zho5lEp6NEe5diD4fQL0ZI/IMIjH13uA52zECvQu8uJ8VKtmhizJzVsRDZvQtkdBeBLv/Sn923vtTsqwHsfyVeji2k0I0Ii9FUVTiXTJr23jQtNf39/ba1lSIHd/J24QYGFRYmzi2+cHe9ODAq43LwnrG8aN4FD93wQZYkKTelQu1HaTi4tmzv/xC+dwHUPrOeQDzDjsH8yZZ8j5GeMi9SwD1dyIBIKMlkY8YQEiaTKPB8t5IBKIEo3d1wu7lDxxnPyQYWWJEJu0z66WgYoqFwaly6CSEmmmtrNeG1dlzJQ2gMB+6Tda66fDS6/blr//J//3/Nd7ef3K8dmIwsNiG0CZW65WO7le+JAan5rJBO1uWqkyEyFBHSViZjUmXSrJivFKtUaKpYdvCdcTp+mjj0x996vd+e/LP/wAf/zA2NlqNN7uwKGriIgEzord3Dn5w5drbu/sL8joYtuR229bKMhGnLMBBIJixwbK2gS0LlHyVASLLox7Ua7b0Qh5Eyqzes8+zjgaLzNFbqDlujMtz66OTYz8R+Nw8DYnIIXUkyoOiBbaw/52bL3/1je/8t//m/zsttDi91pS2H2bwhtpZSsdbEA9fHOvi5ILLgzHXDT9+/rEPfvjMk+sYFDBvBhIYjF1g7LTYnbVKYu+nOfgTiT5j6pvB1JeFZBB4HLTYmc73Fu3CWMUr+75YPk69BjD1Qj+JSO8QkAkgziWoHoogAmQqwuxdjCHN9ycSnz2x+pGz43MF6gSnLbzPlrTzxJ1QAF7effOPv/7XX37lW3vSYOijRWNyycRIlABKRIlZc+PHHiYjoWyC9l6XDjtMzZaqTaRkICZjabmYxo+cfOyfvPArH195ilPUWeerIZCN/giAwAiQnOURP9ogHpywd/tv3Omq5c76spiifMAYYRE69cM94BtXm6++euXybrsohlbWAcvvzovLDLSUXD9GSSUgDzNvHSFFoSBFxx5I2Nt6crX8lYvrnzi1csGhzrK6phB5oNfbgw0AgBAsgpXZADFBY9W1vfjm7V2uKxUzUmVSFkWhKM0MFu89ASWAKM89mtJyhVFPqZQU0My5m27U/vyZyZhhkIKZrVedzGr/S+ZxX8ASDkUwbTmJ9iCvoIcqsqoXkHqKIjHglxtMO5sFTb6sdOiu7t68duvG3nzfarE8hkJEdxCkHg04ZHyDekfB4+xWvwDxwwCAGRkIzCLsYkjoTANi042G48c3LpWgwnkNwVQrEQdCIsfsKyT106ZZhDYRzFEk7WJiccgHAmlmtvQjy9a/EVhiAGJE6Dtq9xhiJMr5HjcsBbMJIC28N1NLSU0dCYkktbZdDMcjMOnycCOFg3kQqbFR9q8zImVKRCCwHQ8AYEuOsDqoBg4ui2kIAZaYImgb8x9ceePN7avBJ6s4smZljWO9Zw9VHO/SkBknjGo410739xYzFifehRSn05mGtLYyWfPjklnM0AYkVTKw9HY3nlgEZOQwb+ZKCUJgNhZlCZCkd+TPGalv1GaVImJ2ZQI1IcUEdg5g1QRnCmhuiBBnWWIjbmMsRrWvytbS7nS618wbQ4IbV4UkYufVtF00ZnE08OMxPvnxZ86fP1uWfjqb39ra359HLibjyYn5dMYGINf+kSgwJ6JkiAAAgTlYuQQABH3RdV/C4MyKohiNhitJbWt7D8aD4aRt2zfeeKOs/MVLjw9H8CKg1iERmFE4YoqsmtQ09eLNpMLKZpyIEigwdYxAMFICnBGDoUQJltTUlPoxL+plHPBTAgD6BXAnOfmRD4B4achpMFMiEiLOCMASS3iXPdt9BgDQ139EREwCQI3MbDnY/w8EAHo54d7xmAzoCbRRzYkT772vIE4hSalRbHdhYegSms5CSzGxMMTh9nQ6HNQ09CgoNPNuvuBZQ00nGo8l8/0oHsVPLQgqsRNAxB9o2q/85Llnzv3yC/Tk41G4Y6/AQYftvVkghi9iUg85Tj6wFPuhI6AdMYAuJDVLS/FL6ztr9xcAUEJiityX/dYXXOYMnIJLiWNwIdSM9bo8PV5ZX61cAQUqiSdSKjvF5Wvxz77wyr/54/qdW2dNBl1Y7O10oa2HlSuKruuYjnV9jh0EM0ZiZEWm/IkyIAJiEIN65WwCk3Ho7OZsfpNSOLVeP/f0yV/59Nnf+bXq138JF86grm+mdD2YDlZrX0RgO+Dt3dkbt3fe2t7dT6DhmEaTTvwsGXyZeGnOmWtXGJFJnkMEqBf1yw/RI1ZmPQxApMQdszoxYjW11DLaksLAxXOb49Or9ZlJsSooAIlKIXFKHFs4otp10Bnit2+/8vlvf+ULL37t8vQWNupmgP00x8hVp9cjFDeuoxr8HAop/PzEcZcmMXGCzPV0vfbJxz74oRNPrKEsAJcBAKXkpCPszHV31iq7+woA5G5/b36VLRPBRhyZOsPuPOzMm2kyZa+uSMzGWQ/r3hdEJgMoQYk0N3ZA2QGAjXDHcYTIjIgshqYe1ERY7G8XoXn61OrHL6w8NcIowi/2vQDEYA7gJNIBrzbX/vqlr3/+O1+5stih1TI6jdrVZYEQ87UzkDIF5iXl7GECAA7r/HxQLFtkfAfJIYC0vzLMSrLbnfWTzz794d985jMnMEiLBXdaVAMCNFthLdNgyS5/Dzgj+yELWybnvOz7I5uoLTuoubvSPwx8AATxb0V89ZVrX3/r1q3EqV7pXHm4qJDBo0z6IUp8rAJMoJ5ggpjEonArpCxOOz/d/uTptV+7tP7cCjYAh2DQCGWRB7p/+2ADAEYIFtkRmymJgNTj2i7evnk7eNcJq1ASZ1kHXB1lXYJ7PzAIyIuUlt29rIhIZqoFg1NAMx87nFhZXxtLyVQsJayWHYDD2Vfq+d/0rt9OjwCAByzssOuWUUpBvz4QY0TyVWFwc2pv72xf27qlQ5fuqGjeAXx6ObzlV3uMiJD3wYcmegCAzEB6eF2NiJxXNYtW+pITHRwcgHjz1NrpatPnNlkMzokwKKg4XwqsQJvcrG0WKSQg9dYrkisZQIlhRIxDrr+RMYFyIpmPHD3O7chGosxL7fPDyQ4CisKbphQTg5z3JKxmIUZfSCJlcbnTS2rOTECS0HsKgJRYGYkJyGMBx7qaRoiTQT30xASxrGZOTYhwfsrhlatvvLF1Zc4dKk6klh7tPj8qjgkAAN4QWqQOzsG5kIKB6rr6wfe/33VhUJarG+MRD7wj065tFlLWABP3Lvfs4ISd54OD3WQpaTIjY8mlTkpwBIYeupb1mBlgJGAxo2iaestrJiYjpTxYTaREACkxYL6qjNHGGCzBi3nfqO7uz65f3kmpmKwWg0qqski2CN2Baajr6ty5yXPPPXvmzONJ6fbO7u2t/b293do7RmRO4CSUIAooEZkRssdBjwG4Xmf+/pqeia9Gt7f2xLvRaHywP1PDyngFoG9841vCtLIyXlvdqGthNkUHcOmcZzCxqQVNQdVY4Fg5g4QKSpI7S4gEmHozySNDvUaTalLlPAFgR/20f0oAwF0LyLvK+hj1MjsA1CwfZUIEIpY7lsI/EwCAmd8NAOTv+IcDAP3PHP65XFk4541YFSFpSFBjY4ei4mpgrgwJ00UzX4QQzLN3HnOjVLASZECeiNquubG9feWdkWexRwDAo/h5DDFzITjhJH4Hcb4yPvHJj65+5pM4daIT15EzYK+x3YN5ImZfxS4JHaugXQ5GH2ZvhDxn1sWkqpqJFkt4UbPPyHHu3+MRvnPTXDKi2KdDAoipaCSNrKEWrA+qkyuTUxM3HmGG5NBtQutFwJvX8eW/v/bHf/HOX//tU4NR0SwQOi9kok27iCmUrnjX1viTDmWLop2zKKZsaYlhwMiRMEiQ+fa9U0An/p1Zc9tzOnvi9C+98OQ/+72Vf/yP3HPP2tpk17mboBlXvppUIgpcuRpe/MEbV+eLXdXgSqsGHfuWfGIndR1UlTI5GgIlU4aSEfcktnwqZLI/GbH2WbVYn/D2nbvOTAmWosYFxaZEWC1pbcBPn10/Vbk1Qg0UgIsmYCEEa7iWFnqA8J3d1//m5W/87asvvnj99dWnzk592k8Lqxi1j9qha8GMbPD6KN4njnlpiEQ4mG9wbrz5wuMffmbt/Ap8ARPLIzuURAKwNU178468tx9XKPXeIjtt5TKI8kxJIkmE/dZ254v9Nrbg5IrEnMiBBZaO089Z8gB6Gkqm3/e9wlwfYulSnkfFNYaqEIqdLvZODP3HHjv13Co2gQnMhTkzQajtYvRlB9oH/uT7X/rC97/6g1tvp6Fg6DpEI3MsHLQfrQEFocTcI60P1QQA3pUcZ19PWQ4QUc+AXNbQRC7xZC7Pn33q1z/0wnOTx8Yo0IYSXoo6/4pe3REmS8VKegQAPEhhPQi3bJvku+7OIdvLlfY7TmRMxW8D37vefO21d17dWTTlOFWT1gA+nPzQ3nW1hxOPU4AZkToyA6fE1DkyJqhWcbERZr988dSvXSwuOFSaxJIxEkz4OCbDP3/xYAMAStohCgmbagfvhAU39uzyzVszosazucLEJfIw5yOxwjge7wCjZdlJS/Agr8wUy8KXZqmZOQsrw2pjc7QiKAnuzn7eAwjLlLeXb8hfVyyZbw/yAnr4wnqvVxBA0gMAQEpSOHbcSSRyxUo5nU7fvnF17rQTW+LSBKI8ICK69DoBlBRsEAMvyVQPSyxPbeRx5zskeiNWMzUtXOHEz+azpm1CEx8///iq1I4ldvPCOai6LnhfKhF7mMg0xP3FotVE4kS8Wcqy/6BeaRq0bHNllsFhz+6QMHYsAMB6Y2csxwoAgEyEYcpMmXObyygSWqQGTM47JywgUXiFA3ECgUCUCEoUuberEjO+9/wWxpZIdTysxgUxEZCEGbCmbbkoW04/uHr59VtXpmhThciPAID/RBwbALCEroGZDIej8QhMbewWTduGrm2b6XwWQyiHRV1V7MWAoqjzFDIDwuQBJ1Y4IgITpZDUwFQysxoswjGWE7RL+bCehsnJzIhFfFJru84UZVlYSn3jd6lFl1c5EXUpxRRNpKhqKqtOadHG/b15F1OrYkUhHt4JsVqKzWxelYO6wlNPr5w584HBoGrbg/lsW7hlaom6peqyMAmZgzqywrBs/ffcwQSO97OnTCTuYDZNmsqqqKtB4auYbHfvYFAN9vb2r1+91jSz8Xi4Mhk74dh2FZVe4B2MEC0FTUpEkjlJlpXw2UzyBTcxc0oCYpIs8EcxpRCjkGAJ7/+UAYC7TgAY3vuV/DSIegq8mZlqBgCISET6nyOgFwLq/8Qxnv1xYwkAUNYgIqZMzLvDHf6HAwDWlxnU84xyZ4HFqSElxISgULCxMxKiQqhIzgWSTimkpBFda+PVooXNqBEng8loSDx7+9r1115ddc7rfZQFfxSP4scOMZMYnHeNc7c5tSfXz37mE4PnP46VlQVLgEvA/sJ2DuYgJ0UVQyQ+lq2F3cl4+q4NspN5F2K+iw0gFqJcO+Uc7H4BAMZIeX+zXvmHDWzKiIREFgunk2FxcnV8YqVYqVAyQtpboW7lYIGXL6c//aurf/RnixdfWm0737WetBoVxcAHTfP5DGql92Z0/yg6QTAtbeE1MCkh9999oiJxBefVsTLDq4mRROIDXy4unqk/+dzFf/TL537zV/HZT+DsKdTDmywNVlrUIEfAbI533lxcv3xjZ689qIpQDWQ4oWIQTNpkSo6FU+rPDTGIWZYCkqOOAIeNUWLNMG2P9yzZu2RGUCOQOg2S2gG6jUrOTKpzK4OzhR8BNeABn0zAzsi8Loo4p3QD07+/+v0/+/ZXvvzKt95cbDVD2Go54y45oBI0DXZ3YOZWV7WJj+rlHxHHvTSOmbpUNLg4OfnC4889NTk7QVFA2QDiDjB2HXB7GnbnrfjK7DgjyccOYxiRLrstnFgiUWTc2JnvzptZhDqvUnTKydiY0AMG9xqZ7t+7H1MmQbCClvqwMIJZ3kNMTEsBusa66VrJz55ef+50cZYwAmqK3MzhBIRpjKmoZqBvb7/xb//uz795/ZWFN7dSHaQ5POqyXExnBWWiGBshMmk/AaAwo7taMP1CBgECZPTQzBn1bY9+joOU6ZD8DeNB4Cfc2m88+8JnP/CxDaol2YCLoqiRNDd8j0wA9KP7jwCAByiMrO+C9o1RImQBMOpz9XeXT4ExBS4HfP3Nm9+8cvNGJzpaD8UgxgTnepHPOzoavJQBvNcNi8A+kQDJUfICRyDl1E26xSXqfvXiyc+ccesAda2wKUswdewe6PPowTcx6ys8WAx14TcIp8ROSriepoW6hiqQB7ER2NTsx3K2O/oztqylFSbOyrpzxe2muTJtb0ac9Rjn7z/c0vvWIB/5ZZqJhXb80/pR/Kwjv3f95wKhJasgLFo/GhQi03bPVXwRJz+wcf5ctboVbzWeFaxH7LL6wTcYAQlLjLNHhR6miZD8Qk17F7G872eCsGm+bVuysqJQ4K29G/7lb/7ah3/p7Ok1AEHjKAaAkDpKwRmteX96glNDubYdFyFYKqQo2mRK770j8zvI9m6/bjuOX/yRnzr8WT60AlbWaMyOhKAxRGNTJ0Kl25ttOXVDQ00oCAY2yw4jTHbUKrz/VccNIjKzBEtAAozZEwBotAIYoBy6oiIRyzat9HDRT+5zkMFms/rERlnVuwf7BwcHcNVgVKOwjfX1nes7X738vUXbcOH9pLrAJ6pBZSA2pBRNzQkEEFBBqNZXb04b1tlBa2rJVDRBU7ZGynqZqtSDQ0oMQkoJIt5z4T1N5yDyTEk1r/LsvpVlgxSYTxfOs/eVc6yspIpSnNRnTj02397+5ltXXruOJ06vPnFmc7OaVAKp0DRd7GQwkE9+XE6f/szjj6988xvf/5P/+HmYJ3hQwVaZCZkHeSjBuAc+KQHp0HXtfr4Buuj2Tp1f7RbdjZvv1EU9rAcpclWtP/v0R//+77/wx3/8pYPp3skTJ86dOTsoHXFJMZTec4VgNAs6j0GJlFiVE2MpIcNAJBPkxggyDY6IliII2Wx2uRscMtL0OGjijxH2/s20uxv7HvGe778NUOqN9JSODKX97GI5o3C/1kk2bIlBiZiFWZBASTWaUdA0nZfDkaw5DF1ssT9b0LQ52G1PnD3VLNJcu3rsJ6MJPvBU+dj5uDLu2nYQ79MzfRSP4h8abEzghmlGFIYlVkcYDcCZcoIEdETBzBGLEusd0+x7D11y9bBMrvLnCWZLN2+lnu70U8g2Mk1dzMRApmKRkIwiJIqgGsp4UkxqVABiPNm2dYq4vodvfOflP/yTq1/424u+fPzJx9vdLRTpICwO9g4Kx2ubG95sOp3DV/fvmRshm/EWgBjEUEYqEouywEeCCrdEc6HGoyVs1e70L3/y0uc+vfKJj2N9DUwd+RnKgDKnf4uE/W3ceOvWzvWdcTW+8MSzr9l0WrJCjFlK0WQxprZpiqLIJBlZStiJAf0urL1LKjh3/7F8i4/6mpIpAyWDzcS0MB0yNks6Px6cqYsCySNQSpQYcAwBuCObE21j/sbi2pcvf/cvX/q7V25f4c3R5OyJrTDtKKkFLCKIMRwjdPHWNvzg/l3/hzSURKmioiJXghlGxpmanoDsbRtz5/z+B0EPdwwlZDfvjnHQttOQWmOwU+JkFiw5zRa89/zLLZta93uUvnu/wh0qsnI/2pSGhcy3912Ynzq9/sTG6ASjBCS1iG3SKFzCuUgWYVe73a+//v3v3XjjWrc73lzVmuN2U9SDuqpmN25iPMrZmlJO1/Vnn2n99CPDOjgyAWA/fOJwvjZsXEU+P9r44ImLF+iEIMW28/UaEodm6kejnlNEfWdFe2HdY7tCP4qfbdhh28uO0Ht+OFEgRGAB3Ip4+2BxexE7N6Kqhngsuju/C0DfZcNytuReg01Fo4lLtPT6segtVGl6UtIpZ2tAqehCMiGDqjzwzZMHewLAyBbaCYkzpsRsooQkrlxb/+5bb187mPH6aYuExHU5CDs740HZQI9xkN0h7NtyCMD6f3CuazrHKIW7xYyhq6unNldoAtQAEVJCO1340oMQFwv2fsnUy75JhyPujyYAHqAwEPruD0Dgw46JEMExyJKmDiFQV7ri5Plzf/q1vx5urEy3d4u6Lqs6zGbVaNxMDxwLG3qhQTIVghiysPTDsx7IwATODglgUC97w7lvCLCYQVNyzhWl0y69/oPXT57ZPLtycliW3WJasKAosZhL4WYxmXOrq6Ubrm3v7M0OZt75wnvLU56MpDHGwOSqqk5Je/vf5UwGQ41M6e4F8F2ZuUuvKDu0LjhU0FC1pCkltaRmZLCo1sVQjeuD2cF8NqtcOSidJOKkhTio9vkRUWJOmQIGOD3eBEDli93trbrya6PSAE1dyQJY6atWI3Oxh/lXvv+Na7MtvzZYNFPiRwnTj4pj3Ypk8MzWdu18YUnBAkNIGtXaEMarK12Kr1x+7cbO7dHmWr2+ukAzxKCbtSl1hRfS1MynrKF0hQfVhS+lTp3u704X8+ilmoyhKQmbUM90MQDMzNx2nbjSF2KAgZmcmbbzecHCBjGifq1SHlspnRd2bLAEi6qqpqRGB22bvHPDYYIcTLuDacdU1rVoQuGlKjhFmGF9FR/64ObnPvfBydrA+Xjlyhs3b95w7CejTc+jdkEpukE9LsoqhHbRHYBbV0R2ydSOlZMdL0hJQoxzs1SUjtmpJoCZ3HzRdjFeOHdxe3v3C3/1xWG9/omPXppPqS51Md+JGkfDajIuzBXzpmljEBGNKQV15CpXei5TkGYRyZUswsJESAZNqgbH0rYdgEzrMjOzpS7M/R3oMrozX/iu6H19fygMyI7ky6lZMtOoaVAXmfoPZK3p3hb4fksAUe+/TgBM0T8v5hB7lDZ/H37cCYB38esOZRyXDKPspWkgIjbhErJOpSeaAVOgA8BcQArQYqeZ1PWZlSG6MDBF04xWV2+8+KK/uTVSzVfbzFR7ua2fzPV5FI/i3iIvPCzXXr7ZBRQXjZ+MtxzdLPnkZ154/J/+Pk6fni5aFOMI2m5w7dZOG5OvagKnqMfzAM43pTBAMSUCi3Mg6UIXQwIRsSPmO5M+vPypY/2B93m9drc4mE2HdT30ok2HtqmEYHEx3xenrsTpUytPnphMPGCq81kdg9/ewvYBPv83X/l//w+7X//Oh0+evLi2tn3jaqxsTqH1xrUT7xAStcmR60WJ708kxvbiICGVykP1o+SGyVXRu8SxMxmM42D4Tte82hxM1yaP/cYvf/xf/PPT/8U/qz7yIaxMwL4hn/w4wRkQgNv7ePPtvRu39xOKanVDi+pW28wdd2BV04iUiBQCKVmc9hbEXnsjYq9GBrWkgBoMUCNdfkwRRQEmIFnhaTIiAS/29zdGA1vMZDHfKPgDZzY/cGZyxssAaQS1+bSbTod17bwQ8XQx37LFgefPb3/jf/r8H//Vd792G3N/ehIG7vZiL0LNUj4SkIxj8omYXW/r/ijeJ44/AeDC3mwY3AuPf+g3P/LpM7zmoE4RYlSQSRWAmwvd2p1GE+LCcH8nACyFoizJuQSCL1FiZ66Xr27NQkpSalEkkmQMERZH/cj0vUog9uU7aS80QtxLahE552azmcFGw2EpbjE9QErr40GzfWtg3eOnVj/5zNlnx1gDBrABKboFCXcaG09RBtcx/ZOvfenffvlPbhazNJHAqdWOS2embdsURcnLoVAlJGY77Hcepx31wEc/AWAwloSM5MBIgTamejLuprNiOKagaefgxMqm3Tj4v/3Bv/rQ+oUVX3FILsAbMztxBYhykxaE5X/BuYvwKB6UINNeHZ3pcJIMDKM0b7nwABbTBXvPAiXsES4D37jR/f3LV67OE8abjQzmQVHVPf3fdElI4ON2/wGIYej9dDYt18YpKiiS43jtjfMS/8WnPvrRzfpMAR9AFtlLZHQpllw80P26B34CoGQvcCycTTxrxukhnrTqbC2vTZuubVGuwjiassSUFsxyjGVhWeY9g5aKw0OFADBYOmhZDWS4cm3evrY1/fjFcQO0CYWDMaQqgL5Js1zZyBCogZe416MN64EJ60n6QH47j+YY7PKq8L4csqsBq3Q3LZ6/9MxX3nllZTxhLnd29lBVnRrEH+rG83uM0B/KUOppR0sOxjJYFQj9TcLOx1tx52tvfOfkidUPVucmowm6DpowqIRRIpXQAfjkEI9tTBD39mf7LELJmInIg5HZ8UFTpr4SkZoRQezHc3LUrIL6niSu3zKM0fNqeclq0U6Ny1qT7cwXI/aDih37+byrmUF6yKvqLSJ+jFVhRsLRelkKI9YMU6mRqncYl/VKPXRTxC5AHvj9/+cqGPAKAiKDCJF7Pz1lXcybqzGc3Fw5tb5y9db+f/tH//Nrn7vxX33q906DJuO67WbTbj7wUo8GMLVmJq6uqJgIhWFNye012sauO2CSpND31MBqYHZmlhKIIAQn5IgUYAWDDcyERCA2M1XwctGykQKS16qRzji0BG9M8POgYd9SnG/tlGfXqhNjjCp0GpvFblnacFiPR/4P/umnn/nAhUsXT/3VX37re995Z2drvr762Pr6+a3t6WLRKkVFW9VS1QRquy4C95FBCVKmVkmBAuZBUBR565jN42Cw7pyVhe1ut/+f/+7fhbb4l/+nz5Lzw5VxG2LbzFNZr41FMbq5P9vZ3/PVcDgYmFK3MI0m4gcD31m/WZstD3UiM3JLLPho5Wl3pHTuVxxrTugo2S3H4YZjBjWA+kPNzHqgGz/WLvTzGvm1GPVzAGy9CfrhBp4bYRlGCwJmaQWBUxs668gDbA4ARDCqdX0SBQg/s5fzKB7FjwgDVcPJ1ry9XhqdOTu8dAGTEUQgIqAOWHTBWMgXCQRNx2Xo50OEj9L/Cbkxr72S97vmA34KsbG+Op/Pu3k39H6lrmFx0TSc2mE12twcbk5GBlO0paZBLZi3mAb7n//NV/7NH8n1rQ+fObXO0sz3zcco1DrtpN8Abcn1ifdzcFsU59dPhBB4EXyXXGIxgSJBaFC9PZ9dne8tTq6c+uhHL3zmE2ef/xAuXsCZU3B+vghNSFKPGGiBrRnevnGwPW/35qFJhJKYEB01SkTF0oKHBIDxYQ3CUDbLohy9vw1pAoyUwe+ROSOGY3iHJmk7n8cFqsKdmFTtzq0h0qR2Z1aGZwd+ExgAHpqa6bj0GAwA6yxGjjryHac/vPrFr179/kv7127SIpUsBXWiIF6eQyDr92SXYIRW8Ehw7ScVZBCQJVRSTAaTAZcOkKDMDiAVSkAAgiEx/3TEVcQVXYwRElmMsIjYb7p5jB27SKTEx1P8uWsYM5CI0UtvAkAIwXtPhtgsCpbxoLSYwsHuwMLpUXFpfbRZYgAUgLcOFuF8MrWyDOAtNF9/56UXr/1gW/caH1qXee5KUM4DB0d2jMRkpDB+qEt+64vcnlpLICedGoqq295fGa5YyfN3tj576ZkLo41T5coEtbooHq6oeoZdTlwBwZ3KXQHpu2qP4oGIfA/qu0iIyxQdAAhSFcZIhC5i7nAAvLp9cH0eUE+sHHV9h/ZOA+1dGcyxB4lV44IlRQVY4AbWbpehO7NSPr5RnR6iJoDB8BBiWCEPcOs/x4PdAGKwPxQVY8oF+UaJxws8tbHy7Vuz27NW6iJBY4ylt6gLlcHxNwgG0qHe8nLu3tgVIbZRqnK4euvmO9+/euvah8ZPllggJZWC4UoBgAiRIyvcliInj/apBzbu8BKXEQGXXZ5NSnCCnShX5y795nOf+dZL3xtOys4cZi2PhzEGlF5jym2IPBbCmingP5uX87OM9zqCUpbYuJMzERJpJwC0Md3B7IuvfM15DD73209jE877tmPHYCvZKoSE8kINPbOBJr56datrC5AjE3GOxZlZMOtC5N4PgAVqsIRsFny8+fcs8bFstS+/asvcpP9fzhONAIxciKmqSm26vdl8CF6rJ6VDo+o8s/HhXycDKzP0uN03MxORaJgDFeCFArQigiq66Kpyc7h6av1kufV620Q39ik9qqd+YkEGMhZTAyujV+ghgCDrq+n21nXDufXTzchfefut5lt/U1R1/ZHfuYT1uig7CtCwAgdwCuosCsvYOzeWupBqX7emi72m1VoUZERLijfnhotzLipSSsTiCZUTFSQYH6q+GASgBCNLpHf6GP0wGinBiLnwypQSC6qIMO00zWxv2tzabS5sDi+c9pPaDesRYxqxp4rV1c1Pf+qJp5547NlnP/Sn/+Frf/93r2/f2rt5K5X1KnEHCppaTV0XjH2i+1z1kCmQGApEpQyux9xOaEOs6tHuwVZdDM+f//Brr7z43/w//xc2/Rf/x09tnPRFUXZN6GYLPxhsjl1ZrMTFTVC0GJIKK1n2+EV+O80OKxCibOYtxIeCPBlZ/Kkpu94VufwR29ghZqBHMOy8DfAR1n8+nh70eE85AADLTbXHAMCHym9ZskoNTuG0394joxOetbFrY2Ee6iAAMybDwZnN+CiJexQ/r6HEfjy+dePqbedOP/Hk6Q99CCurIO8KB6Cbpdl0YSK+KoJaCpGPTwgwM3u3jqD180V3ez73veZR71m7BXVd5Z1PsVtMS4SVldHG5mRjMhgB0P0ihoF4zBpcuYn/9d+/9Yd/Fl969cxkbZVptr8b0Y1Ord9s9lqHRJCevXHYZbiPObpTcntxkEyiK+AcVwCC8b7pjsWtUW0XT176pU88/ju/6p//IFaqeaeVqwDvy9qVMMZBi3eut2/duL3VhoX4xrk4rGJVdt51ABLXkdwR+zFktfecusDk0C2rf0Z81+OFDIWDBiRGIWC20Mw1kS8LCgcbo/ri5uTcerlZYQBkr5VmtvDrK4C2sDmlDrKbDr6/d+1ff+Uv3mhv3Z7vtKW6uhBHISNH1ku1i0EUTlkMKQv+PoRV0n0LIkHS0WBwZn1zRBUjWTRUmSAiCrRA1KRm2aJH73NKIEXZNU1rSmUVDbvzuDtvGkMSF4kT9Ur9ABgKKNlxVQv53Z/3+U6MoXCeNcVm4b0blmWy2OztnhvJEycmT58cn3IogQKtg8KsI4pF2cJPYS/uX/7Cd7/67avfn7p552C9SpZmwR825DmFHP0npv2N9eCnWMcORS6JD9kYSjDvQoxcVHp7Wg1cSTTf2/+N3/n0xcnJdYwZpOTYizGRIVkv9NNPdOaN7Gf2eh7FPzCWt6Td6asJ+4znuFIi0Ck6WAe61uH7V27fmMfqxEpHRZcAXyDllaSSPQX6phL/KI3UuwZpsMZ56aKChRg0a1csPr154vF1bCwbv8ZCYEG0B7+F+2BLABEQO3VODIgKVSWH7PG508lrN/a2QsmD9RSTxUXtOqCL5JXuPc1dOj6ZZpNS6tspDLVqOOm6EENXl2WzWISYTk7WPrwuI+ZoChAzTBFjcs6B0SufIVtUHJUAehQPRuSclGDZeiLTZHKyGlSVKAFqRgwBOTAYMvCXr7y5c7DfWepKr4UgBXhPSbPjFrIEEOduIT1kEkDL03s5spXzeztaavXzEcpQY/O1v759czFvTq5vXli5UJA3U+c8LBJxFuqqwIMKFF2z6KYhLdRMzTlhkQROZmrELOgN6Qh9k9Z6huw9SwD1s2bZhGhpSZTjCOVtiWWDAFJWYYEqxUQKx05IvEhWgsrJUP+EQAITPYZMP8EcoClwQdWwckwMOEVBjIDQRVcXwdNr21d+cPPyLhZ+VMVHAMCPjGPdigSI9fPFSqzLKWOAy+EwpoQQ5ylJWfrRYBa711+77BLY88po3YtPkpqmLZScr7NKCTF7B1eAhFQ1IQTOWqwGEDNnJrqZia9UNakS2AkRkaYUkymxHcpiLhfx4cflYBphSeQkLyAmOGHx3jtXGBfJ0EGn7Wy6WJhYXZcECgj702kI5l09HMhTT5149gMfO3HyVIjd/nR3f28LLlUli4dBUwopqaqwedw/mU5KRBEgMiYI2VLNmADT0Wg4nc5DDCdPnCIurl/feuvtyxEzZjp15kRRCMyHLpRexh5FVaaumx7shS4U5aCsKRlmC5OCes2Y/BcNZiCirMBhGU3pVewJ6EXN7lvYYb/+vVfibvvVIcC5XADLCQUCi2QFtn7Kra+sGPdV+pd6pAHvWpgM4CciAWQEWzok5w+8HN1jZH1yA2kv3kbGZs5MiaIgPyen2Ybd4mI6rssTY19AIIrYwtPstdeav/v2WtB8tXPrc+lh8CgexU8v8sLD8sbPH5XE15M39venpzae/J1fP/lrv4rVNUPBrjLg1k67NV+gKK0q25A0mvMex2Lrk9lyi1OzPGiZknUxquXdJvMe8pNZ5jU/CQmgu2MMZPNm5phXyqI01f0DaucnVkcXz544OykcIoW9NY3rItjfi9/41s6fff7F//5/XN05OD9eWS19ahYxtVwxSpmltjdCNfaJvJKoEDjyfZRAcYq0OysSaleJqxNhX/UGpWuO5JmLq5/62Af+6W+f+r3fko990IaDbcg+U9OyiAejA65t4fLVvatbe7ttWojXaqCjYRxUbeEWQguBElUJhfbpLhvl/f7QinO52/Y6t0am0KyRYtlZOeephNJhMZ/HbjEsaORFtEHXcJidWx1c2hheOjncLDAAuE3UNtDkvYCpYZsDc9BV7H/lte/92Xe//Ndvf/eWzqKYVIVUhTEljUgp8zrZiPOfh8HYCFHuowTTL0AcN18tXBH2mmc2LvzWRz7zwcHFIkTpzLkyqZqTDnwA25u38zaROWKn0Pu3/o3IOdcmVXEo3bTD9d293XmjrorEiUQPGzLoPaePyDLf0+vNJduy/0yEfszRVB3MwZwmTpFCQ7EdWPfBU6sfOLV6fshjwGNew4QoqM3NkgxnkJfT1c9/92tffOlrVxc3dEILH016sysiI9ypDZWhR1gk+b57eGr9PhiAsWYYkgzImrfmPWICe2FfN1ZMuw+ffOy//OXffao8NYQHkKKCJFsph6gi70oZQakvsA/f5Efx8x+9nvayOXJI+ycQc5eSMSdGa2ihJrwD/Nkb7ZdfvTpT58ebO00EF9VwFJsGBDElmAAAUTbZPOZKIIqOWi4kqAC+IPD27aeK9veee+z5zXoEMCymkFhYiMCp7UT8T/6y/BTjAQcAjLRTEUkMFahYpA4WEnkt6rdvd29uW3STCKCbl2VDosG84t7fMzpkBoupZAwgK8kqj1YGTRN0Oi3qgTjpus6H+QuPra0xQBRUS6akSDEWpSyT3qMYAAHHX6SP4mcZfbbRt/57WjeMEAzKpAQ1ZSJPzHm4raCi8l//zremqdm4dG53vg+LqApLkc3EwERGBraU6yN7KAGAZflxeHorDlOkvmAkAJR4UuxMdxfzpnKDjfXNjWqzlAJkXWhFhABDEvgBUIkjKW/M2zYzo4mJxfIsMzGxQy9BbdRre90R8b/LM71r1UHIAMAP/9uhqt3RB2AsFEMQoPQOUefTA4KsTAq1fPzlM5A5bxB26Clwj5fTxAikiug8DYqCYS6lSgSdWUqu9gnurebm966/fjtMeVTG9MjC8kfFcW9FIyhTIkq9tUTfYY37Ux6M6vEqgKZrE0yJQhe2btyetm2xUW3UJzz5KIqEqqxBHrn+JjIBebAjKaU1NeKePsS5NCZVdb5ISU1BBGEmgqkp0BknFiVSIpBaNqtAtqyw5YZ22K4GkqFT7YIpiFgZiSk6G68PD0J7a29r62D/ILRWePbDutwseRAWKQb2Ba2s4sJjJ06fPXnxsRNvXXlJadG002TRucK7gSYfgzgu7uOJR8TGbMLmYGIkBsp3EYuQoKx8jOH21hYZ1tc3yMl3vvfdvWm7snr+/NmhdxCIGLxgUDAsxdCoGTOrFNEQoOLYMpafPxDx8uKpmhrMDEzMrED+2fv1YoG+P7bscb/7QXf54hGxjsONpa9FiYRYhCkvnax+SPRAAwAZT7fDHZgy6N6X5HwI2pL24iWkiTVKIpgzFImc5V04taEpK96YVAWBYWgbFBJee33vS197BAA8ip953B0AgGul3PHl6KMffOp3f8t/5EMmZRPgXdG2uLU72+0CVbX6ookhJS281+Mx5kzNWNhyR56YmVOyLoReZTvfv7R0frz/AMCsm40GxYBZp9Oi686srlw6uXliQmOGdPNxbNe8x8EUf/fNH/zxn779l18cXLu1TlwyUurE83Bl2Fi6vnWjrEoyOCOn5JKIEhkrUVo6GtyPYMPElYWvAsmtsHgntjcqmp3dCE+e/dj/4Z+v/8bn3Gc+gbMnZ6q3Yqd+UNCocL4xvLMdXn5765UrN64dzBtfydravlJX+c4XDaNJukghapSkA+Mi5fNBCUSZQ33ItyczMiXOCYMRUj8t1Xf/c1qazw6LrUMqoBTn1M0HBU6t1I+fGp9Zqda9eMAH06ZhJDiHsppbOGBbwF3BwRff+PZ//Obf/M3l7+76NhXkytL5ghmmSslMNWMObATKzlhIlJ2xHqLy6MeI4wIAnh3NwkfPP/1bH/nMBVpzXSrVkXdqmsQ3oH0Ne/O27Qzm+T4DACAocyKmwgfCrYPm+u5Ba+yGo1ZNeyurXKX1R3af/9zz6yUwjIzIsmY0UU4RHUi7zkGHhad2Nt/bq0gvrY+fv3TiwkRWAIe20lAQAdSBGlc2kLcx/fz3vvYX3/nyG3tvtcPWhuiQYYU7zys/Z+M78wb5n5yB7/tM0c9Z5FzTzKuxkhgZEIWiEEqProPS+Y3T4erOpKF/+dv/7PlzT27QwBtpsmQEERAZkAxODk+TfK4cKjM/AgAenKC+gCH01fId9oGgCdFEwJiqQjgBVxL+16+/9sZB4uFalLrdb1APBuOiPWiJwVAxZQNZD1cfl1zNiL5ozSG2AqqkScPp9mfPjn73ubNnS/OYJ6ix5MXHERqiOPdAL7cHWwIIQME+ixjETFgDgMYZnZ1UH7l06UvvvD2bNm59FJGitd6RpeOluAAAZuOsyg1SEBuQWFQBcoBrow3KYQjd27duvXF95eL5jQpoY6ikdNKPpxwJeijnvn5xggDqp5l7BF8B9v1wqoljZC4oVezWUf3ah1744y9+YW/3LSGHpHACxyBWUiPKQ7hqWY/4IQs6eob3soA4JGVgeaMQDGqESHqAqa3Q/nb7jcsvnRucXf3o6gdHJxmuU3MwhhawhI5QnK6hZ+rL7Xo7bXYPpjEmuARmIUrstGcYaSKQMVNSu6PCf++RaWK2HKPGe5whfvgFG2tUdUzignXNYlE5t746LBle+6eUf4/8WPQQVXXONdrMm0UcDQtQXKZGjh0rHNOJtfX11TVur6eUsg7Go/iJhBGFdzV8c7HKMAY5nS/akuqihKI7OAC54drkyq3d7tVvLjimz9ILK89OeNCVcRFiLQWYNKQYkVgcYzgQGsiUhTqzts3aTQQxGJFkHnqWBcpT0V5cWfKBhrisOnBYK71Ld+tQkg6iXLJLap0mVY0WSWAepHatnYk3vzLZT1233W7N08UTmxc33EkHEbdYhIMYy0GxtoZf+pUzn/z0mcefWv3y337nLz//9cuXbzHFQXXC+RV2BGvv3/HHxmTl8toTAYwsq6Xs6NrNKxtraxunNm7fuB7VqnoQE719tfmrv35Z5K8Zv/uZT41rB1WkGBhpc+zLauPWQXN9dzafza0YDSZ1CHeevC0b7yykKsoaYwSMDT//PeAsBERLgDWllEQc9adar+Lxc/4a7i2MoEdmxo+0C4wJCj3UuYiMhVcxjFsuo7CyEs8LTYyudnuie0AtcD02wWVZPhJyfBQ/t5GIDpq4cemJ1U9+sn7sCfhqATLzAJoDWAeBBNVoGmHuePa/d8LMiLg3GDeLqsnuWJMY/fTSWiP1tU+sbdPVlk6vrz97fnVliNDCubSStGKH/QN849uv/4c/vfGlrxXXb59fXXEH03nbOicGm80WbejqonQKZ5ypGKwMHMoz3sdXYwBXdRvirdDcpDTfGI0/+NSpFz4++uAz8sInsLqG0chYUtASXKA0YA9489b0yvVbB00XyzpWriPqui5UXp1TIEUT2ABkzIWxS0dP/+zpC8oy5b0PUP9MAIBg6V3vIPUjbhpDV5dFyc6a/fn+diXpzKmzz1xcH3E3hjqoQ0JMwgou4ASMxG6OdBW7f/PWd//4m1968erru9R0rl8pZkZJRU3AXsqk/UGrIGPYUoD+F0CV7ucqUkplWZ7Y3FzjFQGxgX2xtFmgBDQxdSHChEiIaCkqeb8iqplIAmYNDhaLNiV1XpnzQO1hkGW5ENXjwYlZFSSvpaWoF4ENjtBpYiKPZGbeutXh5LHTmxfGvJqVf6wtlmZ9iZ3Bb0G/9dZrf/uD7758861psaAqReqMSsCR8eFC7fOoo2mC3fG0yPrmD1HYHccR9FZkDAZYwIKoJbtk9OTJs7/63POrqShFOJGQmDCIUrbN9KR2dI5Yqa/CH6pL+QseCQZBBJoYCilb4PK122/euB1kvSiHc81Im0sJEGEkNogCpAphuyPOfO+hpCQaUwdLJGR7zYSLj1w6d2YMZy3QKNUghzzDbvBU3IfX/VONBxwAsF6lMBlS35Q1oegQh8AHzrn1anB9EQcl7bdYxAW5479e47y/UGazWN/0LatyOu2ghMlqIl10LVjaDi+98urHTw28r1tLmcWcaWZHVH/uxKPt6gGOJROxZxIC6SiBXVWSiqcR+YTRr37y0299Ze/1a9dRMTxBGAzVrHLWM93JFADZfdPH+PmMZUsSwBExOIDSYfcf1IN2iVPUFqsFp+Lq7vZXv/fihqyOPvSpJ8YTE0lIDHIwRoJpYXyixuPnBvPbgy6kaRctJvOO2B2a3R1a2OkdFvQxwnp/J+PDScTlPb785F3tIYbGlESEiJsuiJkrq470+vbWuc2NpYso3yGZ2bFtCbIHQAq2aEOCKZBs2d513gwCHg8n6yvrftvP4iP6/08ysmzPsoeK3vXdGIbByup8by/t7S8Go6ootK41oSOjsb863Q+vfseUmo+2z597+jRNFmZV/iVemDRxMhhDHYrJxNscKelCeytgY1I1VSUiETbrgUTHKJ1LTQjcF/dkAGfN3/eWcHmNOeUqEikFooZDgy5SUiZ47O5uj6pyfTyqpegOmuvTxbyN+zvhmdqvFqgHnj0SLYIFEV/X/Bu/+fTjz5w+e/7M17765msvH9y+oe289N4TGai9f28Ap5KMEyuTKWU91ggy8qIaZvO9ybhY31wNXTfrFvv7+2vrT+3s7v3F57/dLWKz/7kXXrg4mcBiS2irunJlqb6cp9BOQ5TG4Il6DYi+2uhnMCByR+f157z5f1dxf1XNat50CAAwgX+K3bv7E0d7mkto1g5hMDIQNKF/oYn1oFJRDAOXCWVEYHROW6dxIPuF7gIrhEHe1M3kuK6pj+JR/BTDCNMuPvbYE6vPfQzrmyAyLsC8v6eLaSPKjl1n1MZgQmaUC5ZjLWk9MrJ6OAejqvJDuNhPx1OEHLXajYRPntq8OBmuDVEREsAhsCZs325e/M6Vz3/x1le/Oby+uxLMqEmeXFUa6d5i0bTzQVmtTybdrGW7g48qcHiM3r9IxDfDohVu1iaT86dOf+TpzU8/Xzz/YVw6r0SNeBAKFBPPWGBxe3p90Xw3Lt4K7dwSr4+4miyS7c67eduMhmsAs1qpXIC8gk3NLJHpEgDILVQcafdnGGDZ8SdGtn599xlASqYwdSxi0Uwno/L02uT8qfURYwgIOkU0ZTgGOSgQYnLFzOyNvWtfevO7f/HKN759441t38qwJOqEjNVYlQ1MTGTM3GpKhJRVU3ip2mKw9AgD+EmGqVZFub6yOkClSAICC1LM7VUFgqaoScFy/7MaBScjNUxbbO3tTxeBfaWuaLto/QpYtu1puYqP/aS4T8uzIRVhqalphTi20C1ap2Flbe3i6ZNnNv0QcGidtTUxEKEhgMDVAvj+1Te/9O1vv3z1ykLUhk7LTilACzJdNvz5zp1GR2pbKBnEzID4sDWBTMmUlwBJnuMAAUJwAqMb124+MV7/1U98dhOTEYOjQpk9C1HMykpLUY5Mx33Yrt8vWNydDb2czM1M29aSA/bD4nuvvtIkTd7PQ4jiMJ7AbHYQpCioW9AdcVwAvcrKMTkNGhFCCODVYYnQxvWqfvacGwOOIhAVfTOFFS4BIrAHG5R+wAEAAgQhoE2wAk5UoKKcWBk4sYaVqqnmBxO/dkCwhpUrfR9fo/cJPmRJGDjB0FuXs/e+3d5DUY0ngzBfTJtF6XysJt+78fbNDhMPM3GAAzqymJMpy27FICNhi72hziMG2QMX9J7/AsiDJcbwAAwaExk42cBVe3H/U89+/M9f/MZ3Xvmaf/ZsgJKRmQJZ5ANKqkSHJJeHKA7lHA4LLXr3v/afMKCaZ/4MVVX5tWpvNv/GzsujK+NT50+sjz9ce1aNBYjZI0mXNIE9cGmCvRaz25YWoYPPqZgJKSIo9XkkgZXJsoJOXwjn+NHHR0ZulscOlsdZZlzru17C4UtJWlaezObzUBENhytmen1799SJDTCgGUpQyfOtS5/h948MGh359QxlryYxJAIxSNUsF+cuQx1a+mJcDgdaLJq5Vlh2xOjo7IK+29KAjnzyAB93P4W4ywJWgFNox6urKcT5dD5bzKkq67oENGpi0NXp7hdf+Tu1WHpXnXxGinJhWoFFIMwJ1iIuYBFpDDFnio60S4CRiUnKJGciIlKDWgJURAoHQZKl7TwDywSmj16j+fD5ks5mi4IliSmroguWDASSjY2Nrml2Z20rKNQrUddSDKE7COdW6pM1jUsQyqQd2T4zk/rHzq3+q3/5ud/+zc/90b/7wR/+b3/z2svXwoJHa753IiY2OBgpcQa9AFDvtWNkypneRazvOiL768vvTbzy6xL0OR/3MqzW87sF9tilC9Pp/tWrVwvnyqJQ1Xq4urZ+/tbtG1fffv3PZ1+rna6sFB/92Glf1paSWjSymvnU2tj77va0ne1vl/VqUm+9EFO+aL1umIL1kDpPRJrI9D4aHuDwZR5+8p/+yO9S0MmmzIpevubI7tULQtxvz7/DMbg7vTWCGoGRlJgsGjEsL9Sjz/ueXm06nMo68iePODAxSO1dCWGP2CVwypaDyHMCyTtH1gVNCdKPTph1oJnnueMC7Houoi5NoiBmeVYgESJn90AUieTRBvoLGgooMwDW3rw0H+I9QYTzlsRHJwVpSbtOrLYcLKXlzx42SjIPgK2fPlGCkobMZ6Us52aCXtMwEQOUiOfO3QCdu7CJS+dQ10GZ2EeHrcV8nlLj2JiTqUUjgBlKiY/XUGGyRL34EMOyjqOZMo5MwnFPzVpSuu/9ehKMIpDvwUOKOmHpKNC/dmiem/QaaH9aCU6vrD52arji0SwgQOGBSDhY4KVX3/yzv771t39X3d5dV6k1LWbz0bgm5nmzEJETm6fEdH4wK8hzP5V7OBhhh56Cy7lJO/pU+/fpTtPhkLR+pA1oS6PDXv8akTktP7YiWzHwxsr604+f/fQnB599Hh94EitjSNnBN5CQiAw+ops2e9uzdxbzy6nZKTyVQ6KqWbSzoK6sNzc25weNpcQRMBOwJFjoYoo8rI5IVt4l3TZCWsqisRETyDgfdra8FAQUwmib2E7HLj1x5uSTZ0clMN3fX5sMBAWZCRgkENPY7ca51GvXafbVqy/94be/+K3rbyxGoNU6CXk41gQlgpJyFtTUuwjP3V/i+S9G0OFI35ExjqOjn7zsuubFLEZlx6tWrblhCa+IxgRWRE3L9AbJLDLA4B+n0XW0eKHMibl7aI/zEHfAbNHtTZs2qBsMlXjatlLU+ecVECgMuUw7VtW8vH8VpEdGzxkGjRhILZ2l6d7AxQunJ4+dLNYcCLCUHHmQQp12Teu6jsvbiN+4+YOvXP3222mL1hwPakVHREj9NqVHd8AfGua2pYzRQxlL5WSogYwUlk8HKuEOLl87+8ynPveB56ULIzfWLkFclnE0IKQkYBLqs+p3XcCH9Go+0JHZamJMhxN2DKXcCzKXqziTDrjR4aXre7E83ZnYIvB4VE/Gi705FvNibbULuUOrWTrh3fvMMfq9KXi0Cd5WHfZ1e7WSk6s5mVcxBmtETNF1HQqAH2z9f+BB9wBITIGhHkPBACgTvEFIjIopRIFmtbpy683dvb3KjQqsEa+FpdbhXR9H7TzpMNcjAFCGQZQkMRtR1wWIANq1XUqJCm8sMG2bAyR66vz6ee/i3mJUiCvk1nSXitoILoEisth44i4hMfiYOfej+BkGLRNgouUxlqc7hOEJPlf+ZCLCIiCBonB1WYw7r5dvXZ0tpqPRsJ1PGSZkxKoMFYq9vwQ/XB4AWNKregDAlPpHr57Sq8L1gtYEcgGINl/M6eTYnR1988qLV/ffef6DH66RVlD4WGJG02t7zg1pSPsRBePiEKdODLdvzHZvzwbVWjkoZs08Yqa0IJozdQXglV0qYJKZSIdbAB15mne64bb8fwMDd77diKHvVt9+zw6jQjBNluDYE/kQEDoiKuYLc4WvahCBBb4SUDdvpiicEpSWMtXLh5H2Yu7ci7Vm/aKiGswWHcxWhpMBu4owcd7nhesQGLd0t5KJTdzXv/mdNsZUpsQqZqLkDF7BRgwYsYGQWcCZzZ6Zz0t703t8PHRxuJ4NMEMW2DWkFLuuiakjMfYE0qRd1I44cSlU2rSbv33rnRu3rxcFndpY36C6m82xCOKLxLQLzOAFPIFuip4Y1QOH1DRxtmDjypWWQGA1EBuLGWtCm1IsxHMM2jQcg2MunFO1EANIEqBGCUi5dQUkMimcOlZH5pi881x4dqLiEnsUBRVsDsTkCypc5+TqbPF229wINvfeVyRUGdXNvHEkAhJzkwE+9uHNz7zw4dVJt737ypWrr3ZprgjKlNhHcYmrRKVS6YtB4UsBc9eKdhW0EEqmoKzhDjK6Y61hdET6Pt8iiWBGpqygpKygmKWNGbCooe3IuPSVl4IgTI6samfiMFxbWSHGq2+89I3vfj1QeOzJC2VdBoq7e/uF+JViOJJyjGJ9MNnbnWcbeE3apRSVEkgdlBCMU85nTbOWMsMSLEH1hx5ZivYuj3ftLv/px3KL4nv5SAbOIs/56vWop4OJJXPEQpJpCqwmfb/tft4sBCUxYoCXhgT9DudFCBY1JVVFHqxhAiElQKGGXD/+6I9mRL3NEhkyRGb9XkpKpJR3O1ESQAARLXwq2IrIvhVpPSvDmdFserIoL63WI7J4sFuOKzgq59M3/v7rElNqk4OMi9p7vwjt/sHBqKppthgFFNWg9LwXZrd9F4feRfiHte7/hY/E3AonEqcoElWJ6ogikdO86igJpaW/D0zYxCVHkMjSCXfCnePcfvVKXlEk9kqi/Y7nkgxbKYIUykrWOevEEisjjYtiCFcYi0pZjdxgeKD4QTP7xP/1X534J7+Ox85BHNWjALo506sH821gyrJwEoUAEjJnRlA6Tv5JgGNGUktgckSiyjFqMiI4gAnElmGBxFCG5rvvvYUWIZkq7IceKVKXKMHUDFBSQE2SiToxxyRsSJw6hEbSYtQ2H65HT1fVpc2V9SqLRSTPc7EGW7enf/gfvvk//C8HX/32eHc+abU2GhSFMCypRnXEAtaQUlQhB1C2D0l9eqdLF89M780ob+ZzJSU1UmMYUWJatvU5ZfMDZhZhJgY8rGSuwNvXbnrxg9GYx8NZ4bcINwRXSpZPfezCP/29J/6L/9x/+lM4fRGjTdBQtd7bV+dLJ9Iyvb6Xvn1768X57uWgaXKK/CpxbeoFZSWlN482OWUPLjJxm5AY5oRKCdAEwBSZ6JKZ1do33a1vjiKBckrgRAwUlZJRyrNuRh4qMdB8f93jg2c3n1kfrinWVE8Mqq1ZVxZVDU/qsLtoZgc88jos38Lef/+Vf/ff/c2/faW7xacHccDQloRS7FRjgiUkhUWLwVK0lLg/EAnW51GHadWjeJ8gwJlxTzIEKKtgExl5IDYdpTQoy9L7TG6YcDm8Zb904SP/5Wd/bw2VpWZcDNpuwUUZ2SfC3LC3H+aNqgngk6oty4F7iYxoKiHzJgkEcH5mpOxFmPJcComIKS1iooFc28X17f1FgjrfmXUpmQikz6QJvQt3b1Ox5C285/E+1ye7QimoVcxNOhIFyDpaHQwW2yFsT08P6heeOfeJJ8cXfKwwq1AG5bjX1NERFSTccLjB8//ppT/907e/8mL3pm5yGiLND3QeB26YTHqx/2XG2gOFZocP6rlulD1FHugVfbxikEDMmW2isEQGB3bCzunebFKM3NbiQ6vn/+tf/v1fP/v8SR5iYVTVlLXpCAwqmT2TAJLbcr1vLPWlaU+9eBQPRihpREdILgkSIcEIjaABtva31kZDl/RgvxmN62vAv/76W1+92WwVJ4JfRVGbUew6kMFLjAG5Q0tZK4wT8bKBE9/b1P0R7V+T2tYqG404xZ03zw/3fv9XnvjYxJXAhMibc7Eo1FVMvkAokAT8gHfrHmwAQAkBZEBhfdoCyy0QLGAteAuLa1tbu3uLmCrDqnIZEMHxLm8/bMnUufO4w/TuNxuyO+2vI9H/KzM0dvP1weCZE+tnSvhO2Dp4ajkKVwwUuvxTbEGSQQXMj/asBymWC+DIKqB+sLB/0PKrBLSLkLKRZoXd+f71W9emi6kvOdPPM/Mruwf3Q4LKD/SGctx41+30Q53jI/9HAIkRtXFlMmkKThwalzDdurqztZjvfPTSUxtUF9OEDsXGmlS016Iq4QGXW5yxjEFmTViEaGLsE7vInFgTIhCFrSR2SaKyHb7D9u79nY58zCE42hA/HGd4v0evCgYTA5E5I2ETg5jBOV8UYIYaVFu1QEIgl3/30bL5Dr9n6YjVl6tgJZeM2MyBa3YTj4HAAVBECyY0oxDBB7Z47Y3Lt/d324EmjmwkZtkYIU/q597goZDvkdf+gJ949zneJ/H9UWkHe4JHhxg0qaUU0mx379K587X3VVEl40Cg5XhGaQeFtQVR6V1VVo59Cmm2aF3h8/sSNLSxVUTnuSxri8mSaQzIhrTEMCQjY+l7MQBwx/vamPPc/WFKTZYtcISMqVcSokxfikJ+ZdC5Yr9Z3NrZu70/b2F1Va0Ug1Iqx04YTCg9Tp6Qp595/FOf+sj+/vZoUHVh0XUNCTtfGXEIOhyNbt+6tXX7trBNhrVnSrGLKRnL8hjOT9HIDmfRcxFw2JfJLYN8p9wpA4+8EYemzIcPcaiEyTuA4rw5mDb7bdvc3tn5wIc+xOyG9dixpwjR5NU0pUUTjVkI4qUsnXiKQNMZeUqGpGqqDDARWe5Z0V0neN5fJuh4dxcdfriHjwRjszz6TsBSf67fuhyLCDvKUF9iA7OR3f35/2SCkNubPU5jAFkPNDIlVVXN4wBgIoghkRq9azv6UR9BvRnD4StYbsTvvQnzRSAIqxNjGGXavjKxmTMtNLq2W6vr9YpF4DPbO8Xbr74uavODxXx/3sUOztF4UE9Gi/lsVFTeGNP59GCv9ZTWh8VgILPwCAD4RQ0lSiQAnJJTcwZRUrbEiIzASMRKIDCDxOCUit5d1gDK439sJEbOzBk7YiICizEnJgMViYkoiLUeC6/BqZGKaaEI864gL8PJgerbBwfdeDj8+Ice/6/+MzzzOOq6Swiubhi7ne0bTY1a13u9LkkMykZ5h7/3l+wAwABHEBAnQ0qIyYgOLfjy2WJ5/kHp7k4D72Pqm5QTYJz1yIwJAogR5m0LUmYTC4idS+0Atkr69Hh8ZlwPhmKkRO0AsQxz3L699x/+fOvLf99+/9XR3mzdZGjkjFgAjXmHPjwd6MhZ0R+LR7YKzW6FYFBu7xnh8EDKeRopsYETM0CV95QshC50HVRNU0opxHDi8Sd8Vd5q2yvTg+uWdHNt5dlnVp//6Kf+63+x9qlP4tLjGI5QDlHUIJ51qMduv8Hr17rvvnXr5VtbtzTMxwNaXQ+pMJQGB/QHNBtlxj4vJbFtOUGiRKmX3DA6HGbviR55Jq8Xu83a3AYzUwizc+yYCEiJU6DYSNdsDvwTJ9cf26g2SwxUOSyQtBxUptAGLgF14YbFbZq/adv/jz/7/33+ta+/NruqI6ZxaWww88yWwvIKZ0T8zkTdD1cBj/bNHx1sy8YoSAmH3akM/HvigsWAGNsuBIPVwW3M689ceO6TTzxXgQqikooQgy/qACTCIuBgkdouGXkip5TzlntuWdOdTBIENkZu5GaHZwYMUUHE4hhEnfEMtDPHtO0iYOIiLOZ0jrOsd78E3kPPuuenQxqVhIxTQhe0STHCyJnEKVxIG4W/uDF64mRxZoAR9gWtoh6wrJYlm4MmiF4Pez9YXP1v/vx//Nbua0pTjBmeERMlqaRKWRPtaF72w+UA+jvw6Iz1AxrHegsIADNZpvqhT/WYvNHQVbY9W4v+c499+Nef+eTFwUbZMpTh86p5nx4L7pRYj3aIBy6MUkIEyEUH7eGbTpCARG0tRWqCWZVKenWKL1ze+d5uaIqNjqu7vNG5zKZlk7ZfC/0swbuaMHTXCiDPovjCBhJJut1h2nrypHzyybXHynKAOIRJLoyVc47QEhIg9GB3bx9sACADOrQsZHMClj0XAziAU1nuzOnNG9O9FqgngTlyd8cE6Yd237stq2NsK2JJ57sD0wujzfMbPBLS0CWXvDiCeJBPyz/KFsUS4OAeTQD8wgahSymQqsigHHVlfOnyy9e3bkzWV4OmKKq87LTm7wbuVBMPRxz3xabZtFqZdGTaNCgrlsoOFosbeyeK8aVTFwpzKSQ/qMHYnbaDgctCEI4xWhGl+vbuzrSZuUpIiNkxiyWJUUwdWNhzxB2R0R9u9//wV4558y6HisDUp8L9/qIpICXHvvAQohgbAGVZarrTonv3o6+bQIeZMAGSlJ1zrNDQlsyTgQwdxECKpm2ldBHWQtW7G/u3X77yelunKMZLnzXLVWIvwnJ4XvY18Xvy2kfxw3HMa2NmSYTFeWJKhrZt9/YO3rl2fTgeV6PRuJyQkAGe4AxYzIdCZmoQ4dJ7cQPfJSxCiEjKZlk6ik2J4ISch4oZgloy6ql+xEpsTHqHqdSTsgDiYwmRmaVkQuTILLWhmbeLRUohEUyEmNUwnYVFw1LQcESnTw8++PTHzp86wQizg+3Z/m5sZ6LqBVs3rg3q8uSJjclkaIQmxHnQRUhSipLleZfD4x6seZ4GlMAJUGM1SrnCsHtPychggV3nChOPGLr9/entmztvXr5RFZNBvXpis2biZBStI3RGScohEWkKREpOxFEGbUREzUzVTEGy1Jnvhwrv8pd/kgDAvX/zoWFN/jm+8zvMhImZhAhkZMp9qX+/AQA2QiZe0NG/RqSGlAEAIjDDeu7Y0dGP/8QDS6TjXp/P4ajZ0a2eGOoIzeygdnJipfLs265xAI0mJwiDqmwW3d58vh+6OaMpOXrXhFCXVUUOxsVoNF5dOeiaK2+8vVlPHkkA/cKGkVM4NTEjQmJ0TjuHhUNwGU8yhon13+MTeYWYOjNn6hVe1ZmJmakmQmIKjlpnHWtH1pG2nmaFHZSYlanxmsgEJmYuUgyKqrLh8Epo3rZ28pEPPPcHv4fPfQobG4C0zOrL/Yjb00WT0JrlyZsM8dEhj+GYAACZgcjAymygqJaSRs0AwPKi9B8NwDEBgMz5JTYWFVbuIQqCpsisHFvrFq5rR0InRoOTq+ONzWE9ETCsm60iuaR45Y3tL3z5xX//xwfff4Vvb6+QrHgvpNDYT77ds7RJIo7sIrMtR3XFiI3ZWIxFmawfJDKwQdgwvX57XJQnNjaGo3G0dNA2jWrnJXp/LSyux3Z/UNVPXLz02U8++du/ceo3f50/9CGsrqGoQBKLsmNeEA4UV3f17dvTt25v3V4sWpFUFUlcF5VQHtOYoOdkE8DGhwMfSpxHwvIblEejjBBTIsfOCZFBk8XWW1dRXK3cY6c3Hj8jaw7Zx5fNYCwsqcV8vrCateBt7r5246U/f+Xr/+Zrn78e98PAy7ASEMUgXUSID9vA832NDB8eyTruUBstJld471xKqYuJHJFIGfi8rf3mRz/7gRNPAt2IfAmXuuB9FYGOMG0xbbo2JCUhcoZjAwA9ttZnZksoACAGMtXJAEfiYIzWaGuB3aZdtCExwbEyKWBERJwTkyPHe96pjnOaEsWUUq8yyaZMSgXcwBWz2zfXC3ri5Pjpc8WFdUwYBYIAqq4mcYRoiTymEr557bX/+J2/+dKr356VZpMBqgJRERMURJTwcNVHx32tbKB+2pWMyUQAccoTN5hf3X5yfOYPPvdbnz73XA0vXWIFCnmorudDFUYIUAL7rHlMIEISKLQQpBRTZ6jLXcHX3ox/c/mdqwuN5Wo8hvLOIaX7SPzwcjqCJrE5QUyzW6s+fvrp85+8uHESGMFqMS2JnQAAgABJREFUGOdGCDOYjHv/SHnAR04ebAAgM8cAYCkNkK1iiKDgCK6AhRu/8s7t2/Oog0nHppn+/z6nxj8QAGBSSh2a+QrRpY2VkwMYSLWtxHOetE+98wzEApuB3SMJoF/cMAI5DycRieFpiCvvvH3t1o1qPGgRg0CFeh6OgZX4DrXxYYnjMggsdqiLrm3QNFTWk3IwhC9NLn//1ccvPnF682wk80VFBIMri964uyAUDK4xb9O8XURNqoB44Qoo1DiB2Akc6X0GADSPNFOe82Ba/jpmhG5hqavKsih6iMCXhXWJlm3auza40BPVsoAmhaSF92LomrkH1kflwIEVzOgWja89wDO0BeqZzb/xg+/Myhhk6RCbAQDu+d2HrHDYnT93H7uBvxBx3MtjKRobhNk7FgFRE8PeYnZj63ZkrJ7aGFBdEHNMRZN8TIO6JOKYYEIEJgIXzlfF/nQvwYxAXqQozHFItmi70heqoopoiIaUmzUkekhvBIA8QAdCXpjHeBEpxqJ042FZlp6BGLvpbLGzuy++8mVZCHwpxhQTuojQ4uwpefYDJy6deWwyLK1bLA52Qjsn686ePrkyGcznB1euXe1SWj91phiN9+ZT74mWKnz5+uailqBKSoCyEpYqBmCl46RkpIa5oSE27713Jcynzs9neuWtW6b+xMZja2sQyZT+jjxNxhWLhBDadh5Dq0jM5Aoxg+XR5jznTTCwMun7dJd+hgDAkbb+HQDAzEAQIsdEBKEeXNT7ike/PwBAzElNzZL1gk8EsV4c7ng1/zG/+ehquwO+OlDXNsI2moxKgUJIxDHL+TPV6upKObCqinUxc3w7Nrfn88naBhOneejmC4uJmKkoBmVd6ENo9fOwBJsVCmdGsETWOVt4tIIgCNJTVt2y+++0H93L61/MvCavJkoMtDFERicIjEiWTJNa0GSlbz06Z1EANmcoFEViSVRUdeeKK13zjtPiA08+/U9+s/rtX8VwhKI0dloMg+DmQbixM22MEjsjyTrvua3GR7QW7/0lU28f5BRkhpA0Jk2GIwrY/xAAoEf/nDKZiBHnL5lVA4cUUjtDWEw8n14ZXzyxdma9EEeM5BHGGqkLeOPKtf/4F9/51/8b3rpW701XEtYKXwpTSil2ZpHoGN7ERhTJGzkCGTIU0WMnsDwLygAz+qmNIuHs6nolbtG2O9O9va6JRSGrE7e58c23Lu+Xrrx08eJnX/jAP/q1lV//FTz/MZw+hSZCfGCei1+ImwE3I64fxO9dfvvmbDE3osGgmKxIPezMFl30XNK9AwCkZssRq2UrFnkJgIxYKdP/l3MNZGqRCEDS0CIsCoTVQtYH7vHTq5c2MAEAhKbzRFJ4MKMxU5OhjwVdw/Rvb37vf/vul/7ke3+7VXS0WrthqSmkpuEuuWSWEpw8Sil/YnHYFP+hKQpoEnEklFTFu6qsmMXP7bnJxd/95K+cqzZTWKxIXYBTUOeLRJh3OGjCtI2dZqhLiOh4TgzvDwAw5xwOCSAh9oiGheH6/my/7ZqU2AkcKyyZLXUfgSN1EPfea8dIBrJMZIAaiXeVd6WHKwy1Jcx3L2zUz54fP3EKm4wKKKAFXElVAJq2bTkGx291t//kO1/+t1/+87BayurAKpdCQNsCRCJ4+Hwqjpd/WhZoNyWDZIFZIaMicr2A34+//PRH/+Azv3UKayVIjJOZ+EcAwC9sGFkEGOQzMQkAw0QJUWBdCHB1Kvi1PfzlS1e/eXPnwA1TOUp078619wYAYIkkEgA4RJ7fvrTifvujT31kgBEwglX9IJPkQcREMICRfRUf4HiwAYB8tOR3OAsUHg5wihlMhKAV3rwVr83apvCdcHZBfD8O2V3+wHESYoI65+Ni4dvm5Hjt4qarhRWpYBMkb9ZrLpBBEBgGcpBHBeEvaigh5twaCqSaizbOb27d3JruhZI7R+aWLHAjnyAGPUzLH444bruLBmWCWkhQIGqctdoGgdy4eTsknZzYWF09ES0BMihJG1CXKpfVo+EdirpK0Nls3gYDKqLaqFT2JmRiKsmO2I/9xAEAJbO+xcS5RUjL31sVvm3nIba+cFXl2QkTiJhi4rtvVrT8SNoroouRpGRl4WAWm4VjrA7rUQE2CAFqznuQLawtqIxev/3q97b0IEgPvi8H6JbmVEde2Z1N8GFanD9GHA8OIoCSwZKpEcg59s4KFwu5vr99Y39n2kwHK4PNcrzCToJ6EogwC6hvNxjgBFXJrQYl7WIXYBCBuBC1C1b5woAEl8yCWjSAHIkkWsI61DfVyTLXSu76It6nQaPDYeXYui50oe1SNHBin9jf3jlYdEhSKyM/31ydVg4wbJ6snv/gE+dPn56MCrEO2r7x2g+SdmVVFHUVjPYXi3nSsqpgbR5NWMozLGdoep0f9A6YWf8HANxxAIAgbpF0kVI0E+ahk4l3a05Wbl7bv3Fje2dnr6o3Tp2qvWMn6gSCQnzOF0OKrWoHKBMliwAZUTJTUDQosS37VXf5yz8jACD3dg7LcF0OVZgqE4TADMcsZDAzKO5rv/pHAAAiqpZUU5/VMYzz5nw/AYCMwPeSsjiy4atGEbaUUtRiUFZejJwQszOsrsj65tr58+vnz/Hm2qIuOudfu/J203SDolobrwrxfN4K8cbqejdv7r3h+CgerHCGKppTU7YgtvDWOmudBen1Rb2aV3O5+29mrI2zIJr18YsEp8aAkXVC0XFyToVzN9knCJEVEoVAEGipqBMGkevECKhW1rY0vbh3e3bu5LP//J+c/v3fxIVzQRnVqJOiITpIuL4z3Vm0VNbKrBAc6t5kHRjDsQltpkRE7IwoqgbVqKZqxKxYOiMh31lZ4OUYAACBYEzGYsJGbBmdNqLEbBoa1maldGfXRhc2JqeHVAKKwGgmUCzm+O7LW//x82/9yV81L75ygf2a2kS4IuIUNHSkgek9chL/yRBRLyps3PfHiVL2NyBW6nEUp1QkKhMVycqiWszmO/NZLIvyxHpaGV7tFt+7dfPkR5/b/OiHn/y1Xz35W7/Bn/sUHruIYQ0S1GOrR634Kcv1kN6cLl6/ffDmzt7cpGXfsWtNWkMwMucrP0zh7qSMu58vZKR5p82Uj6z8Q0aSlYt0CQNkYCcnBmbRuoW1C2/deiXnVqpzq4MLqzwBCkBDtBR94YSJEtK8dcMiFfSmbf/5m9/4d9/94l++9a3XZ9cXQw4+hdTFppGQBuIrEiJEoUeKaD+p6DPCJeB256tArjiSKkDOOSEJbUe73e88/cJvfPCFMSrROJKaASRm5yKw3+revGlCCiCFUD6Fj3f4wogP1+ISADAsS58AJBiEEqOJ2GvjrVkzjRpMyYuJqCEZgRjEdIjPG9Oh+e9xDlMlotK3SVXFuapkz23CYsbN/oX16onTg2dOVWcEI8CpFpFLFMwUNHWSWpfeSltfePUbf/bdr7x483IaSsfaxBaLBmYoShGXVGHHTOAe8DjWixXAKUCWhOEYwiC2xFVg2WmfXT37n338Vz914sMDiAeLuKDqnNyvp/4oftZhRBEgkDfKbnmgwNQbpbZGUlR7wFfe7L7wyluXO0rjjUDlcSg0dwEA3q/x21OL2LwtVqx5/uzGbz07OU8YKYaWBASCMkei2B+OdxRUH9x4sAGAvgVGyPr/CTAYk5GBgzkTESjhdje8Op1up9iJIMvP3es5djwAwIjYFxzN5rOhs/OnVtcKMMMhFjBWhQHI3BGKLAY+TrviUTxgoYRpCsziwIw0QFFPqp393VeuXI5VsfBmAkjWdLEigQ16XyUXfv7i2A1Tz5Y6iPNlLdHivKVkwjxeXX/pjdcOFs25xy6sFWtMVIIlmksmjoURNArxqATKcrFo53MQakOpEBVRR0FCRJdZZkef208QADAiY1M6HHvu2aYElKUPMaQUmCHOOSdgITVRlSUAIHZUBvGwR8UGMuqbrKbkhMnMNHm2ypcDTwVDDCJCpmBuNTALF/LGjbdf3XknCNA7WpOSKd/Z8+6ckYfb5cO0OH+MOHb71hMoIaqlBGJjSsJBUEwGb9+8/tbVKxrDxni8VlY1C0i07dR5J8xgghKSwQRcD2qIdV1ouy4pDERcOCl6GzKCGseEaDBycC71w0bZbduyTSCB8D4AwPs8f7PUtu0ihNZA7Ev2pUoRlXcPFgfzZnd/tnvQNh0beV+iKrDYnzmN7D0VOHdx7alLj58/e+LC2VOvvPK92XQvpbi2sW5O3rlxY962GyfWrZ0z0rJPQ0u5g/y//aLFYblLWYThnk9UjmUZzUIIFjqKnYNVpDVTPawnV65cfeP117uwWFtbWz8x9o4IkpSZaVBIVVXiYBpTCl3smAhMmS8f1ZJCM2OO7i70+jMDAHr5yzxZ308AGGCmgDHBMTlmzpMCmn5mAMByAkB7hZLMW7X7CgBQ//12iAEcih7EmAaDOsQwny+qsi4H3CmaZBZDyYaVNZw75x67tHbx/Pq5c+sXzrtqkAzdrPXOD6oB1Oaz+fxgLp4fAQC/qCGKOpkAUdAJGkdBkAQAnKFIqBJ8gsAIMEYrOitTU0QyE8vu0GREkTkNili4zosKC7EHD0wq9gZzikKtSBhEqyJVkUQ5JKR6cIvsZl1tfO4TH/nf/T4/98yUwIOJcrkwuj1ttg6a7VnbGpXjlZDIlmLc1Htj/lhHuymYiZ0CUTVPAGjW7EK+o/o7KSPOxwIAAPSces29P8tJCkib+Z6jsDEqzm+ML6yNT1RUKSzMRZoajT/Yw4svvf2Hf/rqH/05v3HlUlGtaKpNxRJil2LHmhyRE7bjDDWyslcn/b6ZlCwyElt+9BO/Sj63/hOc4vbWLa18sbESx4NbpNc17A8qnDzxu/+X//PJT32q/MTH8PTTWFtDWUSifQVXow7YAd6Zdq9v7V7e3rs5a/aDJVfBl+QHxj4kazpN0VSN7e50yPcDADIKc5jJKlH/jlAGbJYvo4eGkhA4tRyamtKJyl1YGVxYHZweyQqhBny2TXfCLK2mrm2rwiWnl8Ptv3r9G//+u1/6wlvfuY0DrJeQZDAxLZhr50vvoGg1quNHAMBPKuiwogCwPCzzQ6pSY7SUiB0rwjzoIo4797//zO98fP3JClKKVHCpic5XxuiA/XnamS8ahZIDsRERfgwAoOf/03KHWRZXlLWoIkgFnWHapK3pbC/awkwZJELMQZOBiPlQWZ8NlGsegAjvN2F510hMUpeLqJbYk3Md0mwmzXRos08+e+bxdX+64jHgEV2rhTlH1Kmqg5Jcwe5fvvy1P/7Wl17avmJrVeuS5UsijstCRFIMaBYQ91At52O9WAZcMhCiI4hAGGCKPGhlbcG/9cEX/vFHPnfar5FGT4WCVMi9f6L8KB70MEKEENhZ5p9FkBIFYuugScoIeX2Gv/julW9d3z+o18NwNRyZW7+3v/BDEwB3i1xMGhlRKNPssaH75ScufmqTTwLDAJ8SmJSpg0RAQZSJZg8+2vdgAwBYIt4RFIEEUmSLcEMwSUJMypgX/PZeuLy/mwohdZnq8h43wKNr5MjBeTwAAKAELssqzg6sm5/b3Dy9KgXEIxSmUIXlg4uNOeNI7v5W2I/iZxlKaJkU5JCoi5Xwih8tKFy+eXU7LRae1C0FqxNV0RhI9HAxYo7d7rIANXZFTUIh1c7Xg0Ekk9Fwu5lf274dLJ05fWrNjT2sJmFiGJDmodsnHx0KKUW4OtiLZvWi4yZRYiSnkZuknYc/rFDvAwAAozxicDhkfbjbqDAzIXRdjIGdc96xUZHU3ZkAOOIEbET9+D0ZHIhgbET59RIgZI7MkdXO1z6b9VEKyXlOlhJrhep2u/e1119sHQFQRmKzfjbKjmbtlF9o/3+Pulc/Ko69nkuAFGpZPxqKqNEsoi6SxoNmPptNu9nMqa0VflTVnRqRF6FMGjVEQiJoCS68LwrHEI1IyQD27FI0JhJGAoWIoAoRElFDZiwuBWOXu05vOv3euGuDhi0tFnuwKN65cuDKKolvAs1CWts4Ra6KiqQaLdMOPRHqynddt2gXAhLvBhN/6dzJJ5+49Pu//4/F4eWXv//2O5dFZP3E6mg8QApInZgRuFeDWBIvrFdfJCUmsBKTuSzJeIxOFqXeOYBKVWepgBZmzozLqg4xLBYHO3u3d/e2YoqjlfHKeJgSBOQZpVBZlSKkKcYYDAYQMyelqJYs0wzoiNHyu//yzxAA6IcQccjJIwAZAADEsZN+AiBpYr6fDKz3BwD4yASA9jAPWwZPe7LQPT2OXT/SoevJHXQWoJjSYFh2XWraxhd1MDcPKGoOQGRyrpSiQlVjc708fXpy4cKF3/ndJzY29nb3rly9vrezIyzDeliXRdTwaAv9RQ0xK5MSrHXWCUUhI7Cx//+z92dNll1XmiD2rbX2PsMdfQj3mBGBIQIACY7gkExmsgbmUJmV1dXW1aUqU0nqtjaZtZn0JpNMLzKVmX6DTHqpVksqa7W61A9lVdU5VSaTZJJJMjkAnACCmBGIOXy60xn23mvp4dzrEQABJhwJEEPEZ26OCIT7veees88+e6/1DUq9QEWkIppXEKCskW2R6V4v1l6JTIxEwcaRqXVUF9nCYcEIqhQpS9yLUioXrZYRvWhltDJyltgpK/nos5uq0/HoxOc//fAf/G7v8U/UeX+HIDRIwG6t1/cmkzY1IGUved41AA6zbhlY8qKOODiTJmYmkkRoVZuYkhlAxHxHThEMRsuVzxEaALbKqWWsmn9kQCSKbM3GMD91bHR6rVgX9JCK0BSpHmAhN69PvvvEC3/459f+4lv+5asnDdtZbtUcCIqoSIzkgJyIQZHw1l3OnKKIkicVU1CKoklS61IUS6JdkpJXyxOyRJzAMH98ox31dyg9P9t7OVT5+fse/0//4LP/1X+BjzyK8+dx/AT6PTg/Y5lLpr4/qXBrll7ZnV/anVyeL/aDtq7gYlhHQArvS+8z5hxKMaTYJnFHaAAwDLqy0AMbXuP4DyIjXa0HEkPFkkvBazMUHO/l5zbG59Z7x0saM0pESbVYzJmZpLUYVc0TZfbzWy//x599+49/9u3v3Hp2zy0wzrFWQphhmVlffCYSU6g0BMDkngXQO4Zuob5cud+xkgeBcm9tCzPvczQapvXQ9x7ePP2ff/bLZ7N1QuwhZ0U9b7IibyOSYH8R9xaL2kDslBgg5o6oe4QD6h7cK/2mLjUlXROPEWERiEyNYndW3ZjOYl40gAIkomBVS6BuEbJMq17SAQ6zK46mAAhCISmpy4x5kVy92Cr4ge3y0w8d28raNVQFKpeCJHaWQVBrmxyuYfL153/wH374zSeuPTcrLT82pEyIKWOX55lj18SIGLuwortqOB/pw4pBohlZFIHjLtjJBTeq+dH+iX/0qb/zue1HCgUaY+ciEbqA+nfr2O/hPcZKAQAHI0tAXPUAqDVqqTcBfnAl/PlTL10KLm2cWpgcafrB7bBfvI7gcMhyvP1lYEThkIXpJ7c3/s6F0cUc44isNViCo0howMugOcB3qQAf8Lv9rbspvR9x6AfQ7SATgEMXtpRAJgvqDXFmiOM9V8aZatGYTxC25Y8dLj74nbFvI4vAaLDIipdnuy9OFx/DuAcYPCyhsyoGwG5leHUPH2Yo4CANAjdJmjbV1h/1Hj1+/2NnLj7/3J5PCOrAsSu+kN1dS4e3g06FKmRm89nM5vV4PGbvptV8Orm2deHszede/bff/vOHTp47//DJAjQQLwYoLNRMDWkLxhr69x/zl18t4owmIaJN5gCvxmrdTfpu3pd3TjtkyySZBFQhjsqM2KppHaeLrCjzIveCRE4RuQuyN8bKVNwAMmOiZN3ueLmvZoYmYzbnvanVMdQhGUkI8A4WE8xn5trQFL64/9iJMrg8aitshLh8KuryDZZVfzMIgHRvdL4rMBBBxBtnSqpRgWTa7lyXja3e+vjSlf3/+PR3UrMoSvep8WDU37BITWhhgUhZkDEUEhBHKMui6OXF1d3m5n4V2sbYCCScQ+AILKC42jAZLy/0CmQwwuGT8S1iPB6qpaTUhHbeqolnyfwgn4REyh4uqobFYraY3tqlnscnLt5XjAbl8pODFMgwXOO8zP/3/7t/8tu/83f/9X//7/7sL7833z/IyrUmSs/lgGNTJSbDsl9qjpaxKQqDksJUOzbAkRhqJk2tWVZmvnTkIRmMmRjQW7dubJ/YctK/euNnf/pHfzWdTsejY2dOrBWOTBEjWNAnoOxpTGZ20ARmRyaOkqwsNUArsej7A0ZQW/Id7iy7dP2f7tJ3lbjOKujuxCoiSkFLZ1IjgAQMiE9SzKI1+3WRZ+sjFl8Yiluh5abNiXrOZ2ubGI5w5Rq+9KXHHngo/ulfPPtnX9t9+ZKlOJQuofpuMwq+W7ASUinAbBAFjKXj/gfOkzplhnY921a0cRrEQJqIE2tkNqBlt3B0QDhgniEpdGBoQUSkCTl5Z2pQJUuMLii4Fhf6/VenB7Q2fOw3fiP/4m+iP5poBPd3k3mhvTocNK1mPckya9Oiakhy4M7Jku9Y+RxtfFpX4lM7LOIr4Z1ayyoxG5QgBlCCKVMgtOO17Pha7+TQrwO5NlmzKMiBgVnDz718/c+/8cIf/8Xo2sH5wfoaeLFzQ72RsAqDNDP2xi5QSoajEHZpmd3GCcpQMU1mAk0AQQG25XUECxyhFrlF8ZXFdF+s98D5z3/h0w984fN49CI2tyAORQ+cqbjdNsyjxUw8YW/WTmbtjWqxH1PN3nwGX8AXhQhFNE0MicjgOSvKwgRVbI5ytRhQtqU7k3YPzK4lY1itLbULSQUgFiW2OdLY8+l+7/wo3y7QAzgs2JGFOsFMiha8aAOywpO/hv3v33z2z3723e9ce2ZnqDjWQ88hRaRWqzq1mlwWgEVsk3e+7MUQjzQe7uGXoLv9ukf560ocagZViPcuN6slYmt9/Oh9F0/01wXJ2iQZYByjAogJ6hHMIqCGI9f9bx8Qd/zGZaHm9j+okiVwIoqEBFSGeYyTNmR9UVYFJQJgadUZ5MNSz+rP6F7yF9axvxTaNLUqCs4yg0+hZzi7Nvj4fYMThB5igbkgkhZMfqmTybhC8+zey9/8+RM/uPLMxLdu1JtSSxZS04hZplnLsBRQZNLvp4PJ2zlRdwtWQ4A6LgpDKUtctPTA9pkHN04O4KiOTKyqrZh0kQH38OFFt+Cwrh+tXQ8AAIOyAOwAL0zmL8/qqtjk3kAnFZiOtsX7m3DYQGQDQXOryzg73jt1ZoieQRaHB8YK7pxm6I5fpNfupD5w+GArAAjoVl+BqSvdEchBnRoWDRIQLToxh6bfuzGZv3zlGtyApICaiORZVleV1XUxGKSUbo+s20TfIysAYNZUVdkrvGh9sHP62IlzfSBqjwyWQMvkk0SkYFMsTeDv4cOIRGhBAhmIK9l7ctAovfzCQx/5yo+/dWO+H1Lg0TDPijiZoo2j0ahK4Z4C4Jf9tAiYEZHD9bIManVqNXN+YzTd3y2OHTO1J7/93dG4/MTJR2/tX98oR81035fIcpov9nzmcvQ8ycaxvKrd/kGjTFJIoCaiyjKRJLdD1e5YdC7Z0r9wzG9GQHlDBpYdTikrujWtBNci3DQNzHq9PjHNZ3MzWR9lHOBIssw771OKTdVoiiKyPJxVaNvyNQ0pGKl6L85xU82r+azI3OYwM4UnsDhLgZlyXwLoD8bX0sFzly8dTCaDtVEgU2tRZNAE0y6PZ9mpXIr3u4LmvVXZm+Jo45kBRyBwkjwhj8gS2AgsMhrExbyNje8X87Z+7vJLV2c7kfn0sVOlFCwUtE2xETaBWooZO1NNBg8pM1dIkao4n05G/V4ITYrmvIjjNlodQkjGLEZmS6KYEXSZRWKsXZrta/EmH1aBYDAFgx04M5IEVoUSMwkJC3cyF201LEK4ujefK1mRgxGAkJQIkpEwOMOpU73PPP6pRx++UOTYvfXq3s2rDs6Jz33OxDHEpg0pQNWKvG9ATASIcz7zpXOFiNMUjnIJmDg3zVNi1S4IMcJaQ+Nz3Tu4HlK1trFe1+Gpnz5/9cqBxuHHP7otBACT/QrgfsbDIk9JCUgxJTXnMmKnSY3Ie98x1gEQkYgws6rGGJn5F09yd6bf5P+/MfhoDPeVBRBWGQBA5xGVZZ7MNEUi8yJCgJlaYnpvFACpSyUmSoqQUkgJ4K4SYUdRAJi+yXnjN1l2kWLp49vdG2Sr9MGmTQC88yFaE9Oibq7enBlzoyZ55vOMvU8inVq41ehHQwz7fPbU1vGt6eXLV158eW0wsNTyvQbAhxQE5IWvQlunSCIU1RatazGivK8uA4e6ntcLlFl/ay0WsrPYq1Oz0etv+j7VCS0k77e9clf4pVQv1kf+zKne6VNubS1m2TzpLMVk2jLVua8Kd5DLQen3y+xgkP90tv/YP/ydj/6X/4X7zKeR9yEZZb0EIaZLO/WN3X3LepJltVo0SJYpCHeIqrhbTMCM3pJk/jaWXU6OalEtGtSWU0yCqZlCuzQR61oERvomM9wvvraBSFgBJvOMFOrQzDNvG+Pi4TPro9xJPZX64Bghc0AIuHodX/vm9/+bf/3cH3/1gvQ+uX3azWazvVtSOi3QegS2BECNo/pgBopM+pabFQQzi65gV7qE0CymsZnnRGtF5hRhMW/bxmWeirxyNmPd7fEPF3vZww9+8vd/9yP/+T9a//LfxSMXsLmNsgfJkysiuxpUs8wj7c3qWwdNXdnBIk6DBp+pLwP7mBCTkBIrO3XeWMDOiBSWNJG9YQHizR4tneLUluK5TvXBABF3Vz4IWc6WkXmLLjaymJ1fG3303MaFTb/m4OroqpmkBgISgoZpU0ch73tGbgfz//t/+H/90VPf+uGtlxZDts2eckRokaIsQs9QgAmsjmKRaZElMugHun7yfgODhcCglU0owQ5VNCGAJKM87M0xbR899eDvfvLXHx2cGMH1paSkCJaXA2MoY5ZwbX++v6jJe/ZZSBpDotvmpW8RtFIAGDoBCrDk92euamML4pJqxY39xd58gbyoDImZOl9TMBMzMxuW4mcQADNeMXtXmWq/gDecTxKBPUjNJxTBek3Y8vbwidHHThPrdExN1F0NocxGLMVsplbIAVc/2Xv+33/3q3/05F/uST146BQNs3rneiR2RB5saglI4sBsbYM3vh0/tDjiaMC4P2hTiinyYOiKnt6a8V54dHzq//TP/zdn3LjfMHHGPmfHLTjBsns02Q8vjChqVxNNQp0FEACA/AJ5Q/Sdq+kPn/jZbj6Kw+29WQOzI0amruaJ7lUBrLj/uc/aycQM/bIHNVMVYoqL5uZLX3rk/JcunrpQ4gTBzQLNJyg8HEWmAOlYEgJ4NTIFHckD4n2HD7YCYAnqouH4NaX6IkPVEueOkAEnSjwwLJ9GmMTYIMYYKTKDvPMRpDG9YwfjHMxCRlXKb6bw4sHiU9u90vmkKkidgsRoGUQsr+lm38OHDUuL5e4qG8OMVXK1gu2xsxcn1+yp+RVMG8pFxDPHNoT3+Ig/ELDbrbqOu6qkrUX0pLaqHHpq7I++/ecDkn/2yd+bWO0KhgcQh4Nh1dSS1wP4meLcGqaLftyb7FQhd0xOYnjn5oFfisO+8SE/2AhqpszKYlIES5M63ty30zkZo1VoSlDyedZx7YgIpICAOurZkr/HTKTLUFSIU6FW4zyiz+ikAkgsZgIYkIMf3Dx7styYzhYU4DxF5kOyD68U+InU0JlVqd1dGdXvPrpgRDVOJApW84CZhToABidtRtq3aTX/2o2f73637vHw48ceOHNsu/SZ+aRmGbEwASjAAk6MnOELyLAsBfvVQe49Zz4JqqCWGgf2uQ/6TlUheSW9W/61I2yyIRETpGUBialPBgYCZ4v95uZib3tcnhwXG44ZiIrQLjy5wmcbm/iNL1w8cXz42IWTz71442tfe3o6ne8c7IL9oL+2Ph7BXBsptA2IM+fADkBoNcaQtCnc647nl4Ng+W3e66GPINQQ8wJZ5pyUG+MzpP1nfnrr/3rpv4/NH3z68Qcfe2xrY61sAw52FnkvP7M+IhKRVtpUIYWUOCU2BUFNoy1vWCJiZiLy3r9DJ/9tYskKXP1VCbqU/HQbbDM6tL9/X6A7Ej305flb4w0LBABsGdNkQDJbjqW0PC/c6TeJlEFdsPqtvXru6aAqizIrHPoePUHfS+wNytJDGwxzbK3p8fUw6tViGUPu1f8/pFBgZz4hIpfn3mWAgOHgCsnqZh5hVBS+ny2o3du5YYVsjNaGsbbdqmqbAQ98WS5ANzXdyORjv/17+YP3HXvkIZzYRmO4dhMvXcP1W89+89v7s/nOdG93vj/XwIN+b7zu1oe/8b/8p2sXH8aD51D2wDk47yla4OYCk7ptIZmISWYpLJtry/VCNxb5byN81NW+63Ydn9+YlNutUo54Rs1SiJocWSGWD/ONUbm1XvSBHLHnseEy1oTJDD9/rnn6mSf+2//OX7l5AdlWUOwfcAqDQY/7shfryJqIxWCJFVhlCR5hOklsba77zZ4u0qDIj2+sgynM5gfX90Ybm8VgPXk3hV2tFvux8YOB31770pf/qTtzavDgedx3Fptr6PWQFS2yKByBFli0mNU6a8M8aAxgygJSgAQVNYfOTQnMxmzMCrI7aLFvayrUlflPFwIPAKRtVWeeCsceiUJrsRGzwsKDp7ePD8rjOQZA0a1WhcEOoQa0hkm/APw+qh+/+tz3X/rpX119+uVmZ9I3GhWUASEitMScmTkFA0oIzJEYgkPayj28M+ge68Si6ErmDE22IjHKMlfMJ+m7/uly42S5loEFIKgZCNKVx5QwnWsdUyIWEl1pi0XE0tt8eq0KHQoApHXbkPPsuY7Ym4eDpq6JlVzqNjIrhTTepEKyXMAccfwzNIVUMudIrl2MHd+/ObhvTKVhwMJIogxGQKzjwgbjRnC53vnKk9/45lPfiwPpndiapRqTGXo5wu1KPxtTx0qgt6OgunughCq0EAYctdFqUEvnRluPnb3YR17AExwgvxDaem+C+HCCDQ5LUbJ1TyQDzCU4Y94DXppUt5Qrn7eZQ+o8St+ZwZBSIp8551KIbd2YKpzLY1wTPVO60yV6ACUQKzzDrRLHb38pSD8EA/OD3wCg5beOqMYAwEZKmbOmpoy8gwBnMnzqxPZPf37peUIiBnFUTTFm3otI07b8jqSNd0V9ouS4ytyNWXrm2s7Lx3vHRwiWyzKkoAsrVunqa++XLfY9vCu4HanJBBXAJFnO9huPfW6fwrWf7e7uzDAuiyxTw7yt7V7q/S9B10eBopPbL1eBCmIsZrS2bgeLlpBt9p98+pn01fbRCxc/1r9/UMocbQ4RFJnEdlHnveHAcP8WImMWUU3mTcpc5FkweZdP/+Ht3qmtARxuvJU4dTMIIUFmVbieDkbba5LBE2IwAco8E7O2qYi6X+x28rdfxzNSYlUoDMImbh7irekiH/e023MlmBmDHZDDffTchQd//qMrN643i+hGAnLLWL+kbCqGbgW+3OQTw+6tbt85GCGiyzWEUleWEcADTVXDE7wmVoxy+NFBHX8wvfRvvvVH1+//xK996vEHxqd7cEyI6HIAmQwZDAZPyEpkxKOyj53FQkNs5+zLUtyozLXRNoaubv6OfQri7tEHKF5rZWbgSJkyIhhAjKIh+kU1aeI06Ilxb8OjYAxGvdBEjW1G2Xgdj3/65EcfPjmZ4fixrz37/PUf/+TpS5eu7u9Mev313mAz9/16viDJ3dK+npIpAM8eOFIPlWHewKAIUiCAgiKCYu48s49R9/Ynnsvx2n3TyezSyy//N/+Pf/fcCx8H/vFjHy0LhwoltZqVOD7s5z7L6ma/0UAxt6AJCYldJiJmpqqqamYiIiIp/Yp6ja/DkkX3RitX7aoxZtHUdamb7/XqhDrOIS1jFOwwCPgt/vrb8y0gdDPq7YJo1xQgYNnc4rQ0WnaT6aRyxHVymfQyP8yL9YJThqzoNQTKJBuVOL1Z3HeC1wdNnfy99d6HF4nRCmeZE/jURkR15BU2RUu93iJUlEs+KiRW1cGuNXXfDzda304aUs57vgLfAuYb4+L8qdN/8Hs4dQxnTqBfQAkXz+FjcyyqC7/1eeztXLl+rb9zvUqhGA3WT50cbmysfeIzKPqgHJHR2fssEBrcmkynsQELOFNa9r2IiEyXfmpLAkJXMtS3V70y68w6lg4yb/wzRx/5BAgls9allHusFX59UGyvZ1uCZO0apYEQ2oT9fTz19HNf/+aNb32v/eGz9w/WNgYb1jZhPmcPOJmlNlFX8WcYG1gJ8c70+LeGVrCbGhm4PhWqaGYL1yZp08iyDD1N4UZsrlrcLYUfPHfysUe3L15Y+60/wGCI4RC5h/cLSINcQQloDIsF5rN23sQmpRZqcE6kZQkWkyEqjEiUhVkUTiG3q/9qtJIrHQ3LWc2wiqLu6GiUmNiZItTULDKKw7LcKHqPnS0HhIKR6VJiD2awtYvWeplkRQPcwOzHl5/7yne++bVnnrzcXxzkQco8L8U0oGqgqecLl1QMRpKIlRhMsMOY6Ht458C89Pez2wV0BZAUzrF5tFaoO9EbPbB2+vz4RA6hpekdmRARIhAMu5NZExNEzC2lisLsmI5MkbLXMGQ7dgiAtm39MFeH2TTuTKfTpknsjZeKgdcOal6Z8nW7Pxjx0t0IMDrCAYkhhqbnJU9NofXp0dqjZ/y5DZQRPe9DNEEZGftNk5w4wQTtHz3xta/97PvP7V52Z8ZUEJoZQoNeidSaoosDX854H/xq4LsNI8xCnZdlBmlnLVfNWio/dt+DX3rsc31kGXmIX8rNbSUbuYcPLwiQbllNmtC58RHgguUBeGWCZ67t3AhpUUpwBLe0KH1HhkXbtnmeC3EMwVQdsSPuEx4aDB5dG50tUAKqQAaIg+v0cV2v9I6a3gf/4fUBtwAihelSxroKDJHOWowpxiD9wphntfUdld5fur642maN7+dZLiIak/OeiduqEudwOOPcdvo4bPm8RSjDiJNmFFNoFnMf2rPDzYc2ODc4mHFKRKlzfU7Cdi8C+MMMo85IGM46IgOBKAklpuFwfXex9/Krl/Yne+w4LwsjVKGBcx+CaeWt42iftatBg6Dd3tWMVtG1bZuPR6lubFENh2Mi2p/s7+7uffyjj/ZQznSxaOrCDXIuLFHuCiSUGSRHMF+1Vd22IUaAuVuC3HFsy+9vZgH0Zkf6ZhZAd2SPH4YNE+CETQ1GQh5gTUhJNaaMJMuc84jKBsucMCPFyExdXp8RGcgYRkxABkChUDABCkTSYDFuDPue4dCR6oiYiChACz+4dOvqK9denccmFRS9GSViUIpOIUZkpNQJ0LsC4RuHmt5DhyPfuwYoiRIZdcRjJUqdKN+5ZEAMEEK/xKhgn115/qVqsWgQeOT6xdDBEbiNwUFIyZIRHBMEcAznkOc+hHoxmyTTouj50jURB/OFOG9LA6pVCPCynSZv/UMYKXdRt52NwDKcDWIkBl5mvqGzGkgkidy8NZf3XFE2Ke1NJnvTSR2tyyV2jrNMDGiaNkUtB9Lv46GHzj/00MVTpzbLXKpmun+wMzvYq6rZaDTKMsedVY0lQL1z3rNqfOvj09CFHyoogSJRAEWiCJhp8s6b8WxWtzXyrD8cHBuP1165/NKNmzdv3dzL/PHTJwfDARUZz6exX3LuhcUTkaakKWkIIUXJC3LeOXfo+fM3HdTRRtBRLYBWhYEuav42B5a7W9tUCMwkBFrmCb6bT6M3twBaRv2B1EjNFEt+IuEodf03zyx/s/n5tSGonR0KrZKTl/KnzkepCzaEmgIVuE7atik0ITWprdq1cQagpabwBGF99dWD516S6SLX6O/1UD+kMAJl4py3YM0iIBJJHpzbQ6r62TVrblJoC/H9Ms+8V7hF26tiSVlejiaGKyHONsZbn//sA7/9Zfebv4bjW2lQVEIVLDrONsbY2sDZE7h4fvjIg1sfe2T7kx859fjHj33yY/2LD6HIkeXKWZKMvSBhso8rtw52UtuSiDjOnCqFGMEQ51RTZxBCZmRqZEte21FBAJEZRdWUNKrp0plwdX/RSuu4TAM+woaHTTNTjzhw2Czy7WHvxNBveAyBXqoGpgg1rl7DEz985at/+cLXvzX54VOfWT+55UtJcTGbJiRXZIF0WlXiPECiLMbShS5DEnHiI8wnkSkUjsu8cJkFC1WbWnW+zAajG5PZq019w4meO3P8N37t4h/8zkO/++Xxr30O4zUMBigLE38AmSKrwQ1wc66TOWbTdroIi5ACkUkG5wN41sZZCoE4iaiBIY5EFE5NQAQ1si5EOrElOoI7+2orS11cQaccNTKC9vLMWbBmgXqaW3NskJ87vv7A9vh4hh4gCZS6KTCBTKGVKIr+HPQq9r72s+//yfe/+f2XfvZq2NUz47ZP5ihpTHWDNnjifl6kZEqcmANzZDIWgGGEZEf5BPfwS8EEEhAMJqarW1Ot8x9m781JpeOQPbJ59jcufuqTmxdypKzbKiQiysDUGKYBl3YOGpCKZ5+ZUYqRQU5E9UgXi4y4MxtbrTPNSJWoVXVFtjDcOJjfms0D++SzABh1wpCuvw42vDaMiLo9dWcgv/L3eKuHREgcqiw2Q21P9fOPnNy8eJyOCXyEY6M2UpZHlhkgbnATi6+/8J1/9Uf/3z3f0kY5k9C0c+QOuUdMSJ0PERmRLY1YGVi6bB3lFH2wcdTVJ0Lj+wOBhP0qm6dzva2/c/HTv/3QF9eR98hx1y5iJEZcRq3eq5B9iEGUQIBxSkjLNqRlDcmM8VeXwlefv/xSm0J/lJynpASzo6l+3sACqJtYtGmLvGCiEEKZ5UVRCPGatr+21f/S/SfOlciADHBZ15dQ484ujwQQQMx4GaNzpPrw+w4fbAVAV1M1UgY7OzTU4EQc0bY5jEyhCPWg6D1Y4tOnTn1z50aLtt/vs5O6rkMIWZ6/AQ//bV1TglJsiRGVQdaKuzxvX7y+f+3Msb6HgzcKq5gLy7DcYN5dpnF3Exhwqy2VEUg6MwF2wCYGFzfPPLJ5+mCyM60Dq8ELwt0bvfiWcMdi7zCTdsmE6veagxksIZODZtLf7EVHf/Hz733yRx/5+x/97LasKWGETOA8RYRUstQJax4XTnGNcXXpRl3FosyTcnzXVhwdGWdV4XqNKpYpI6hqalPyYBHHcKRpZ1IVRZb1iDOklltVpQRZ2oiBFORWLxnJXCeyhpGqEhOEm6iTpl0kzYkdg5iWlC8gg4wgD22dPjPe3t17sQ1JMijBsZiBDKJL2w3FHc/Pu2h9++6CDZKWoy1yF8KsZMymjiVzTixWizlqw6BEmTUevJ3/aP7KjR/PrlR7+5+oPrn98DZGmcs9RJSEGUimBCZHVDjbcGJaMNI0WpMaRpkL9XPXQg/ZWJ131NvifrJCGQyQdIoWA5CWuYLLZhOMONLSZcLlYJ8RW0ypDotF0zY6m9btZdKT4+Gpzd7Qwbss1nE6q6C8eSzf3PQXLnzis49f+O73fvKtbz/xoyefvXxlR6jzJMgBp2QE1hTsqAaslLo8OoaComG5GgVQNU2IIXfFcLAeA83mVbVoXcbj9XO7eztf+cqTuzvT+f5v/9aXH+yP0M8cK3LGRk7M+aqGbalO87ZJRiLSZQAQkaqmlOTdlhr9Uuidk+cdFTAjJHRiBWKWQ+r9rx6rCIClAoDe6WnnTTzHYTBdzczLvJOONA3gtRmpSkwAXGZCybGZWoxoIi/aSPHsmYECDbF6z8NesTZ0eZb0nsXfhxpGMSYkSCLvc+96VpTzjPbI4dR67ceLdrE7nazPq5OSHXM9bxXHFv1yznSprffX145/7pNnf+/v0+ceN6FF5hP1WiA6TWgmSQUqZF4g4wGPe7DUmgV2gMxjS867LCOQRTQ1dqvmZl1h1PfCJKzRkgYzExbHpMuR/pqdjr0t0cyhxXyCdX7/S0eg1SsvLUSOfjrFFFU1zGSzV24PepsDWstQAFlbMQGLBV5+afG977/4l9/a+dFP/c39+11vCKkmk0k7T0hU+iY17KTfH2ob88hkxMYKNuJ6STjUt35gBKz11/Zn053pJIdsDNddVs5i3G/CKykW588cf/xjZ379873PfRwP3odebsTNrAYoEhrwHDI3NMlipP3dhSlbsGSUSBJ1qQlooHNKDWki655r6LqgtlQgJVYji6KBlwX5I4JgrMvqxeE1Uk2R2trFunR6ot87tTk6tV5ueTgAMVrSzogI7KLagtRkYwZ9CVe/8fSTX3nymz+59FzjzN+3EUc5kqJuNUZWE3ZeKJlGR4m6jTkAh9ipMZTsA10/ef/hjkfUKuIZyQBVCCEmanQ9Gz20ffb+jRMl2IMNpsbGBKZEWARMFqlVUyeUZUSimgCYphQC3qFMIJ9nbcJkUU+qeWLmoogsbdN6uWMKWoaxERuSda13VkCX1BIGIEfwe4SYFYSsXqyV2SOnxw8f57HAtXBqaIXRJ8oCquDaBvbU3rP/4zf//c9nV9ZOnvTDnk5rWHS+JOYwm4Gcdu3Dw4WJduy0e939NwcBguTItcm1aduNHt04/cixs2PkHmK0zMM0gukRzd7v4QMIWuWRBZh2u0dyBN8AV2u8eP3gat0G5wFFap2ZRSUqjsQhWL3TL2wfiJi5bRqLqegNAFRV7WL69KnTD5YYACGoem1h4lCHJqM+GXfOrbzyLHoHTsF7jQ+2AgDL0CqwMhvxamgoaY02SifbZk2pdH6gqJF//cr80iIQ4L2vFhXM8iJvYxTumGirvfFtjccROjxiSnHuMoqkUAUxN2E94Xi2fnadnJFKl1XMDDgV6J16knv4sGG5ZumqrQxjpG7tQiQg8mjaZne6f9DOg9M2o9gZL7/Xh/2rxNE/bCcctiVpmTpPSlsfrdc3bpBko+Fgtn8wb2o36jPz1Zde2hiun9y6b+DWkAQteSMGMdoQF+Zc6Ri5n9apqaGURZHDULh3XAGA100od/yIsGgXkNfxpdkLixPXtjUTs3PeQYhNEyw6AZkB1tG2bRn3BULHJUdH3DdWQxIzsjTIs5w5X01zRGSwREaQ5OzqZPeV3atzCpYjkjo2xORMxZhAiSgxGwvI7ikAfjmONJ7FuIjsjZO44EgzUU9JSEXapnWgDAxQXEbHM4S2Tm4dNNMrOzf2ppMYTJwv+71S+jkKZuni04gASqBEFGM7H/bL0XjNWGaLZl43Kj7vF4smWsf86jKvSRmHDM23/CGoi4VmNmMDw8TUmVI36qDd81SZE3FkMXA/y2JMVV2pmi9LnxeNpoPZAuKmi2oyq6JxUfrcsc89LJkmNWSet7b8A/efPn/u/Nb25okT288+92zb1k1ThdjCtNsYmsajhdZyBAfjhjoLIDIYkznADXrjatE2Vcp8keeFqqpGZeoP17Ni0Dbx2uWrV69cCo1tb5wcrYs1YA8iOAE755xjqBLv17FRxBi74NkuA+CXhdD+ShQAdvvRBKxY/tRFRJryyvCX5V0OrP0lCgAAxCBORslMARgbGf8SVv+bvslbRdcAuKMMasBypiXqmlpLHUDXIKCua+Q4eK/CBPIJRTKX0sbGkBwixR6MNaSfP7/35NO4tTcA3D0FwIcUBqgmKEopcl9GyG5sb2a0v1Z88p//o9Nf/NT6w/cttN2/ctV2pxu1DTgjJzPBJW321wZrv/bph/+T3+MvfBbHNycsVV40cC2sUY3JwN7EEedMmaPcUebJEzkip3DODcBlAE0VexVuLdIkhAUTFyWElzopU7AJEwGmCYf51sChzOVIip+uKKcMNUpqIaXUJQCz3NGJtVU74MgKAGepaOutMjs1Hh3v07EcA8DHRPMJNOL5529+81vPfvXrV7/zA7l847wvL26fmt7aqWJrhfNr/Sg0qSsyGveGsghFpCKyqDPiyNKKj2xi9tbnODJOVZLEngpiPwPdgt70dHNQnvvyb57/7b9/8vd/1//aZ3D6LIpeTdlc4YqBubyBm4Mn0SZVmMya2Sw0jakykRi5JByZGmhl1sBmoa3M1AmJGAwKAtxSUmFGiKKtaOsscSfgeKuXjIy6p7113P/lqjEJdDHZcwjrPTm9Obpva3xi1Bs6OAsu1GKBmMACkcTUslTsFnA/mr7wJ098+2tPfe/pW5f2Jeh6RuvFQZgjBYTA4B67XETV5qlJmQ+OVQgiUBHlooVPME72NppO9/CGIAJ3RowmpmIgJGMYqYFYPNXIa7qwdvpLDz/+ydMX1iUHoqFrtnsiScDBAjens0Uydd5EjKiz3WAAqnQ060jqdMnUVcxgnWOPMkFkUjc3JrP9po0uQ14EkqDmmA63SLKi1qNbtay4/91SVanj3x9hP+JNhwhrrOc3Bh89u3kmQ5GSq2omhwiIT45m5A/QPh8u//mTX//jJ76a3795IO001C53vWGPyUJVWduSuOWCCcsFNyC01PzfReP5iKtVQGBZjllTVPTY1v1feuRTnzrzyHG/5sFdv0qBtHpmCODusnrIXQXCki0WOSYkBRJcSn4BfPf59O2Xrz/XxLo/ADFgGQxNAHs7gibkDgXAatW+JPcoijxvFpWqlkW5WCzqqrq/5//nj24+3IM4xNiKo4gYkAKS50yMxcDaaQiss3OnI+2X33/4YCsAsCL9Ezq2YVcDgwIBSLAWDSMUeV4ouMGZES6eP/ujZ67UdZ2X5bKo987NMAQVS7n4GglQ9Hpahys7+z959uUvPXg+EQzCiMuUE1MY3Qs5/3Cjm246w3pdUdgZXIX5meLYZx557OW9y6/+/Oa0nscekHvU8b0+5Pcvluot3C6iK7rdDEK1AMyZIikEiGHh08bW8KWnLv/FE98a9be/cO6zuXgN3UI2gNqc2mSqtHasxIXTm1Hb53dn9bu8eCPjQ49p3NGZDiF0HGFL0M7WB5QAVw72q4XtJDnWHxdIypyUMtEQ+TDHjw4D/dQSE4EZCiRTZjLHBJkvFgORgRfhpf0HQKQUrT0/Pvvo+Yf++pWf3mgXUIBMtdO3dgeMO+aoe5PVOwk2FOZgCMZwjIwg2qk3UFvV1H1ygyzrOapIg7J6nnDdbuRAurmovv3cTxcH9eJC89lzH83Xz/YAEAlgiGahu8wOMYMysD4o5glaE1RSd3H57Qc/LmF8SOAjqJiJarddM1giigwCG2jp/Gtom2ChJU3wjp0z9gpKipD3d6cHuwc7t/Z2Dw7WzmxtbvV9XuaIe6ltQyvOD0fj/OOfOHb2vt/c20NWZteuTV5++frNnUloo+PMuQLsNOmKOPZWkMBzcFATmGPzgMAcIF7WMsdtqNs2mpnLqOh5ycsqOOZx2ad2Fp/52SuxPqinN7746x97+JHzmXjJ4Qh9Bx44kSEKm7m0F6yu6xhj5/4P4L0KAPglMLPDwrbCVLskYH5nHDf/FqAlAKIVafmt4m0Mbl0aEN9ZE1QGaOlz1Z0OXRFNODISU1y+HSmYKXNM9QI+BxElwIWoMSIGShHvqfLjHt5VMFC43KJ58kQya5odTnT61NnPf6T3D34DW4OimuWbw0t1bP/qJ3ajRi7TPl3zOt9Y3/70J8/+g9+SLz6OY2szkJbDLoG6OahD1ebeDcZlyVBDRsgMSAmtOSMwQSRlft9sv427VbtXp3mryYu4zJORQVUVxmzCokCIDd257SHAWGml23pb0FUG8BFm378Jotgej04P+8cHNHQoAghA06KN9U9+dPnJ77/yV9+qnn1hvQrH88Ep5Kha8mI9R4WkQlJLpF6TxemiDCSRoc4xGVwt3IgAcBbeeih3lhi71cZoA+P+DuK+NfXmYPjIgxsX77//d38XJ45jYxPkqqhJhX3uHRSoEfdDe1A3k9YWjYbIFoVMAFFxymQMJU3QSDoLYUEpMtgxCVtURFOLXcidERJrK2hFgxhAFN+0k/xmsGUWQmeVu5wkGRiW5cmt0dl1v51hALBWFBvfsWHEQBZMa1ANWoD/+vJT33r2yW88+4OXZlerMqVB3uSmqBDbblfrFGwGhgqpEjKBAMZQBtgH9Fs20jlx4nsN0XcOdJiswEC6bZPjnBCTasbuxPrWA2fObft1jTU561Kbuu1GABZtPZ3NzOfWOSyrCrH3IjH9rdctqwtN2iabzGbT+SyBQRRSbOHI+06t8AsxALfR1dyVlpFFR1qekGnJfG7j2IVT440MHsnpQgjQBPNIaAI0o1tN9dUffPsbP/x26Fm+OUiLA7SNcQG1VFUIwTmvpkbLDO3O70wMsGVz4h7eGARkXjWFKmy68tEz93/u4sfPltsMNeOkaG35Y7Ryh79X/v+Qw7ST2CosgRRChAT85NmXr+4eWH+Afh9NDbNcfAsN7xwjiZY5ikRmbV1nzl88f+pEDyWQImpKLWJEjAillAo4rDJ3aDk/fQjUax/4BsBtvFbl4eAMtmhrVl4vBqxAwLjE587jr1/Wywe1EJnPE5OymQaGkXKirunYzeJHLsUmYpMMvkQ7h6bC9eDkapOe2tm/5aBACVcieKTMujd6u7Lbe/gggAywSJBAt+PVCPAAps1oY/SR4bknN059h/Or7YEl4TJTCqsQpzvIWCtHVVoZRt12NbvLxg4dplotW7pLa5HZzd1iONKEycGB7/Upz9oU99vZ5vHxD158ejDY3t6+r1feVxRIAM8TA85ng4Sk8zXXf2ANs2l2dWfeaKnJr07y7Yin1UKEuTO5XZ32pbx9GQ55+7vg9f/nsBXUXcTuUxxe5BBC7jMRUTNLKZklgEx742L35l4zqYbDctBnJE7qCM5We8LXqvg1mXpe0oJNYeLgyAiziLFau3KHBwyWJKWsDb4/OHfsxCgruerc1CwteXq8zJrreLm8Cr6/y4bcuwfrchdZIJ2puC0rjUTZaBj3Z4um6cIZmxSUDb1sPt3HcLh29qTuNS9funnw3JSIpJDN9fUeXB/soQxlJQIJrMwHBqcWveHURjlUvHQz7l6/lZsT+ERsXcHGOhcgdJ6tWFGx2e5c4hhwW/moy7aTWxKnAYUSMS/zJF+TBtkVkhk6mUzGvbw/HCekRdUkDVnmBuOtWwe7hRRZTyYxPLczv1XriY2NE2vZmuT9ns/gCdKGpMYbG7S9hf/L//k/++4P9v/kT7/+re88eeXaXtAKHMSVarqMAQKTCYw7zuPSbqubhqnbZKpCDcCy+i8wD3MwD7ibN3aHw+HacK1t60U1aUMUMYQYLG9iGGQYrm23c33hxRt/+Kd/ffnqzf/D//G/lrgUAXiGAL4UOGjuiqntxLqNaal+JlJiWtFYyJQAtsOziteU0EiXOY13/M/DMt2yG3o4Cf5N31e/311iJnQvu2zxdXOaGUwpLRWVzqh9t5cnXRPpde+y7DxwF1ZCtLTs4SPNPtplGyx/8W8+Q93Y7swx2DqjfzNi7biyy5l8dfa7Z7E4A0UyVTNVRxZhRKZ1KyGzDAkJ2qYQ8jZKmyQXYOVuvHwdNlJdsgd/4eQc7Vx+sKFgpeXd6hVsnU2ZGiEy0jKrpDOGXg6YKGakZOAue9w6LzLQ6+vQ2j155fbw6XivdmiEoiumOu4YZMsDQveab3bgfPgv4rNaw1wserlhMl8fP/Qbnzv9L/4x+j4B0h+NH/uEu7a4vBt2w0sz4FqedoflxqMPn/ny3y2/+OvY3Fggn4JroAlWTeqDvUk9nTNRb2fW65XHNsaZoEcoIELSKVaSYXeW9pr6Rl3vt3Gm1hrB5ZmwhehAZgYGs2Ni05Cieu9vH/6dM+QRYSQwS13xf8lsIJDeYWzarXRYXzeWl3mehyc8AWBTMXVq3dXPUzx7YuvkCCMPn8B1i9CgXWAxe/WrX7/ygx9MfvrUZsJDa8c2WNLuwfVrl+TYqLZU1QtrUJbFeDyWWTPfnQ6kD+uWRMymTpElJNblwR0uqFcKheVkuGxdo7P7aFj8xrGbifeqRTMuswsPX/j8p7Z+/TN45CLWxnBewfMI6fWcAMC0QSM4qNu96fygqhYRkMy7QnwWmphIBWZMxkzMnmCMWAc1VpiQMImB1JIZVLo6CRLfkR1lhwTkFY2e9PA6do+SJdMfUGJRCJgMslwkKGCCVhDGJZ0cZ6fG/liGHuAAT1L4shOygzjApmhm0ApSAX/0w794+vorL06vVFmwfqaZRTRoIvKMTBwFrdomJmbWTCj3SxImsGyvdhJVU71X/X9nYZ13elytcDqwsGQQUisgx8rhydFGDqSq9QNOBDNWkgS0wNxs0kbOemqi0UDGjjJ2RvRWIoxeh26Nsbrz2cCJEYmrEKZ1WgRLmY+gKsQglOc5UrxzejfqbCXJoK+j+hNAiGxKiN0rAzicrQ3GBoIC2okaySzXZiDN2Y31+4cyBNDMvRl8jmgoMDfsCCrgSph885kf/ujV57Y/du76fEq90pVFXNSz/R2YuTwrsmLRBhi/1qC+Y2LdjXjddcFq/ux2vrejlQhgj2io05izCxunHi3PjuDDvJa8VCPlpSWYgMQ6eeu93eaHGNRZinkEBQzcwFUOu8BTO/tXm4SxlOKqFAFvWZEcpbcRCWHcFboN6iyKJYI2FpUtuozZiCiL9elx+bnzGAgACMEDNaxNjSllPnvdUS9f9oN/v3/QLYC6KDamLh6OO0GGCbEDZ3AD6Q9dKWAyQgZ4ZH2EVp96+fKtKg3vO9MYNbeuHN8ecT0RU0WRqAfkgIipmK7kXW/xcMSyXhMBrTONUtcCsmIwUdS8sb7BJ4T6iDg4yJDBZW0EuyO8/D18sECkBAUnZSQggQjwijwhD1TkmSfKx8XNZv+566/M24kMeto0MO3kRberMgBL5kgETMQgM6ZVCeFuGz22kp4v1wZkDGP2eTJSEIlTsxQiknKCl1xBl/d29uvp5vkTA1oL0NiEkvs4CORGJWemKASjMVT06vUdDVQ6Pyh7pjaZzZoQXFGmLst06Qu9UvDAiNjuLBzcIXd/g+9YZhd3n2RFnQYBIsxmamak1HU52ExQpcb3c5DtTw/E/PEtn7O7eXV/2BtpBMM7nyuoCcGYemVhKQGaoMowIQOZsQLzRV30ekXhABAlT0oUpA05lxnB98tFoT++/Pytat+NB2qhy7QSEBGSIDjApaUj9r0l2TsFskDWUoqUTCNiQkhoI0JIIZAQZy4JRYI5WXKHJUe0uqqbFH3PcQ/X5zeeePaJA55hJOvZJuAXKdZzzahXZmUInkSIOGP2QI+Q5ZxL0mpKsfKmOTtWF1sly7Iib5YkJup8HMRIlNjIKXWUHEYidP5CyciwyvBTmBpFcCKKxGEVHKhGZMZqrEmS9vKCmUOypInJORECh6jMXsklziKXjesdJHdlHl+6uT8YbwRkUVwAJ1UHzTLpSrFnzxZf+MLDj3z00WLoJ/X+rfnOLC7UIbFJnmVFaeaqeUity3iA5D0VGWVIKTZ1inOgFWGzkrRPVpLmpBmZdFVm77xqCE2TNDCLiDALSE2i89EQYoxg4Xw0r/H8yzef/Mnzu9N0/PiZwQhCCDFoO+1lNMhcyeRTCNV8Opsv2hbeu16vipqIwdIl7jISpWgpYkkrM8DYrGsPkCmYQGZkoK41Q0tHB5jBzDr37b/puwFMdy5p+DCaLyVelrk7VwkhFjCTLeVIb/HraE8jWtoQ0WoYHVa3iMhAREyQNoSmaQlSFllIcRl7/ta+ADYioy7u8m/6fkchbUmdJBh1Keid7zDSshFKXdSKRXPioyYTcoNCNbi22SyyB7d7wxIKy9C6OLvylb+s//y75zXrJMROxStnyl6581lQkBIpWxIoW+eYAOrMh+4WJJKFywNlPkkeuR84i8gTAJs2FXo+lr4mbdXEeU/SIs1cVWcRGXHhfF4479mIjdnYQQTsSEScMIu4jLlIlCvEwJo4maaQUowaszInIXUaWCPHmkNLIVhK0SyBYF32qsWYQkhNuz4aZeKdiMARCeAIoiT5aLiT6hcWsysFZZ/+yMV/8vsnfufv4vxZjNZMCkaGcj3bPt0fbzxbzb5y/dLe+dPnfv+3H/8n/zT/+CfQH2k+qOFbsAKv7NcvXt85SNTkvT3lW63eCvbc3vTVKl2t6eVFeqW2Kw29NG+f211cX8TdYLV55UxcmfkiY+eIhRyDicWYYDA1MhZ2ZHz7q9tGHXowv3UQEoi8N0IdmjYEZWLHtuytqoENsK4WZ2LG3jnu0rOJwaRMgdHCGk3iqXCUhUoO9kfV/P6ieHjr2Knj8IJQIy6muSTMdquvfuXpf/XfHnzjW8du7NyvcgJkTT1t5lOX6oHUnJIoO/JELiZqWhe1173p0iU2GalAvUavyXlAoJaithaDWMyFeuLibM5qZd7rj9dR9PZT2lHdzbIn6tnufceGX/jE+T/4rfP/6B/0v/h5PHA/hkNwBsqi+USuMcwiphEV4ZlX93crLNSplORKcpkRR1IpskQWkNSMWQikITVNmi6Cwgs5imzBoGAIiA3dDgLdNE5KnIiTYMkd6JgDyogEJaS2qYiMxJmT1qghF0mImQNxVM/oiUo7w+xmL8228vTIidGD26MzGXqAB0rAkwgcgtcKVTTNsprwsl7/wx/92f/7r/6H71360U3stf2USouckpoZw4CgiMFUO2GKSldfNqTuS5EMpqAUxFqfIuu92LN3Dh0LPYp26g5d2uUTD8ths7tIO/MvPPiJ//J3/7MH6XgvaMY5Q1xCgk8sE+DVabxRRc1L44zICYmAOUFTTF0xpCOIvNUvY4uWAhGcdwpuEjdgy+inz9+cm6Ssl1wWRdQJhKGJVdmWtnvd2ibxqkdLsK4n3G2rScWUrWbE7pmdSAyUwArJfJZCYLPSicQmzQ8KpJN9+sefOXe+79eAMVDEDElAGUo393gBs2uu/tbk6X/1x//dT28+v352O2Zcx2AhahtJwS4nnxu7kA6dfbtbb+kqYl3k8nt4/f/WOMK1XTX0jLoz0TlbE0BshBjFyIO4e8iILicqznFtsk2D3//4r//BR79w3o9LcB7Me8/MJgQmYXKkbpmzetQ15T18YGBEbYTz4LZuZhNXlA3yH9X4H3/SfuvmdNEfJlZrayZS+Cb2EpdHosQQzJmROUMBZDDxGgubZ9b0hr29azcw2hxsrO29emkt7v+zT53+vQfyMxkyAgjOuQyux0Vfeg7kIdSJBpaiKgIxLYt0H2B8CBQASyIJANzB43DLYMMljAwEBh0HLgz0vnG+V6d5C7Ag8yE2YomWfEYBHKCiIKgxpyNMQAzKgSCJvZqYArKQPOXuqYPq4mzw0XU4eEduaQIkRzTdvIcPHjrVZHeRV0wrg/cFFo3v0XZvdOHEmdOXju3MagrJsyhpEkG3wDDrzFwOX+52dOfdPW5Wd/zr/nvHvxoANJbyQT6rwk+uPXfmue/lF92D2MyHJWpKyUsFGJxG8m4D+MjZ9WsH8cacJs2sjY1kxbDfa8xCTOxEwdxRqcDyWh/nN+wBvOH311XPf4F2p3d+FiWNiGDvvEB52rS39ouxQ3+80UQzFQcSMLM5ETPEEAhJCViqvNmIFQrKjOM8pEltLkPBZJ3o3BSTKY2HQ8nPb51+5NxDty4t5vMa3pSQuBt3mhhLlyHCB/2B976CEmxlQLBkT94BI8TX3ePGK6q+QmJDZqRJkJi/9cIPqlTVF5qPbjx4Wk4WI6SE63vNuJdz7EwU4QQCHPcYHh+NivyV67uv7uw3qCVfL1wZ4Oq2U5VgdZWXzEh+nSkKdQaIyzDUzktoNTyQfmGEkHV7t+4vtKSC2h3fO+uVbq6847db9n/500sn+tmZ7Y3TG37dOwMWodK6ZkOMYD94/PHtj3z6P/nyM3/3T/7sL//qO09eeXXvYP9gd355mG+u9Y9vrA1c6gl8Cmk+n1f1xBc0Gg9cMajqyXS2yMoB4F7L7V3FawN6B6Fy9WG6HFdKRLASULMSVH//yUuLBlH57/+9x+9/gHvOsxvtzfc3+nmvh4EMR2V2dVbv1HHSVpO6ygcjsJhaiCm0wSHlwnmR13F59x++L5kadRIB1iUjilZ0eD0cKm/x+524HXUL3BHGuKyGaydqJ8a771l/+HmWf0X37Dv8/6sY4KPvre8wDOW38B2HZ3V1ul4zmF+3FNQVl79za0mkKkisSiYGMRhFw7JgkUfNIhqPRBBSIya942mOFVfudmNYyY7s7/GBRkeXAFHXuwb0kGaVl3kUSbCYkhiRmkT2asNeUVmjdVulttWQscupcM4DlAhqpKSRTEER5pT6mXhzYGMunBMvBGEiun7zWtcbo44RJgzAiRRSOogjJihZZ/GvZrZ76xZYxGXiM0gG54jEHD1z/Wo1yOWBs8cfvrDx+CeHjz+Gc2cwGCSIgpCSUMAmF49/+mObm8d/77fzExvb5++TU/chz9XlLXwLzAxX9+P1vekkgr1nyVphY3Lez9pmnni/iawmxKUnAStlpThgOWth5fC2dPT6hZH8Tmt6uj6kAZDDP2EZYLvsGq9y5ts2LHnpqwEPMrM0GJTWLtrFzMWwNcjPlP3To9H6EG0Fn6FwYCbs7uDnP9t94snpT586sWjGTShDYmjDFsUCQxlOIWnZ+vMKVpBxZKgDr04PQxXa+fnOJrU58l7KPGeGtmG+qPab/ZMnz7dNcxDaxd7OhHnqWNfGtrnxuc99Rk6c2Hjg3OCBszhxHL3SmBcx+aJvTB3Jo26xX7cHi3reWsN5Im+kwNIdr2v2JZiy2jLaFGRdSx2kQm+0K79jCuaut8mAEaWVI4q8Ng646JXaPadVjZg6nozB5UBtGqoUQ45qXNKxQX583Htga9QR/wWAQgBTxIR6HrOe4wJT2M+bV771/JPfeenJn916YVq0tddWoMSJCMZsDEPXLus+1OFsuVyNp9sfJTE6558PdLX0/QdjBaFL5UBkxWplhTZlwbbHWw8dPzukIuumg5iWPXd2EVgo5lFr00COjDtNVbf26+LClewXNiy/DGSqMZRFoZAqRCPHJWLAzj4C+5ZdJEorBhVbJ+Siw9npthjrtuq0e11gOaFEhpIpSI26kcsGB6Cu2txJycypsXoxpHR81L9/s1eY9tD0qHSpK1t7ECLj1TQV17+El/7w+//x6Zsvtj0iSjEdLrYIb7SCuuOjLuv+d+94Prw0BgCOhdSSJjNCRugKGmC0JpadHW9dPH5mqxg6S6iVfAYDWDsZR/eoJSgU9ywTP9xIDokgRrm4AFcBL8zw1EG1l/cbFofKaRJlE27FgzzQ4C3nfrNBVBMBcKvNLIsCnFJskWeQbBEg0LOj7MJAj3fkL17e9a+rIeM2Pej2O7wT5+C9xIegAXAEENAHzm2vP3S6eeHlg4PpPno9KvtVU2fkDd7osB6/8rs4Kmzl9WJkECWX4CLhxctXXtq879ZasUneF2XHeBO+c+N9Dx86GKAMVjYcqgWVIARkaKZNIBv3hh956JGP3nj+6vPTvVklhWNyRqJCnfARHRuC1IDXiCDvMWfeAhJSPhiEMHvxysvffuK7x9xo7YFPbGI7FUDpIICAE0JIuZcN4KPntoqb9QuXp7vTKQ3Hg9GGKO3OF3A5lvp2dNQ2Al5fsn3nwZZg0UQ8e50t6sspYn3jxBqaGUHNYM5IiByzxaRNK7dDUJXBuppenHNV1Uygg7XSWCKCV4NwRHRCAnd28/inH3zkhd1Xnt25lG/21YKRRu42eABWkou7d4X7PoB1PYDb62wjGGliPH/pxWp3Or9+MHt0+sUL2XFsekFDbZbnHGEJwkgRrapzPGT4cZ50sw56cxaqMI0WVQpiL2aGjnjOCoBXNM7DyYZYoQaGgX/R2OEd/rhcwV+fp8XV3Z1peXKtvzWQkS8LX2ZADtS1tQFZhk8+PDp36h/+83/8+//jv/mfnn/u1ad/8uzNG9cO5nu9fGNYbmXFaFItXJ6NB6PENot1nLZKwr1x5z9phw/91Qdd6Vz0TiMjI2XrGhgMW7HVzQAKTf3TH7+0v7t369at3/sHv/7Yx8dg9jTOAAF8jtLnZZkXB3PsTkPTSiYqmZFTQEkSyMglOEViu13jx8pBoyObdAYmqzr40jfmb3uSV/UaIrChc/IwM31bBfd3FtbZtCzr/+/98bwhuosgqgRiUyMD6UoWo4DBTAmBqGUKkgKbETQpsLSDS6wJy9RsWqq/4JUB6N30nBdFjtj5NgUXQQaKRhrFzIshcWN50Fx5yJxHSlF0NwxYEpwaBZVWbYqmpTY51woiUysWGVE0EYQ1i+YUlJIF5YWymiRjTX3vM0UGzkUyFg/nmEBSVRFmRmqkbJosdnoanxfGYpIF5kQckiZNs6TT0bB3/+kzH//4ic98Gh99GGdOYzxIcA1EYSzkE3xuOHVqdOL0SAA2FDnImVlkH4AamC7s+q3daR2TsUhOcNaNKOIsy5hZVVOISlw4L06E+b26N0QBVU3gRNLFiRoEIFuGvtxJzTLiaEq8LPP5ZGbqkBJSP/kmtKaxKN3G2tqxjV7pAMAmoSceSTGt8cTTL37tL658+3vNlZtuNFTSIOj6gk7RCyyGIpBPnFaGUYkQu3l6tSxaVs8NAMQgyXpF4fK8Ts3edBY19Iej0ckTt6pmP1YHbay8x9p67/SJ7QcfHJy7b+1LX8Z4hPUhxgNkDsLTNsxTKpmSISYsAiZ1s18tpotmHrTo5W9w1lZt7660qDAYkqke2WLd2FQJbNo1WrTzlQW8y5BS6paIy8IqdR2uRHXSynHqFW5r0DuzOTg+9H10v68ZMxFMuyYJmsJSgRb42ezFrz31nW/87Ds/u/XSTZtlm/1WNB7S45YLEiZ738Xb3D3obj2sWmu6JJyxU06zpoz86H33f+KBh0co0CWAW4QaWEBoFYs6Vm2TUjKSQxbCoevs2wKTkRcfDCFGc/AeVY2rt3YCc8cx6vx9RAF+neHkW4VRx3NiAxl1FBm0bdt3uSdL9Uxitb3We+jU5kPHfEnIkC3tzwwAAtsMVEuqUH3nx9/95ne/XRexGPbm9VQK98Ev8b3buJOz0Nk1wQB2kkKMKRExwQtzYiARzZtj+eAj9z3w6AMPr/G4rpqsQTbI8Vr/w+XS5x4+7JClkTNJ0auR3wJevr548fKV6EaJnJjDqkF+u7J6RDB05fPJBoksBF8HRVEAKU3na84eOr19bntc3n212LurASBADpwc04VTm0/emB3MDyR3Ps/DrGLyhiyRWznkdo3lo66qu3Jt1yl3CiT4RD6Br+1cu3Rj/+qpE/eNUWYlhTZpAsldN+LuQiivjLWhQGJIx99xbBYFfC479fiFx17eu/a9l58SkpARd7TPTmJIgLDRvdrrkaGkKkSeqOCW2ku3rj7x7I+OZYNjZ0Y5CleglxTMReFU0SpKxv1DiBRxUdaLyWI+pbxk1yMIGycG3fa/We5z3tXqDBsceyQDkbiibWc701mWZYPRwOUAe0sxpORBrvPuToldF1P/Whi5LG+qycJC28/UixpHkPPOjUt4SajH6D126oEfjk9evX41Uz+3qMytwEiXZdHu4XtvEL63uKP63yERoiiX7tZ8/4cvPNVWbajDpx/+xKns1GhtGAFJkK68yzDVtk3kvRecWsuy4nTv1uylmwc71b4Uw7Ich5CWnvCmSkgrXj8AOjRMJ14FUL+7T69EPNo8EerFzfl0Z75/c392emN4ZnO42UdYxM2+cwUR0NZo27TZlxNj+l//iz+4emX3qR89873v/uhHTz575dVXr+5ddX5w9r4Li2ZRR+M8L8fDxJjMpgcHk43BgF/DKLmj6093UhSVDiULxDBhY5gDoKZsdOzY/bs7l55+6tWbN3euXrr25d/+9c997uGTJ6SZR0h0kvWYN51Zz7P1+mV2czaPEs1l7HIrcjWqoy6aMBTX3XCruPClaOwNhYIES+/OFGR229X7PQERLS0HCMzM3Ln4vv9mHzLAxEy7GMCVVfHyed2lhpGoSHBUJwuMKF02QXebAUiJELvERgArB3ynABDp9bKDDzHENE/LlI7AGkSN1MiU1KDaqqgVKiX5HoRAQr5SS4QACkRt7lJeWK+nZT4+ebzxFLyLHppJ8uiY/rporAltVbfzWXswCdOFzStqmmNFL0taRGTJXEiuSWJKxlneO5RhGJBIErEiNWaJEUkjIVBSZs1k7v0jv/Wl3vmzg498BA8/hO1t5L6OuqMNipIgOXzIXGHsEblL2kmamhSZG3aWoQJuzXB1dxrUiZNMMnH50qodBLB3jgWWkqo5Fuec90SANkdOLPvbY7k9impJuet8QQgc1QjMnd0VmLVj0pHCIExMxOSjdb5nIAUlTPaHOfXW+hvDYnPcywkB0DYcyxlNi4MpfvL0q3/+9Ze/+g3cvHY6L72qAXG5V4NTZAYfqRcclI3Rdt72suoBrDKZ2FSMRZWMBboxXCdoHVJQ08ybL9tBL/byn7z8Mspetr05OnP22MWHTn3kEffoozh9BuUafIacAWqNKkOV5ZrLbpuaNi2qMKvrRdTGYC7z3r1O1PfaU7dKNDFWQ1QNejQ/nM6PUix1mWFd86XrWMeQVNWgjtgJCymgpjGEhhDyzMY9f3LYOznqHe9jCGiIaFsnTHkBgypiioHZev4KFj+/+dxfP/2Dbz3z3Wd3X5llwY16jdMgULpjCWDoYlHumunqfQdacTWWCUwMGKtClDBt13j0idMPfGzrwSGKhGCSBSJPDHHGaFtb1G0IwUyI6Y3W+UtKxJF4r1lWpGQhgp1LHrMWO7Nmr55LbxD4tqN3J8fBEcVJCpZlL41ArJ3oGUQwB0IM2iyomm+W/NDx9Ytb/jgwBnoQKNqQOME8NxnN0Srcn/7sq3/4tT+ptNnY3m6pTvOWV8lY9/BL8IbSTGVaCbwgIEuEkNAkN00X7zv16Yc+es6fWPZkvet8L9OqB0CHw+D9t9y7h3cWjpBUWUilrICrB3jl5sHVvSlvHUskyaKgW0gzVEF2ZDkyWacQ6v6WyEVkBISY8mE/pKDzva0eXTi1eWKA7DZP4G7B3dUAIJhDXIO/cCy7f728vJiFUGc+b9lHOINPOKzI26oHcJQHngEaVyISSeBIWSTHzAn+ykH1wu7igXGvhM+5tbYi58myu4fhdTdiZbDAKz2jApHhEopeaWgqhCGyT52++OLpl1955ZWDOgVLyQwESLeN6lbWS3oq3/lovDdy/iZEi5N2as7KjUGt6SeXnu1R3pfi104+NsigdexrRq5L1UPWbbJ70FPrTTV9cbdupgdaWC5FwvK2VoJat8bmX8HpL8SHEFIil7F5v2irW9W8mOQn170T0lZSbDmqJ3RFqEPK/20YA+qca4zaFJsYW2QMEvZgQeEiEEI78tmjvbOPn77w8ssv3pjMfY8rRursLVYrfzZ8sB0uPwS4ff4ZSN1OLzLWNvo2i3vT+Q8vPXNrsn9p99rnP/nZT40/kiPPLMZkBXswMucygxEmtY4LzkvwiYEKuYPpNMTU7OcoYJSIu72ZERJjaZwA7Ur+oqyHHjXv5j2g4FuLxrF3/XXTdrdpFruLG9N6lNOxXu+g1u1hNs5QFCgzqRaLeq89dWzt1LGNT174whcff+R73//pX/3VD5548ueXLl+9eq0uhltZbz1x3JvvtSY+722fXguTndeuKe8owbwm4sm6f1I4mLA5GKMLDDDA/OQgOF4vMr1xfecrf/6jvf22qbIvfuH+M8ddV7/3pkTKufR8/wTk2SvXD0KcNDHESMVAfBaZrTYYr1T2emfMFL1mlbASpXcX6Cin9M7b9zDAHJ27ZfcDXZXdzMxU7T3f/xJBRJhZFe+/BkBH0FcyFTOyTq2ht4M6O6kYiYprvFSaolgXPdrVaw+jDtPqCouiIzS6BADpblqhiyFPSQlBNLK2YonVSEXBBm+WmxSSZSYUVaNVhJ08m2ecnEOvyLaOjc/dt3b/ufz4Fh57FJ6QCTzBMRwgDCLUESFgXjWTSdifhIOZzuauap//4Q+pCe28auZVnM3ivE5VgzaOyDhFI5hpoqSkCZxYJ3WtuZO8l42H/Y1jw/WNwdpaHA22f/93sLGOjQ2srSEvaqJ9QsWYzBsW1/N5X4TyUnNYm1LblMOeCRQIwDTg1lwv7x1c25321jbNmMmpcUyqJswC9k0zd37ZkTCzlFIAm6r/G07tuwXqUtKSWlI2ZpIENlMihhGDsQxn7n4aygQxJINFjsEn9aTizJC2xmubW70eo8DSjLXvE+qIS6+23/7BrR88Ofn+D4c3dtdMTpSDupklWBBlgxizWR4pj4wknUlOp+EyIHZCxtUBszEbibFL5JS5lzeL6TTUOizKzRNzZy/u7V26fmV89tT4zOkzj3705Ec+kl94EPedxuYmfI7g4bw6Xjiei1XEDZCMdqfTNlpdtXW0aJacE5+LeG1fb/PYdQbNqEs9IaIES2YhpZDS0R6opGK6CvtlhSRapaGmxEbCJGTOWk5qsUnaptj0Sn9sMDg1HpwaypagD4hi6N3qiaKARY1K1DpcxuT7N576xhPfefLZH12e3wpForWSe9ykRm8TAPjefuR9AjHAEHjl1A+GkVMuW3pwa+ux4+dPY60As2piVsdeHATRUMfYhpgUzGwsprzKUf9bMbGLzM1mTW3kB1lgXN8P12cHybskvLoruetbENQAu8MT762hW6Z2WgXXSSDIkHtHcZGq6Vji+WObj54cnQIKoA94QCOaGCVzyKgCpkjfu/aT//CXf/rKzpW189twWleV7xVRA0l2b1i/Vdjt/0ZNyoBzQgwQgiJEmcfjNPzU6Qc/cerBAXKD+SLPLDNo5E7DsTSMI7unAPjwg2CqwSxGQQN/C3hpZ351UjXmhX0kZs6gS0sogSUcleWgtNTGGaAgTiaRcgKbhIxJm6ZAdf/66KFNPwY8It1lLYC7aXsBiKm3tsdydsQfPbX+7O7sWjOhfJ0lS0kS+aWznB1Gvh0VBtOOOqRwSi6RAD5Q9P3xjXn9zNXdi5vlxoggTFh4VTh3r8n8ocXKMuVOXoN2pN3Q9Mrcw0+ahcvdeRz/3H2PXrp06dvXno0KjRRhyAhQMEPoMAZAX18Iuoc3hRE0hVlrjmQwHFjgKzd3vvfCjzP2D5y8L5fNpq9p1oxdDgPX6PUQCALQRl7X263evDJrZqHJ8rwx6HJBzb+ytQkZBJIsaUJSqHjNioXatemkHGwOHErPScEhZWQOAFNNasS/wNNhTWBxAFV1nGeBM3HMEVCgseThesgyuM+ffeT548/+xXNP+LyofAQrOra3qRhEEd7WtHgP7wiWApSOPEgKgpEqIbG2oq7HCrdzMNu/MduN84kL84fmv3P882uFZ2DRNl7NO4ESRR24rEkQwYaHP9XfPNZ/5fre5Ws7uWOFE7LAMEJkU6JErNT5cnZbQz40juclc+tdgRGCQbwXD9OsNWnaqglaKbl+Xs2qg9l8LeetQb7WzweDAv2i3Z9nrpBMHri4fvrUb3z8kxeeeOLpp5556X/646+ZHDRNO215EYRcn50TlwX8grD0sO6/MmoAaVeBv8PvaHV/GcNYoTs3do5vr58+vbmY797cefXJ779QL/78Zz/e/t/+178zGmo28o4xduyhhePgQcc3rk6ry/uzvXYRAaKx95L3vVXptmd3N98sTwUdVrHoNY+Cd37xcEcLAO/V7nfp+d+l3TN1DQDV9+GmUBkqpjAj09TZWxNUAAIrCwQsKfNVLrWBqAtbvv0YX+UPd1Yey5B4tqOrTz/4IKhXNYKKtYQoGnlJZi3hvFFJLiPXRqtjCESLXvlzauT09ukHHjj+0IPj82dx9jROHMf6CKMBmNB57Nw2FGCAYAxFbpo3ASGgCYjh01/8POoGk6ke7Nd7k/nBfjNbSBV2nnuVo8FMkQwJpCREQlvDPhVFMVobbh1bP3U6O3ESW1sYr2NjDd6DpWW/SGicrxwUuPTqTSNkzm8ORsfG+QiQTCTrLQADGmC/wo1JuDWb71dBpZwHU5CSmSZVgBy4k+OpGYGImZmYiMxMVfHepUUkmKqqkREZiXVMf6KlTxodOnsYoJaiQaFGmigFB+1nPs8wXhueOF72AQEITQ7NgUwD9qbhr775w3//J9WzL51o4kP9UWFB2jaqGr2GeUpd6dChUwa0gsidqoZFtfM3c51WIMEpxIwM7aK2vPSD3i1rbuztTjzpeDg8e+ozf+/vr993NnvoAk6fxfoYuUOI8/miv35KBRWjAg6A/ao9qKqqibFRgjDnlDETR1iVYDH0OccvPGKWlXYDlh56FGHB0KqBjlCAYAMhiaFLAui+loIhFmbJSTk11DZoK6eNo9Qv/cZaeXp9dKJHm0AP8Aat5ihzsEFTG6I6oTxX0ASLP/nZ17736jM/fOHHVyfXrc/Zei/mVmmjS/M/fi0j4X04P99FYEB01Xteqs6JjbPoThX9T569+Ojm2QFYgM6fQHOnBiXUAfOmbmMAOcgbFYXe7tPIDDGZMifBosWNyd6kaajfawlKy+6gKMg6/RzCEZcbSl1mEXcWu91vi2lG5jWNcz43Xrt4cv2MQwk4NDlyMQRTE7JMFsAtzH9eX/43f/bvXti9PD69kY2Ly9dfhqPxxvBgvyJkb++D31W4LQJYGYIpDMwiBGOKhkRZcgPzj9938bNnHz6P4w4phDT0Q5BUdUNFqa95wcNF+L3+y4cYCrTJQqTeHLg0tZ9f37s5jzJYTyQgTuaJIBbZWKAwUjq6LJmsM9QAAOIAz4BjphRdMzle8EdPrZ8doYR6awX5XVWPvbsaAAT1jDwtTrvBY6f7P3iZb13f1yx3ftQoG/zqhERGxNHF9WQQM+50mZBEziAgNjg/WLtx8OpTV/cfObV+dtT38BkrKBxVUncPHzQsDTu6sIfuYifAGAlIaqzkAAd5bPv8/ie+8PMbVyG2QKg0xqhLORwTyIxgZCsqKKNTCdxbc/8yGMTgLZgt0BZZ0fZwZb773Rd/dP7ps3/n0c+cwzHvrQf4iLgIlKzoBXaygeLCiXFUSlf30yLWKSh5EOsyI4QBNkp49xcnmhITGdCEpDBkWWSdqV7enR0f9SWnXJyFYGZipPSLmSLLuSWE6MWT0bxpJwvKXT9jBhCASJY7n4E97LGNc792/8eeeeXFV1PL6hIiuqjKyE6XxNV7iqX3EHdWoLvvRIiEhUWBcsFEeb0Ir7Y74YUf7OzdGjxefnTr/LZbpyzVdTNImY9WzaveaC1XscRwKBmDDH5jVDTxYK8JhMgMaGRhc5FZSRMzlvRkKIjAv5oC5aCXG6NNSEmVhcuhiQvOnnzx8rF+dmKYU8ZWhzqGYeGG3puXRmOqGyIuh8Ujnzh+30PHf2Nn8cnPPfbNb//wq994whbNqe37+6PN3b358z974cz29h3DmQHYYd2/C909POtLPr6uMg07c8rOMojH43WmvGlJXH80OlFXk6eeevm5n/9k1G8fvnjs4x9/7My5Y+RREpNqTHxy4AtPuaer02q/iVV7QOiJywzLFGDtFBirC9654LMpALqDuX/U2b978SXxHN0b4fA1FYfEB1Pr7JzfwwbA4Z/BzESm9rZMgt91qNjS7T9hqciBLFv/BIHzybu6yGsNZYxeWbQrQS49phKUbucrchcGsIovvoue72TW2SjR8i5TAshUlL2aiwxQzTgwnXrTYbk4vunvP9179KHjH//4+JGL2D6O3INJiRaalGBmUOJgZEbJADVkRibEwuIci8vRIyBi+1jnoseh7lV1r1ogtqjTyZduIChUYRFI3cwHIQx6yDKUPQz6GI7RH4AFkoPzBUmt1kIaQaWYzDAPYW8WkhpTmM7T/mIwHvb7OQkhVBaS1UFndTup2lkb1fXyslg0UZdWkSCWrrzfxihZ7jpjakvMLCKOoUR4j3pjiZBgARrJEhMzEklUZVpa7pB1i97OkiSyBkdwgGPNM+vnbq1frvXd2jgbAx4QzLO6cppwMMXVGzf+9Gv7T/x0/vNnst1Jv+j1y1KauJjPXC5GelgoSrT0/KnFltmnK7GsU3AXyLZsAKhLLKZiiMwTMi3yqvR7kXYhxdlTD3zu8fOf/IRceAhrmxitwTkwGcvU0dRzFDSKacBBSPuhOWiaqmljMC+ZIyfwzG65SFQzU6PbosyVeJf1duuCu6eMGsVO6nG0Hbl2XWHrnkzEuprVTUHSNQQC6qm3Zphxr3Drx9Y2x6OtjEqgAHLApVZJrZ5TnjWIM7SQUhFfmlz57qWf/dvv/cerdjCxqa1nKLhxsdaYNMK726V/veP7PbynEDvUawJEUHbqisD3j09+/v6PXShOlaAYjZ1vAAO1hGSYhzCrmzqqOQ+iFOwXSxJHJOZ34Pkiks+9p3nAjeli2rStE59nIWoidKSi7rA7M5+IIz7iDzOZupvMjAFnkZpq4PTc5vpjJ8cPjHkA5Jg6mETXvZVlvgL20fz1tZ/+5c++/4OXnnJbfR7n+/UBxJBRSK3P8/QrWeV+gGGHC9RuIupWPQARsxCIg6HVTGXgB1tl/ruf+MJjx88PIIxIxgAlIMJ45Y4gS1fF9/Aj3cOvCqSgoGIt/C7w3F719LW9GzX70XYkB3Ba0s6oa94TWZQjKp6XJKmYIEAGOIMmIHNizcTV+/cdHzx2un/aIU8LJwR7H6ief4W4uxoAHX8yT2FD8OAaThX6dDOpm7HP1mq45dmwzrusq7ce+R0YSgYDJ+KuiwUABM57Bzft0qR+dRb3gBEcC/kuMu7eZPchB8GYoZ2bT/eQM+E2BU3Rgx28AWf42Oce/Pj/8JU/iRTYyAzzFO0OKuBqNNoqpuK2wuAe3hBGQCZFr2ya0NSVlJKNikarV6Y3/j9/9m/LvCge+NRGXowBz3BeQEm00RBLTyc5r7dHe/MwrRcx1CBPjMid+cmvbq8TYxR2yhZSiqQu8+JIka5PDsqMh3nPO6fCmrBy7+h2xa99hhmHkLI8M0Ud2nkTR0Y5EM26uqIn1mpuKZwYDD928sH7107dWlxyOYI5IHaqcFFmA/Pb2wncwzuDQ/Y3L7dknGjphlwjClFvWGb9ol3ULy9uTCYzXvDvf+bvff6BTwzgs0J6YPKwxlKzkHLQF0hCndBzOFPI2qmtH9x6iZkZbMTONMEIckeAOSuxka48zt/lDwtdTHdJmJ0XX2ZlZoZZa5NZ3Vvb3l0c7F3ZeZXC1tCfHPePjXpzp+Oy3/NwQNPopK1yzssRnxn21o9/5tOf/fhvfunX/uzPv/P1bzzx7CvPrK+f/NSj5/ZuTW+vgrrglWWhhgHmle7ntlMOIijBBARQl2HnYDh16tT161evXL+eeT52bG3rxLiaT/YPFv+3f/VvfvOLH4807A2PbWx3TibMAQbdKlyvGA6K/NLO/o3ppA5z+B6zB5wSDGYQJYXxMg7GmGlZ8iKo2SGp+R3GKgDg/UK+IloKAt7rA3kDGCkgBGNb7lsTcWRODonAnaCYffDZLPfzaEV0rCoKURMDdSnTrGaU+DA2QGxl/f9+/MzvKkjZOksldGRyUc4SYp1ULQpXmd30tpc5OjGy8ye+8F/9r+LxY73tra5W28AqUIKAHcAO8EDm4Lo8ZnCMZku3JTOy2LGzKbVtTQwh4XLA/QET0OXePHgREYBCI6wjXdMywUEYzOgW+WoWdJaiFYMKiEAEWuBghss392/u7Zf9IdRSStNGqzC9Oam8sBdhUDKNym1CmyhQRpxBHLlVHdngGABCQNM2WU/MLKZkIRprFCfuPROtdwZxwSiQRUZiFpFAFBKYu/6lEqHTx8BA0ILgyXIi71B6Gvb9xnpxrMce1kPKdMHzOdqA2QLPvnDww5/+1f/zX58w2YKUg4JDO51VkhJZ8EZdN7Bzjk5EyXFkLLymNyD7w6VlvDYZlFWBAK0cz/r9y021H+b5meOPfO5TD/7aZ/mRC9jYwHgNLkOyWVXVLH68RlmvLDFPmDS4OW1vVdNZDOpclg/6Za5ttIgYYJZUCM7nOTmG1m/gWsAGM8BYwQRWgxolQzz6fEurGWP1h2VjPoZgICByu+BQ9SQdK8qNtd6pzfEao1OdU10TmQhJJm0IIprAC2ctwg3s/seffvv/97X/8Gy8TptZb9TLfT5PiyY1RoBfdcSx2oPYclX8vnlo3I049Akk65RlDOM8chHlzHD7keP39cC0CI7F3FKWYkBQzGOoQmyVjMiMUkosHq/j/ZPaawQffzMMmFXNcL3PJeYH2JtVDRHyvGWODCXuuCTdG4m+NlLiLYEP2XUCJSibsmmmQavJaK04tzl6aMxjQDDlMM18T2MwJ8lzgM5hL+PmX7/w4z/+7tfiUMrN/s58tw6z0fFjbVgsJgfD9c3ZPBzpgO5O3DZ5OyxTCBMzKVuK3FpBspmXZ7Lx584/dgZr+dLpB1EVROaWGj0GGLpa0Xbr27vLkuUug4EtAgvwDnBpFl85aCahLMs+lplGvCpxdXPD0djSuto0EIzMDApiwAHmOaFZFM3kVNF7cA0bQJ4C2N9tihP5l//yX77Xx/CrQ7dWdATjwoCKsyu7BzdmAeW4NQ8IzIDoLDIlkCpIyb31ESGAmGGVFYbllwFoJ/vHtrdiW+9ev7o9XntoLRuyMFrh/N4c92EFgWAEYjCBO6rC0pvRszCzF8m8FzCDPDin/vDc9ivXrz3/3POSudH6WpVaxNb1Sm1qmJrBzHAoArjdB7hbcLTJmQBCDK2ZgTjEGJKysHi3qBY3bl6H4ezJ0wOUoanb2dwhgKssEyIKcLnw+rGe8uDWrX01ABSbOjSNMPXKnAhVVTPddsxYvif9smPko3wCApjYup6ksDlRQtSYNPWK0mJ0SoPcFeLCorIQ8zJvYUpk3QKLiGxZrsiynDQtqnldLbxwfzDIHFqiCDDgzUrlTHJHCi9nH37gL773rX2towCDEixYLFBHLy7eawC8oziqxmxl/94VVHTpJ8wWTZXJCK1qayEJmRcTfuHlV169ee1m2Hfr2Vo2JlCLpm3bTJyoAuZYCqGSUQIF4ezpNZbBbLpf1QsI+8IbWd02vV4fRGwQpkycECNZiomFjzT72JvgDe8aRipczEmZOr9ri8ZKDOeVmHyeFSVnRQAOqvb63uTVW3v9tS11iIwKFEDsuauaE2E8loce3P7C5z7165///NkTx/ZvvPKznzw5m8xh6Pfz0XCQZ1lSreaL2Xzu2BGLd4V3OXEmnAl759h0QRSAbrd9SHfSxWJKjN6gVxaFIjVto5Z8mVvmnr909Uc/eW5nb7G+fub4di6MprZ+ydpGDaFf+O2NwVo/j/P9nZvXysFQHZOQwSJMCeRFcmmTJkIiS53XDJl1HIUjNgAMlrB8iiy/VsX+2/MXM4hUNYV2kOdeGICqEpFzjohSSm82yx11fralct9WO0c79McwEBEbWA1GbEYxJRICvQF+2XscAXbH97f040KAdu0g1IhGEEJqqg0/GhUQ9ov6oICevO/8sZZ+9I1vjxONpfQkcV5bG8usdEC9qH3uulMPQLtegkJhnZXQXQIGyqJczCaLWPcGg6IoUh251WHWR8BofavOs59P9190ae0Ln3r8f/FPH/oX/0zOPOBHW8j7Si5QFilXeIMISABncBG+BVWEilCDmUQhgBAxiImZhMkrcuPMJEvsA7kGUoEbFfG5ZR6ZQ+4pz5BlyBy8q0NUYpMMUijnKkXyvZgVu0AFzIHrU7x09eDyjYM2WtFbi8kAR+yZM5BTk6BoolUpNYkalQiJ7I3zBBfTambveJG6zJLw3rFDDE0MQYjyLM+95yW7/LbX5OpG7iIYf+ly5G8HJVDmFzEsYkzCUVxtlgiSF8oakdQiNHgxJyZijhK1CxfbUuzYuH/25NqZ9WLNUwE4LHqx4qbGwRTPvBS+8vVn/+2fvPJnX32As2NAAfVs5MzY4EiYkJQ1SQLMElErVHuqHGzgWo4aW06xMCsMeVDXBoqBQewYPR96buLTDa1eSdWzbRg8evHT/+k/fPSf/882f+fL9PBFrK0jz5H1IJlmJfp9K3sz44OQ9lt66dLB/ixVSZNklBfs8s5fUVScOU/eseuor6rQCIaC0soY4/b3vCjC/5+9P/2W7LryA7Hf3vucc++N4Y05J5AAEhMxcAKLM6s4FEs1SN2SWmr3smzLbi23/d2f+k/wH9Cf/KW7l7zcbS/1kmxJpVapqljFKpIFFmcSBEBiBnJ8+aaY7nDO2dsfbsTLTAwsvCqAU+ZesQLxApER59577hn2/g3JkhKEU8a07uqYyHmlY8ynBLUcc06qYB9C6UUQE7qmW6+C1467qU/NdkUXTowfOLt9YXvDN3VFPGaugMJMLIMNzva7aQphDtpB89XXv/evvvZHX33uO5fTgZwZ5BIdp9Y6BSC0nFCVWEFKpCRKbD09VkF3pHjZL0ewwbq4trY+qWvE5Nc29bCT/e6pMw/+t//k/3qP2yiTQ2YiIccd0AEETJp4sKjrjAbcJDXishxQAoF7gyOQGVk/KbHxO01IOWdVFRHvvYgQkZFro/mhmya8snOws5jzcGhlOWtbEw8wGbGRMxIjMTNCuhV2+Zbf6emWujQoUlObTWdVWVXlAKrWtpSjjw3qyRp3n3/qgUc22RnWScdIXhuIIyl35rNaUmL/4+6V/+mP/80ffe9r+1hgvZjkeZZkQbpY55zISRfjUpPsjonjHaqxEYOIYLySZjFSsElV5fmcjLerDZmnvLf48D0P/7Mv/8OPVveP4RzIw3kJTGLEwr7PuzIggCNaDiFE4GPtmO/Gr1IYaZMXJuMJ3Fdfnf+bbz63x+Py1IX9wxlcWHrcL9No3PtqZaZ3D8tebigIBCYjpX5BBEADWhxeeXTD/e4HH/joRrEFDNBR7z1E7z2m6pc27rwCgIFSNseA7Md4+XC616JFSBSMhJCdZbFEyErIJLYy03k3wf1C3DixGAlAIAUykMHshHPOjnBqvTp3utqEsLWOC7qTKCd3VCwxfNRbMbGu9mNHj165kAEBOUDBc0k3Dg529vYXbQ1nEiQyNHZHohNLaBpkBX+4s1gAxy8A2NFEsPyTyABmVjUGxoPB9trGyJVeSFPrS4IXhmQQwzkgO2YKhweHlrPzbjAo1Ww2m2XVtbW1FDuskv63Pr9THLcAQGRKpmxGpIReAo9ArIBmDxQsBUtgMliXIpwYmYEBplVHIyNTJRgTM4yZmFiCdwwDBFQBLlPfqYjRCp699PJU40Gqwej3217hg4+wuwWA9zCOWwAQEMGMVhdhCRMFmEFmxMZQQmbLgkxgX9Q579eTaTunispBGRB84apQkBkpYIY2pVkbJFQOyVBUNBysgbGoF4vFgkRGo1G9WIiRI4ZZjjHHZH1PfI+csN+hAJA8GkG3vHVJjJZqsUpkR5kHuEQus0/kr+5OWw00cN7DeyamDCyahtgYEhyGFc6cGDxw4YEPP/nIb332Mwf7k6IIk8Pd69cu7R/sCen29tY9587HlIhIVWPS1OUu5tyl2C3ER1Banfr+v6vkNWeQGuVecITIMlMxXm+Up7Nu58b+tWs3FlPe2jy1uUWUERyX3gUmpMipG3lsbaztzWatJs2RhJwXEomaF01HzhnBlrvx1Qsc7wL0oEDc3uvempw6ep+hlXd9yr0vAPTA3v7121/Hd92Y/tPvVADAsopJvZZxNuRsWZWYjj8HvPs4ZgGAlhU5pzBQFOo1a5xhDBoVwTmA4JjZaFA3I5NLz73oohW+HI5GhfiurnOXxJGIA5HBQEsPPJAzxhGC5E4INiB24gTOtV0kcuPhuJRyNmv9YO3SbHYpRn7wwoUv/9a9X/7N6qOPyZmz4IFJpVImCRHcGGpFE7E/SdMqHz97AACAAElEQVRFns3yfJYWszifx3reLBapbWXeoK5Rt2haajrUCfMIDpQdK4uSGJzBG4JSWMDVcDV8g9DBd3ARIcKxH5kbGheZXAa3Rm3GAnhjimstbhzqwaJdtJohGS71Iv5LqYo+yyGAKEkizuwysZIouWU29RadveX6pe/1lMEwTabqmL3zXuQXWAAw4iSyyLntPUWZM5CJ4Lhe1CJceAoM5FbbuXYLiovS9NTa8L7TJ89v+03pNX9an+cbrBRb3NjDMz9p//Kvrv7Ft9of/SRc3T0rvogdkBQ5imbq62LmszqDGAEcmZKgdtQ5nS9miF0wDMkNSApll83UqvWN6GXf4mVtr3HaH/t4dhP33fOl/9O/uPDFL5Sf/A088hBObGE4wGBk1VpyvhVpgFnCYYuDRbu/aCazGLMY+cSyJMNByJhNxMgZ863bxeVVu5nSPHomI2GXtJ+vqVMsupQMYGe3+Rr8DUFQJi2K0ocim9Xzru1S5f3WSNrptLRuzdt2xafH/tSo2B6EdZFN70ujPJvFeg7L5AjeOpiF4gDxJ+nS11794ddf+tEzO69eTbN5qbFM0amSrgjx1rsos4GNRZmNCCS2VDDTO9O95Jcj2FCISym1OZIvgnmadBcHJz//8FOfvueJLQSXHBJAQp46IAMKHDbd3qJuFFk8xBk5GLOSGC3n5ZsFAKy2FW+Oo73PkSuJqmaQFX5h2JnmG/NZTYKiyCxRDez6BvcPWWFbfnYB4E3TMwHjwbit265ZeOaBZ5/awuptb5/70IOPbmAd4NQNJYk21rbs/TwaBlXH/EK68tXnv/3t15690u3XhWqwLKqkIO0LHiCi5XB9B214jrda6pMZxmS9yJsRqQFgWFY4X0rALOKgOxfWP/7Akx+/77ELfmMAliUoUmxlEEO4ea5XncGWf7+PM9jd+EWGknWUGhq9BHr6tdkPb3R7MkyubEFLlhwBYOtnHACwYxUAgJXEgaGfp/olkVgs0myL6g9u+09c2HpkGIbofExgvwRt3zFxh0kAEcO8aebYDr17YLN84tzma/PD/cOJq0agLD2TFV0GMrER423U8N4xFDCwMhlcX2gCFIhkWgyqpovsBjO1n1ydPntieO5c4SQo+C7+/9c1jEA9FZqAXvkHbyMfQ8YEBaQg3Fec/fhDT169evVrz393ujcb3rNFnqf7NzAIPSfO6K7v1rsOIyiDbkvpZE5wTsRfnx5+9/XnKu9HIVSnntyqPItXitzrN2sSKQbA/UOUD1T1fPD6/nTadD5sEEudYqIlz/39bT70lnQA84p2HVMUwlS7G6bl2qisSmKeTQ8GpV/+Y9Jbxy7NyITgvfAopXr3cMJOTm6E/txkI/RyL8QjqbZd/vRjHzt80a6+cdhQJ+PCkZAzCGs+lgTf3XhPY6k4f3ssBcEItGLlry57dLAR17Pp/s5kZ7Z743Bn95GPfPLi4w/gNCMR8oB8cAHMXjs0NaiqPMRhsI0Qtojt6uF83rW2YKmjFOAAM4qarLf4Evc++7IamTLMSMWyIRvYSDMxrNdIccacyYn51rKwSmypzvNreeBtFHhjwBsFqrKMbcyp6YwKKULAPffyPacvNBHbJ0795MUr3/rr7/zgmR/v3Njv6jifmHY1MlJnTadAKIphVZXBFcTdrL7cOy/gpmCDAqsFav8nKaAKM3DCUALN271nX7j+2qtXXnn50nzefulLHzt/HgRQhGdsODcalluB97MeNHEv2bxrNGZiCIPULCcyb+/RwtRu1/Plo3ePbIWXtWbAoKrGN1H2doz01HsZRDeTC79U6aXcG2KvqsyZYMQd8850sV2VvhAng6hz8QU98oH7/tF494XX5m9cbxaL0z6sVUOkjG5RFYPOWlEokxKBCEKZiEB0JymSGqhJOYgbjMZrZZjW9e71Q1eUw9Nndhb1VS9077lHfv+LJ37vC3jkQhoVC66KOGblTGgVi4RptFmMtep80RkBaqwGzazGmmFMqTUmZhYhR0xOiI2IxlT1cENmcE/J5KM8xFHOngQiAEP6yikyYocY0XQ5RlsQX6vrvZSbpiGSEIKEylKOMTq33GrRalJm6y3cKdOqMGBypN23gkD2f69Uv8iWr2/jvvzCbggjKCyjt8Du/wT6/TapJw1EZI22c87NwPs17+4/dfbE0K0H+H4gqieldQNkMPDyq4dff/qNP//G9Ds/Lq7un4l+yw+lbpPkBHQeCVm51y1EIHYAG/cezwYoKcMurG+FrNyZtRF1qttkRlmkJt2leNWlw4JxduvMhx558KMf2rz4CC48iXKEqoLnbJhHJIV6gJAymg51o7Oum7fNPMaYUbpxpqWSpwLUN0BZdOllCiyHVFWAVwJyR0UZgI0USCkRCTNlQxc15ZyNnbCmY8ynSuwkgIVEJGchZTOfG5/Ed5Nx5U6PqrNr4+0S6yWPhAtkikBO3jvPDg4qtkCcIiX45+KlP3vmW3/5/A+eu/HGgXUYFDIKXe6nuWVtg63frYDUbl1ekmHljnN3P/ILCyW4ophOJgCGVGDSraXyqYuPfuaxjw3gvLqlEwctuWsELAyztlt0XccCYeZgiVVVbpMlWHrV/IwwMxEBkHPOOQNg5szgAW4c4PLh/jR2FioF5WxEvUPOCujdC2LR36LrcCjLxWxuMbogLkVtJ6eGxUNnTz62jY0eTm45gAUOrgD5qURDeQOLb/z0O3/yg6+9sP9GXSgKSRT1qHBlR2ui9wje8msctNIBA0ShfR3AgLopN7eL6Bb7uxu1PP7QxU9cePz+wYlitYe15dJmmf1fophWL4yO5YZ+N34lw8CJwgT0/LXuuWvTKQ8bqiylovSpaxRs5vu9VWQm/Vu4pbIRMiBQQUcGNs3knGXUkzMb7rHz6w9slkMox9ZUiPwdVe3DHccAMAaxZoM24km4WAi/eti+emNKYWwgb8khMnJmShRwzAQfAQApMUjA/dI8OmscUlUO5otGXSVwaTbZLnDx9GiLnT/ub9yNX53oN0WZVujz1QzHt5AADMQgMu5XZgQ3GI3mzfzl11/dm+2X6wMp3WJ+CN/Ph7eSB2i14P6lSom8v3Hs4ZkEANmyDtwvN4zMHHUx1fWirhfOaLRerZWjUoJq8uQULiU1hYjzwEBQDgZN3e3v73YpSVFIURi4SV0vsPM+MQAAVVIV7W0hV4A+YoMl9UxIWWPr2FVDDycpJeeI+vWTHYENQYAwaVYGi2PV2HUdmMOgcAwPuKzoskQDMwsiw60Pdg73Xt+5Oo8LL8JCBBhTMr1rAvwexvHPpdGR1isdjSu0ohK9iWJEmhKCZy/zen59Z2c6n4WiGG2tFSghrKas5sTDCcDtbB4GRQLUUBZYXxtUxTA23eHeQekCE7MZgYTJOee8iLj3qiD0DgwA7T2flMSIDWJERv3AtzzOHiquxJlESUbjNSNZNO1kNl8smpyUOTiPykkRnIgDDEbcnyrBAxcHH/jAqXvOP3D+nu0Tm2tObH//xuUrr21tbRIjeD8YVoOqZMJ8Nt0/vBEKgAwmbxnLe7J8BuVeXhykCp7WiX05Goy8L7smHewdXtvZeemlV8+cetByGI3gBAJKTSumoSjKtTUfvKWUu5hjL+zEwp5IemwcmVHPuwbY6Fh4mKOd1s9mANyCwNNA5IWYWVWPlJp+/gwA7YfClZT48X7jGHE8BoAu4YrslQjUCSUmZWKYb9LQhWHlglAmWNc5CdjYOltUneHS7s7eZKqWy7IovSdCD5c0wtLzjMn6PO8dRrgikCsL58tM1GVrDLW4A6L9KgyfePSR3/vy5u/9Dh57BKPhnIoWQcQnwTzjoMXuot1dNPuLdr/tkg81UyNcC8+dzD3PvMyCTMVqoQVjzlgIzckWpgvYbt3sL9r9Rbe3iAezuL9I+9O8u0gNu1nCPGLe2azFvNV5Y/Pa9qfd4TTtTeLeYXvjoN47rHcn9c6snpGbxNilbMTsAwevxMnMSJTIiJasHVvK9PUdpgdC2mpIu3V9CFIyJVKQEjKR9vJdRwwAAuzIuPznLQFEEdyklLMROwObGYgckYc5ZO4W1CwqdCeH4cLJjftPbl0Y+zVBAKSOxXw26jpvCSnhG9+89Gd/8aM//I9Xn/7uYOfwHinPFkPnPMc6U06kGZpoiQ9lQ9BVKYWQmBJDGU6Rd6eutYKcY08ScqjSaBDX1l5YTKbb68UHHtz61FMXPv/Zi7/9hfGXfhMPPIhiDYMxqjIVYeaLLhTZCRGuH+is1ulC500361KbLQobCzgYJBMpUz/69veqMzBUlnew9WLkxislp5vzNAhkYFWQCBhRMe9yk3ImJid2rII6GYkkzZozM1XBlWzWzNrJjVOjcGpUnN8cnt0IJwo3ZPFQD8vzBbMgeHhOjDnyFDoD/ur6D//qxR/+5fPf/8HlFw7jzCqykdeSYamfaa1feYIJtDzym4k7AkEZRmp03Dngbrx3QRAvMebKlSGyHLYPrZ/73Q9/5jfPfWQNvjLXXyQIQ5AJHbA3XRzW7SKlxE7FZxMzIvK941fvhghSI9XlyuHtGQBm1ssD9th/ERERFZkQLh8udufTLB4+tKpR4SRAcbOktOI3GZsehwEAkGVlUOU5aGfzgzHax85v/8bFtXXAA17TmpPQc6DBWfyUcRXTb1175k9+8Fffff25XdQYCUpOlol0ifckYGl8dcfhz495sMvlGZmJaV8xN1IlQ06D4To1ubl2eKHY/v2Pfu4LH/iNc7xRgKi3tELPoFqlM2zJCOhPt1LW5Z737oDyaxuJKKG4DHz1p7vffG225zdrLnJqhlVhcc7QTLLS5CGCUe+M9e67A/UFKvaanKn0GyhYsM4tdj54dvT5B088MarW0FDXAiW7cOwMza943FkMgF4/2bjgPGe0I/C9m+X59cG6n0y0VWZnmdErcIalu5eld78hNKIMBjmwA/XY/xi0Jaigg6lK1cJfm+y8sFNfncb7NnwG3J2UwL2jopd/MkB6719DX/W+BS1FQO8W2K+ExCGfwfqH7nvku+fvu/Hyfl60VAQpSr0V+fiLRH39KgUZG5iMxZbyOX1BWNlibt04mNPL8xtf/8m3PRCekg+PHhL2QpWQOBeRDZqFhYGL60j3brexeWV/tpgfhLVtLYp518j7SeBRgnE20iUw0Ja7TTJmiCch5kXT7kxnxaDYGIlfW9duurJT6s8A+n/oPLrEXcriCByUuzqmw+mi2hwwwK73MzSoIUvB7oHq7GNn7v/xGy92u82ijcqkBLV8N/v/Cw+lZY6AbLmANtyiGWEArYYWAixxWbgyZNP9vfmPLr0I4I3LV//zz3zpfjnL3l+fHRZxcWpjG+SKMDIYYiTFoAylQ3XCiW4XJPOMWczzLsE7X5bkJcFi7IzeR8a/gTsu2HplZFb0AkBqpAK+mSvuP0xk4MmirhyPysHQDwqzOnVvXJ1ct/jA2W0PlIzgqXCwvjSWIYzhCJ/45Nqjj33q0huPPfPMi9/53rMvvXT5mR+/pBaYBwFjzxnGhA6WYOXy5lqK4bK9acm43MCADSATEEf1Uow2TqdqOJ/s/OSn11586bVr1/c///mP//7vffL0WZAhJ+ecH4k/JxhsjMYiV/cmu9N21jaRjVmFWFegvFuFJv52534FL377949SzmLIOffZxSX63uxv0tx/j4NWWUzmPhf69gyAn2eTbg0lZuJ+Nu+L/Ynh2CXO8zbOF2UVYAjRF0UguAK/+6ULp0/uD/xLX/urxe5eR3YKJm0buM98LEW0yQC6E+GH7EtXVPM27s0mPKyG58/PcvfM7rUnPv/bFz7z6eHnPo3zZ+BCq0TsDW4XaBJmjR7W9bxNi5g748Tig49EmZFYFbYCYZg3I11m33u5AjJhQ2wSskKhS70TEISgxbQlGBsIKqaivcgTzEwVmlnVUqasSIokgEGcJ+cU3AFdSkYwz7gJoIYoiCBKevvQeWR4t7ruS59OXr5QJTua2Zn5F00AABkQsyRIIoBFCEpk5pBT23Jqxdqx2Mnx8Nzm6PT6eAgCYJ35rg2mMMGkxusv4/Klr/1//t96/brc2L8/lPeeObFpgknTHR7QQBKMFJJRGvcSmNLTv5jySpcmKDiCjFIDF0SdT05moodsU6GJ081P/sbGow9d+PiHyicew9nTqDwcA75LCufMuw5ogRroEjRjb9oiI6l2akksecmOmZ02DHBeVixVASJd3agKoM9b9XlMJe1Fcd4aqsv3U0LKpiCQqJER0bvmOBm4TVkcM5gsa7vg1AzQhaAXT61vlu7EyG8wAiBIAgPMjYcAFm3dmmXHU8RrmFzpJv/6G195dX791clOUzANhlYJOFvTwPmjeVaNjyreR13XsLyR9Lb67d34BYQBs9RVo0EVOR8sTlj11D0Pf+T8Q2sIfll7Apj6pZMqYoyH00mrRD6wC60i5SRchIIsAbipn/o3/7T1kH4CwMzee2auCdcOu72u7ti5olCW2LQGcsKwvBrKdLUpA4MVxwOUmJJzjmOn9WzT49Gzpx4/v3UKKAGHHNgCyMzazpjLBfIBur++8qM/+d7XnrnyQl0kDDh7I1GkxKuaIoMz0YoqcZfR8jPj9glohdqA+aApoYkbxeCJey9+7OLj97mtARiWsTQQublF7UUP+xHFehollv2A38/9xd34xYaBInB1ml/Yqa/VaKuhQRDnbK2z1sCZXCYP8lBObGLpmIBXArn+FiYkMWWYmHpr1wOdXx/cu1mO0Hq0ajAp7M5LrN1ZDAAjygZhiHVkDYQ7Kq8md22me40asdfIyIAl4iQlqLcFPlaHExBDegmgTqwpbSGWDK4xBz9SOKrrKs8ujPi+k8PRnVaEuZPCCHElGMGA3L7B6z2zlh+l5dzZxRjE8cDN0uLG4nCvPmgoyUBSzsZ6CzisNw44MgK9U+LYCAUIL8HDy8SZsSoZLFFZhOBj6mYHk2axKENYWx+tF9sFFQwSdp4hpky9+ylGQy7XNhZJD+bNIhtC4UOlOb1/DACjnCUq537lzmAy7qXQXV8AME05Jo0gSFFWFRCTmN4iN7xcZokgK5tlEJiImZUsx2Z9XA6IC/RC1Qxh8PKc5QKL1O5ODw6bmYqqp07THQaIed/juGeTbkve0gqAxyCGEazPER95iwBeTDWnjmDeB1Xs7u2//PKrbdeVa4OTg9NFqMwZkwQRkBmSE3gRMjYDFOMRnz416Oqgam3XJjWIQChqarvOHV+U/e2P6+36lRIrJLHv1bHRs21gYsamjP4BkK3Qs6qpFWjhw7AkL2RRuibmTg8OpotF28aYwcZiDGWQYHa4SxZdKMqKTp4qL9x39sEH7v/gk4/PF7OqKubz2Y0bO4cHe6p5PB6ePLld1y3gYL7nly9vsSV0d7ldVuqxcwbQxnAtN109m1vK3jvvSyKnxs/95KfXdm5M521ZntjcLgcD8U66aCIUgEHhq1AJO8uW2hS7XLqiV7FkIzETg1MTg9JxTv/t8Bl6yzNuf91nPINj59zKKhgA3sm0Gcftz38TA6A3al0xAJAN2fLb/sY7j7rHatHxGABGnIkBKhIZUeMkMSWBGIadFWoB5rxnDxHniIgJ4yGdPbm9vZU0NdNJbhrqoja1FybT3u7denmY5Vm4o1JqzC7s7U+UZfPUqRns2etXuhMbj/3+lx/6B78XPv4R3HtOiabJxFUB0iW8cVjvNN1h3c7a2CYzOPGF86UpmXFWKKBGCsogGApxnoghvTmcKamZGbtQEXtjn0kyXCKXSJR802mXtM3WZG2SNqp1toVaDZobzUnmJAvxdQhdUeZQZCZ2ws6rUKupzrEzVSYVvgUz3dNbyPqEeV/tMVrC3EBLICz11j8JlEHpSJnazAjwIsF7x8SgXxQDgEApW45mCiEmMBlYLZCl+XxA+UTl79kY3b+9fmZcrYM8NHaxUC1hUGBnH9/63mv/33/3g//l33Q/fW2zjud9ebIoQ0pxsUhdm1lT4MxGgAMFZafwIDZWQmZkQiYQwStCRsh0YuN0gtttmit1fUPQnDxRPHJx8MQHPv7P/9n2Jz/unngSp88gDMBl1/EicgpVK1IDU8V+g+v79dVrs+vXp46rrIhGGeiEo6PoGCyaCcSZkVnzUU4VKv1kSQbOmTWxZlYjI8DoNkoHLZNdBCedYtFpm3IiBrtkmY+VQic0WUNZlcGlblEf7Emuz2+OHr739LmNarOSdUYAHHph29yPqK3pYepS4TqE123/q8985w+/8WffefUnN7pp7cFrRVgr4FhTjaZGMVj5jS3TdNRbnhsB1ktsLukOy2LM3QXiLy4IgFaDEdfJHaaPnHno95767AdPPrQG700ERH1pigFC23bTRb0zmzXE5Ly5Ihl3SR37Ioi1Sz4pSEFqZMoK0M9gABxJADFzCE7VDtv04uHBJJuJpxCyUkyZIMF59JgO6/dO1uPClXBb9etdMADKcoAu5sV0JPnx+079xsPb93o4xDGU8jywMaSuOw5D8TKDfOvGM1/58Te+8fz3dm3KW5UOfOJOLZFqv6xi642melFHws0l9x0Rx1y/rRgAagx1BqKsBCN1RZXr1rX00Na9f+/JT33ugQ+fQolGIWxESnxE5JSj7H/PlSIoaYYlmC2zaXdHlF/PSES7wNOv7n7tpf0radQOtiAMrQtqOS+YNJFX9qACxECP1zgWQ6731oTTLmgUUzElsLfmwe3qEw9sf3Sj3MbCxZoR4MsMHGs79WsQd1YBQEGLCO/ArBbn5pEx2iv9gVYvXz0wiLMMqBFFdkkqsMDyMQsAPQOAQQbrxOpSF85yzIQwyFSZweUss70Tsnj41OaJQvzf/LV341cylNCBFCRL5rIu60lmRLRkV67yRsvsUVJyJAhuq7zRHr50/bWDdlqNqybHlRotLW1yliu0Y/XPX/k4bgGAzJGxV4iB0VuZmbKCzZAzsQhTl7tFnWNMi/yBe56U7JjhACFIb6fKlA2OKBTg0WiWZH/RNkahrHKK718BQFlVopIRev9TIWMxEuVALqekOfUgwGSJhEsfvEa3BK3waucGAGpwAieiOZtlEQYsxmYcqHJcsHgG6ZJjb0wNxSoM85Au7165un89emjBOcc7yiHn5xDHXm0QVtdplUwyBjGvGNVHH+qBegxY6ixmIvIuCLsYc91016/vHhxMUNDG1sa6bIC4TTHnLjj0KiYEtgQGgiAA7FlckeGyWSKLsKiqZp7c+1cAMKKOQ8fO4JQclmNfFqiYMTKjZ22rmBKZWB4GJo2Wo6hQYssIrhgOK5BncRBRUIQlZnVwgNiklJYkgg3ERcHbW8WZs6PPffapJ5/46Kkzp8uyVE1tW7ftYrFoWAawsLLxdICAsKIz08orb1kAELOKJdcLixGqRgRj8SFUQwVfu7H7kxdevHL1KrhaXz/lPGKEl+SQPUnluSyLwo+YPMOb0fLeN4iaM4gZADuWKdYSl3r7BVsp1GH1/q0FAM659K5XMO+Vf3oqwPtdAFhuBomJlwWAnKGGlNMxGQDvYwFAiZSZjL2SgVrHnSAJidGwM58zxZhT1MDBuyAus+1z8sOh3944vbW5UVZFztw2Xg2xFVNA+9UB0Fug3WmKGsTk501blIPRiZP7OV5DuvC5T138b/45nngY22tzJzNi4ko6pgmaeX5tOplmTUlJ4eAKc4X5UsV15BOKREXiInKRUCYeRN1MNGi1alEllJGKBJ/Zm5Ts2ISUNbOZLCd/clmcOpedz96Z89m7Lvgu+Db4Jvh58IvCz4tQV0U9CLlwljKDVFiJOtLcj00OverPUu6i7/RGtuIl0EpmhbFiJyxB5AlQokyU+kJGf9/3BQDvvGMig6ouyUE/9wKAdpZihpowC5jURC3ANkp/em10YXv9ns3BycINkUNqNLVFCC4n3t3XHz0//fOvvfbHX7ny9b+un3/x0fHWCeKBGupmMZ+3qUXp/NpwYdHInEnIVGUujZ0RSCIjCiUxIzhDkTHq1KnbmTY3ks6K4O49f+YTT33g97987z/6B+f+/u/ikUdw6jRCGbNYx0jOkS+8M0ctYRYxbXTe5LbVnIjhmFxPxonC0aFzFMUigZVByLzklCzX76TcG2CSGVlmZEHiI9nGm2pxK6UnMhIIdxmLLkZliGTmGJM7zgLRiMx5I1iOnOIw4Mzm8MKprfPrYcQYkJVQQSLEXpbDSGrThhG9myL+dHrpa89890+/81ffeP6HeeDaAlqyeeuQkkZA4TzEgeTmisJ6tVLosnxl1h/VUY3A7hYAfnHBgCPvQrwxO2HV7z/1uS8+/omTGHslp0KMTEsXgKxo5ovD+fwwWwPKLCQe7AzM5AlE6Uig/agA0C9w5J1MgJk555xSEhHnpG27K4eHl7tYi1OirGZGzOLYU7/GXFbHoLRS/lkOhkdf+uZfeWsBgMnnthl7euiek09eGJ5nDICQFxV1eTHzxETcZZLgM/D87vV//dd/+L3Lz16t9+JA8ii0EpE7wEhNlJwRGwOSiY0ZRH1J/j2/UL+0cewCALt++ebVxIygmQGyoqia/cmAB599/KnfeeLTF+VU1TGaiCCZ+7zHkl7Sc3tvnmOGkuWl8ga5uwWAX9/oiF6ZdX/+zCvfvhpn5alUVGB4yZwmhTaAJQ6ZClDAkuqox/OYIQZ7GJy2weJSBwII1n3iA+c/cm/1qMMQE+4ihVFmv4jwcgd5buFOQ58zQB3EA0ItLEMFeqHgR7eKp9vFzKETVuLIor1Nzd+S/qUwBRIMMM7kFdpmOAmdAUD27nrC8xN7OYYLgCPyBu7386SZOAMACeCWI6OBVLl3wXB3KVG/QsG3MADeFL2s5i1GWiBFQdI03aD0Dxf3Pnrqwte1vDa94U45Nk43LXIUhiVL044FGbrzghTgVc6LDb2IDcMx6jaToRzROh0c1M/svh6T++3PdrViLdO68BhGakzG0CH5PYCBe0eY37sxn8+uHeyxKsRlWlrzvhkrsqL4989LJjhJLw/ybp6BXu1HyXrs/3IPCSicdG2EpVA4Ilqkjps8aHTAhS0lhvskw9LXs4txNPLCSDPEbM55hiRtZ9N2RL4a+d4WzBt6dU7EdnMw+MDG+XsH289kpzF1Kq0xmy2VXm/t0atdH616490h6v2MW/xm0SPgFSQMKPTmJql3DO66wjF7p2pNio6k2hqunayag/bPn/3rS9cuHXxh8qUnP3UCw+BsHSEjU4JZdE5coAzMWiw6nB3DB4Aq2u+oreedOnYmDpZWq4hVq6xHwS9fWu8PSH1rlxpWb4q3vrMkhx+Vrwhi/dsGY9hyXiTjW0Y/BdAlUITzROLYgUGqSECGdTEeLuqcoziUwzAej9cre3C4Sah7LH/KKSdTdcy0toWPbFYPf+Bjv/WbH/vB9599+q+/+/3v/fCNN94YFU4xXOn/9EJADLAYjJSUjZRgRglEbDY52HPgtfGAQ2hSXtStwiTQ1qn7ppNq9+Dyf/rKd16/dP2Vl6/9we//9sMPk7DPGrPmguWER7mFQaj2Fnjtyk6ikCG2zEyJQYx64Zm3X6YsRwD0QwAvtRqI3mlZQ7fJj/T/gHN/rqkH3qgZiI7mtJsXvb9Sy6HpOEGmb97fLbHvS2/PPvMktizH3vrB29TxV+P7mw7nmJMjr9rPq5vrZz0Tet1+NbASxNQpkOEUytyp7Lf1IjeLYBwCOVIpa3Cdm9NFET764e3x+mAwuBz8/I3L08uXCu1cnyKkZYqYGAJi05DhVIOqKAjWaw31G2kyiLJYn5rUxLBjgaTe/7hl+ut7Cy97LSkAW6YCQKZGMLazD17cmc/++NnvF/ff89v/5/+6+NLn4DwG41nWBbyXihk7k9QczFriJnNmcuJZhDMjI6dkmgtf9DICZlCGgbNBjFyMoku0KQAmcYQM7hpNpl3MXdakORMTGEtNaAYprMegCUwzQVxIsGyIRpnYiAxGRoWwqpoqmArv3coml+22UU5pSe64qdxGIOt7la60EPrz0583XvV2AoyNqKcl9jeIKahXyFrizRUgfced7M+8KXR1yY7++c27ajWqHzUMLVtmVcvBwKaiEaql2YPnNjcGOOExAIKpaxekMTAh1rixe/C9H730la9d//q3/OtX7vfF/Y8+0e3tWt2qqgu8PhzBSWd5mqIKQ9msJ7URGYlxDxo1cCJOslTazEAr/rWQ3D3n73ny8ZMffwoffhz3nsWwgnAiS8wUPK2EmLoG8xmup7ifusmirpsuk3hfBV9VpV8sahgbk5ERRGDZjJboByVjouVUy9aL+ehyRLjlrClBQUywFQOVdXkNmTkD2RA1KzE7j4ycoznXf//yAtx+qXTVZ1YygLpWhHqy3yxm28Py4tkT953wYwanXDgOUEFmU6gRIOw60JS6BN+Bntl/6Y/++i+efu6H17upPz3GUOAsU9e0DXIDRzIoi+FoMasBhfHRkk5JGT2DYznV303QvV9BuAm4WYmP8UqVxuj23mEEg6BwNdr9dmu89cQ9D57BRgkLatAMEhNkAoBIWCjNo8GVmjVHOM/eBSBrNItLXP4td3rvdc9sDOMe5Q0s9zhs8MRiZNksIzvpDJNou3UbSRROVS1FL+RdRUYpJYFoXz9bzvY98l97hbT+uPSo+/fDLykrgZSUQGpKhK6d7g0o3Xtq64P3F/cyKINTvVGU0K7gQD5kcFvqAnhjMf2TZ5/+i+e/vVvOdRyolKgROUKX6DvrdWlWUwOOv5i548KAnABQL4ZHALGSkroyy3wSN0f+se17HwrnK8BmCyJ/U8IOwE0Q022qlCu+1F2s2a9YGEGhDLDy0QVNjFU+02S1ClKiSJgBL7fy44O805luuP7z3vvUSCS/vB8NoH6P+be4GRWaYarkI4HReYuVLob58LGthy4UEKCDy6YlewEogsN7djZ+JeLOYgCwoWAji1Fi9EWLMqMYAfeNcXjD9iaTS4tFt75h442mNSxy5UK2fEwRsh7infqNs0EyhUxVdpVCjIDU5dzIcNwMt1+5fuORC2tbDG1jns99CMS22y1UQgQR4COQgEygFCVGZIbcrYj+qkSf3/cr4zLq8Vi0QmXR8gPc2zn2M182z6yWAruz22earn792tVZ6rogWnp4Q+kHg4G1C5nXG1XZaerRmO/ycWfFkmWRjZckViVSWgHs2IMk55xJrfS11+vN7Fs//pEMw9mTpwtQV8/LDCLRNpr32hcTgK0SZ9fXioO9nZdfGG2ebhKRIhSleImau9wlNmUYlGAwE1UxZUts1jfAlsv1m89Y2XnehoMlsAmrFxUyYePVUhXJMjsi75QoEWX2dbLpwfSBE2NJ3tSBiIVMElEiiSQp55xSZiJhrypQ79kLLMbIVFYFuX4KTmDGsPCa64L5vnvPS5CXXnxp98bu5tamWSslhSrE3KKrMQjFcJDbjg2u3+ViRRC/ubi7G+9Z3GIFvcz9AP2zHukPL4ESZk51YBIyUb+nEk7eWspzqydxtnFmY56n3/nhX79x45XTF7fXZLibbmzyGmpyKEiIFLN5w8xrQzKgFGwNsb1ZblRVkbs8OagP9gfjsYJIzbFUvgjsNFvbpuBLkKhQFkpCyVl0pg6m1jsIHqHOV0VNMzMyQ/9QQ19pUiNTl5U1kSnUFGZGEG/ERk57WDwJSIyEzOvybs9OJARiiinVkMwCKjyXlRWDSGESZTKPi6ad1jrLrkOROZAXOFLpb104h+0tPP74yU9+/NEPffDsI4+e/+GPnompadtp286Rk2MpZFD6KjXKFpx5R8GTJ6PUxm7RCHM5LMn5LsUMuLIU71O2pu0MbmvjRFmsv/LS5af/6kdXL01cOHH/I2MjUcCgChXC0NPGEKe2h5zjfDFrUxcztZlbBAouW2REJhMYWRbNpFlzFGYQDJyJM/nIklgyOTLrweVL1n0Pwl+ZOtLq9fIBhaWcO4X5IMSUYlSLXlZWeQBA2vPlibDUQnq366X+JwG7RfjiaH7se4flrJqy5cQwFm5T7Ds6MYtzItJXlHQpUWR9R1qipc2Y5ZZJ9+YD9naTY6/2xgQI3sWzAN7gkYkMrERwZoUiKFyvdDAa8GC4SGlv3rRUlAWVkAF7J86xYH3TP3Rx66mnTnzm0/V4IBcv1idO7g4G10SuEXaIriFXj9z3+nw6mc8319ZPjzaKLmrTeKEUNDuKjlVYsg9Jhp3ziTJD+ZcobUFmbCQGp+zVuSxsjkxSRjQrRoOEdOPgRhjIaH2wNzk4d/HiM5feeH6xd/IzH3vqn/9X5Rc/h7NnMVpP2Xu/XnnfGS5P8dp88QbyDpu6AuRhoiAFK5M5Mie9DIuSZu6zXwpThSlcYklEmfpbwzIhg9hTgkbLGdmcg0iWpcc639Ip2fr+wZSNM3zmYAiKMmuRtYg5rLwj2UAKznCZfCZOJhmyGtBgCtMMZJga1Ext+W6++YDCElEGZ7CaqAmZaDQmKrz3zJYycucFPYi23y4T0Ct19HSDt3b0lTXtbQ8l9Ka1xkfmi7SqPVAyMhF4tsDqpHPUIC2gc6QWOeeYurqw7sQgPHBy/eLpaiNgTTBgVFCHSFDkiLbGT37y7L/8H7/6P/z3sx/98EzXndI0btthSlQvCoUTFmIz12Vtu9wlNWPhEHzhi0q8y0CTY9O1g+FYiRujOeiQ3WFR7o2Gl7bHn/y//Tfn/vGXh3/wBXz0CZzaRuFRVRiMki9adhHogKnh6nRxbT7bU700baZZMnn4AfsC7DKo02zLforlWVRyai6RWD/SwqmKmTMT7c29+sm4h7USW/+QTN4gPWvT577/kBE6zVGoTnnWtXVORswgtSyemY2IHDGDHcTBiQmBnXfsXWKrc9tQTAUGQeevPXuam4dPrz92/uSFLb9JGAADcAHyxE7JsmqXSMEkke0H8eU96b45+f7/8If/0x//4GvNCLRZ3Oj2uwINd5EUAjgPFsuITQezpf6aKVR7uPZKiHlVF7ZVNtruKLT0+x/McAwRAD3IOqh5VbG8vj5YLCaAcuEsdrDsq8HIVaO5t0vzj5y6+F///j/5rfMfGUJpUZcgxMwhgDCLOGwxTdiZx8uHtYYRuCQuLFNOmRJ672qC9lAGkGrPbAaziWjo+Y5JLHE2MiIVM7RdYRwkeB8S826H1yfzK/O28wMjYRLHjkjUsqqB0M/QPRseMDIlM1G4bGK9W5uhn9BhBu26zjl2LMg5kAxD8Ao0N4Zy+ROPrn/mwtkLhA3gFGOsHnMFlQQ3zbFx/pDkp7jx/3r63/73f/G/TDbyrMydQ4Rl7StbAhPq5X+YlCiz3ST33GE1gGPt1pzpPWtr3WQ/I7tx2XnLjuAKiazXZhf9qf/DZ/7gv3r8y6dRuTa5cgjnevGCW5MeS9GVI40xACAiOJADCe5EJ6Rf0VDSDhkwSUDqgUncCDWgBMy7ZigeRovpvCWqnfxA8d99442fypmZH3VZQSBWTVFJMpUdlxkFiGFHCdXjyV0QdMgW54tMFQ832sjxYOeBsPjC/eP/7ZPbJ5aAsor9iChLXhSuXYqO3jFxZzEAYArtIJqBCMlwBAwBBzyyOXrtYPpijBNNCobzTKCY2Wk+3ghksHzLHy7BgQBVIjBSpgwnNblLueC6/snE7tmic4V3eVnXZ0d9qjFjNQHREnHRo/DeDk1+N34Zg+y2G+ytwKtbSksreWVVYi7gCToEP3rm/sfPXfz61ee56PU8CLFbxITUBYupWxC5uynWnxU9hgW45S4m3A46TozE2gId5+/uvnDi9TOnTm/69ftOV9Is4iCCfWFZC5EEMFACYQR/z+bAu7947VJ14ryryrqt57NWPSM4YlbqEbjqlhlaFbu5lnxrrv8dnlneguM7AniuRpmbQv8KurqL0xWKErHjtq19IBYz7VapeAeDgQmsgMJFkzrprEtD80Lo+b2UAeIhOQHXMnx489xjZ+7vLufp/sLKtjPVLBCHUQVYWy8ghtQLZwKG3Ltn0d2R6ucSbwH80i0vekvRvuCVuefnajaU2+VhnA8rCqCnX/rO5X/52u/91hf/4cN/0MAPh5wNanCMtXEZky7mja9KxxAAjOwtDzynsij8Gwc7CKPCD0ytnkc1FvGjqorLrRuZkoqa9bs6MJGuMKVLEK4t0a8327+CDCuZIL/5+Iz1aBPx5qFvqUmqGjMomyWDJ1NSIsvUk1s4k2RyPZ1mdz5rHCpFo6gKFB6eIQQkeAdHgMAzTpwOHx1cvPDAPY8//rEXXtr7zrd/+IPvP3/5jRsH0/0irBVhbTBcTzF2KSGBmZynYTmkQVUGNrN53c7baCwFF847I6eqqWvbjjfW1st7R4f7u9/+1k9ffPmF67u/e/+DG4994OET2wIgI3Y6F0LlB3kLIsVBI4etm3UUmTyDjInFzHLKlnr53bL0vm472JEVRD+gvM32bkkUesubt5xqzmRKUDMimBhnAEumAyA3x7QlUPod++k7xc8eIxhqvaSSJYCPLvmS6ELLwpctAbO3cKcAW+Fwjxc9n+vdPAM9rbgfseXIppkUxhFoWExg6uuuy9M653ChksKyEnVAMMJ4jOEY9+WH7juPeY3ZBLOZzWcWO1YF8vTg+ui55/a/88y1yzs8r7eNCh+63FBi9Zqp1yyGkdBSjKs75tG+j7GUUjawMcD9Di8TlHi8Nrx2sDPf3S8rt7a2BmjTNOXa6LuvvNhtblx49IPnfvOT1Ucewz2nMFiP8F4GCrQ1pjUO2m6iOCiF2FUt+7yqeNwc+N6RE5Opd1LiFZ2cdekRwD2zTQlKqgQ1NsDdhtw/uuhv+eKjX+6ZNvbmj+lbWrRC0fJbl4VHkW+B4S+/tk/GrXy5j9g/R4g7hiocLQlAS+Tsbb/bt/gtP3oTbAtkXr2kvjwHL1AgJtOUMykJvLgQuJlNfdaCaTwIJ4eDE+Nqa4BhQEnIXaLZRHKCKQ4O86VL+salv/qX/6NdvXoxptPjtbFSapogmb3yIFjWFGMTY0yJQygG5diXe3t7OWmNHCV5IfHC1ah0bmcxO7B0AOsGw/G995x//AP3Pv4E7j+LB85hfYDhGL4EnLJEDplcA8yj1SkprI5pWs/b2GXEToYZf4MIKxnk6KQAAASrxPfbxPJKicF4tTazlf+zLS1PIZxUW+2iJSMhoh7Y3ReBZAkc4SN+V06xizmTUsmD0nXMdZxPJgePn908HWh7vTw5kHX0iv+AglX7H2cR4yITjGWGLnv/r3/8b7/ytb+4Pj2ozq1poEObYiTRpZtyY3aT0/k2OGh6u79Wp+Ju/v+9DMJKAYVXBErtbRcODw9hmUJwznUuQZHbrmsz7di95dYH73no3rWTA1AABRCU2Dtky0TOQxX7s3TYKVWjDN/DbOm28Wp5xW+ZOplsSd9csWBghExKqkYI3semYyEZ+GTYnXY3mpSLgUHIbp/hb+EPHR3l8jeWWvC8nLyXRSVV8HA4nE8nSHlcVZVjrWutmxL1E/dtXNySE0gjuAFQ9El79pg0WC8kFLtYPKeXn37tuR8cvHA47HLh4s09Od267FzemHTbod/tzz8jWDHf3+UcpQgJCZpgpGrcWdXKhy5efPLE/SOwz6kgAQDNSyrJMlZJj7dMRmJ3d46/kqGraawfrsBLch4D7JbbEOeLVPpd4KcH8cVaLqOIfe2HEmsP03D5CIpvwDGNwY+CTSlmYcpu0Bg481DkniF/YKtYB4oVcTACDs7TITQdTaF3SNxZDADqK8qEtCST9yALMqDz4epCX5lMDpUsFCSlqOSskKWIwd81eoWfXjyXCIDGaPPds0Vzbn1w2ksljo2g2diY+jmfwhGIlk2FAJa7DIBf3yAgp8xMJNKiaygV68MZ4k8vvbJAVCfGhhyREgDPkrOpc3dVN39GHOvUkEl3OD+c1xrj+lp1erBWikhSNmPAs6xuTARCuT4YbW++dmMeNefYMsGEomawc0WVDCvvN6aVxZ+t4LZv89PvcBH5OGOPqKbZoiqqskIGclQic0RkRmZy1KQVY4SRSVvTDjAnZeHhVhtImB1tImPFLeKNw71LO5dl5M1xThnEKAvEhLZzg4FFpVta25sYHv8K3I2/IY7ZnwGiTIgOmZFX3FoAg+Fosr/ftd362pqaXbly5frB3kzb9VNnmIeZuKMIMg8Ws+bwcOQLAQuDCBSYfHBVcKPR3nSeCTnGnCIYIizOkWM1tVWySgw9Vt9pzyK/7VjoqKm3v3NEgnnbO+Ad7xewWiaYIwtCjvra35KSaqBlQpIYIIJaO1fNOWtaPkgzxQRhcg5CACErjOCLsLFW3Xdu+MgDJ+675/57z504fWKtqjjnetEcDgaiEsFJJRmnaLGJTd02sbHYWMog8z4Mgq+yUWzzeDSOMXVdQ7CqLIP3s/n06uXrr7x4Zf96G2i4uba9NoYQBU6ghUMuAwajclAGJo5t0lpjzMmSkoAcwRs5sIcL7FxMMDgCkTEBrkdhWwYyaOkX8dZzvtx3E1ZMk17eWp2wdwKYamYQ81GuYPlNK/i/9WaQx+mj7+IjK28VI26yKd2CE+sZVGZ4C5x/yTGn44ygq0LJu/5475Tdq7LDbh5M7wShzOSFiUlTTLGjuj7jy7XMBYuYLPdIoYAXDAdYG2JzDSfX6Z5TdN95XLyA+88W9507cfb0QGT3+s7u1avadYOiKIsi5cjWC8QRGRtTFkRnkdMxGavvY/RJJTbOhMwUhVpn0VkWndWz4XBQFcEReZLUJovmNzafnU5PPPXhD/7B3xt99lO4/16srWkxyL6EoInYn9jOZH7YNA1UxTnxku1nZdDfpkVsN6+zAUvRfWJOqkktmy0JMMuC+TGH3Hf49JGB9pua0/NCj9F6ItPsmIOXlXG08U0lyb4fHukrHPHDbmnJ6v8dPfoG9GO19tbDK4pZT4FgwBFIIVlF1WkWVZ910GW3Oz2hfK6sHtjavO+UPz1E5RAInGykXVCgafH6VTz93Zf//Vde+fd/zD/46alZd4bCuhG1jeXITlDJQVe3HqlwyUtH1uaUYkpNVyqVxoEcESXQVNNebi+nZq/k+tRG+cTDpz/78fu//LnTX/osPvlRPHwRa5sYriOM4AfZlVF8x1wD12e6M5nfmMz2mzhr4qLLdbKoQly+XQ30vQkDZQKBnJkYxIxBS7KGc022SdvWSSEivjBQzhluyaKko3UaAaQ5dcTmKAuS5ZZT5zWNKD958d4T66Ot4WidqQJKwEeEaE6RUozI5l3DXBNerK99f/+FP/z+n/7JN7/66pVLw62Ncn20OztcdO1oc73L6WhtcLMn3Y1fbBCBeYkCNBUzkClZZotdg+DZF6pqSg7eGYUWttd8/MEnvvDUJx87ed8afAny5EEOLrRRW7AKpgnX9qeLrg3VIC09R95dc0BsDIKyGmWQEsyZsaHwVVPHZGKFTDq8vrt/0LZcDZIdzxWCDT2ZLhNlZgUrMcDB+a5uPGytLF1q68PdIen9p9Y/9sjZe3m8juCRfbJihd6dNnNZL+fQF9tLf/r9v/rqD55+8frrjeQclopdd+Nt41h3PQOL2cwXQQaDBDNVZOKOywanZfT3P/XFzzz44RG8SwjskWGmdCyTk7vxKxVGZkgCE/U9PMsEHQNQj+zRhV7FPLiG8NNF/upL155+fbpACWYwE5GqLsXA3oukFgOmGa6wokCGzfdOUvPxC2uffvjc2XLpvdqX6B3MWQcQqOh9g++QuMMKAP1+kUm5Bw2RgDzYAD/E1bm8uH9wo2mzK0M5IriY8psgQH+H3yaY9UAgFgERctZuMkgHZ9eG96xXQ4ZLgCbvCLAMIxATCZbJOhUQWCB3x89f1yCASWKO7EjJOqSSx2lA1w5uXNvfzWRJ+l5kvijLomxTVJb30+btVz6OeWrIjdYn08nO9avWxe3NtVPDjSo4tJFZQOyNLGkCgYkBdljb3ty7Mdm7frWqitH6WkzaZi2qKuUeEksAizGW2rzI/PaMjfekAECAdp0B4kNRwInLSUlz4T0lFRCvkLLoJYIpMyXTbGbCXARXODiADNq2gCXWzPCuoIHb399//dplK10xLhWSYwJz719YDoaxjWzL1vZQsls0i+/GexbHOptGUKbMSLwSqz9K9BJpTKbKwqPRqByPbkwOvvXDZxCqOSe3VjoIoGTJpVyxLN3tlyUwkCMpfRh4Xw7IrJ3PVHNZhKIqDbpoG5Fe6gBsS916pyRLDavbjmWZiaab+Qe6tf3vdB7euQDQa2kw4JmEICuXXFu6b9JRAYABzyCibJyydjm3Xay71DRdJgZJvxSMQExoE1JEXmBQ4Mw5/6EPnfnIhx+7//57N08Mt7YGL7zy7Lw9nNd7i25mnMPAr22ONze360nrEIS8iDeIqqXcg9KJhZkotl3XdSJ+OByOR1tvvLx749rsxtX9xawuXLW+NigKeFiTpkRakit8WThxZpQTaW4tqYGJnQviA8TlzHWTiD0Z9/lvNjjVvgbUi9a/Ken/Ts9GRshmYGZxIkSmRsvBb3m+Cb1At/Wv3/MCQG87jFsKAD0d4EjLR2/Bka3KETf7kvFxsnvv3N/e4ePLAkBf3L3lYIgIWRMDhXfeOy8sTIHIxWRZTRwCmbA6MRARVBVQJVNhcwLvyDl4wjDg9Mlqa8t33e7VncP9vULc+tp6blshJhhBMmkGOra49Ob8ZUlwiMGpI1BmagWty63TJEk5Tyb7Z06fCiKpactq5F05r7sdxfrHP3rvlz43+Nynce85FH7qXUchQpqEwzn2J/W0bhsgO6csZJB8zAt8zALATXrdu/yBn1MBQFYFAIPp36IA8KavBfX+PaYM7Y+dQFhuPtjMchagICqYCpjTLG3kujkbivPD4T1bozPrWOtT/xHUzMrUICdMpnj+heYrf/nSf/rzvW9+z15+7TfOnttmr02zmE5MswRRskmzSGSJNMFAEGYHFmNWbK5vQXyt6SB3B5oOPU+GYbpW3vu5T5361Mcufvnzp//eF8tPPoUL57R0U80NDTo3UOcbUAMcKHZq3Fjg9Rv71yfzg7ptFMpe2Sk5knD8Es8xwohAxCCvfRX8yPKULci066ZN05qReBExs6RKIst6KnFfkgFlgjLZoJDSk7XzNJsE7c5vrj98z5kzAzcSNwQKoAJ8BHUGVXhRpMZpxzyFPW9X/+SZb//H7/zlf/zWnzUcxye2uAyH7aLVJIPSD8o2djc7+i2F4bvxi4xeg8uAvs63HJqQGSYiw4HmZIvWkR9wCFmG0Z33G1/6yKc+8/BHTmLoLA7gmX0vdJOJO6ZZxt6sm8zrCOIQVI9VADAyApmRgnKfT2EQQI6cGieWOvPOPO42ba2UvdefyXB6y/cvqTKZyUgyiRL3OJIcUyWyUZWlxnS4V8T6oXMnf+PR0/eJ34ArYMg5ZARmEBIM60UDe013vv7T7/3pD//qh689f6itrBWJ9b0BdP6axvGq3UBO3Wh93by0KcNE1IUaw5Y/9eCTf++pz110Z53lCp6NYuxcKG7uQe7Gr10QZSARSDQAACEJEgPIBdqSMqUMcHTuBvDNK/M/f/7Ki3OX/YCcY2ZTXTIlj7Wm+5ktymauqFicNrVb7N0/ts9e3P7EvYM1wCPRUtATAnIWAQYHrHi8d0LcaQUAwAQkmaEgRo947YUNsJvcq4eHO7NFCy/lGpHLWVd25X/XEJGj/k0iImJEHjEv9tZKf+/W1gmPIgI5kodQTr30T7/b7pMjxvTe3Rl345cxCMTUti0xOXFRM5i5ECrcC6+8uGgbhULEVMOgCkVYLGr0G4a78Q5xzIQpD9bXoubZ5GD3YA85bm6OT1Ybw1Cg7cAOhpDUzNT1Ot3YKgApclen2HRZjdicT8ba65JjJSLb4zT7m/h9LACY92G6WMRsa2thMEBsiVIehRIp8Qonix7lR31+WPvtBRF5XxQBnsEGTUpMGdmcOfiqGLSpmdTzl66/7gYDH0KTMwCEknzQmC1FWqGHb4rB3pYUuxvvQRyvP6NXN8Vbl9257arhoCiK2WJxuJhlRyhD8u61vb1LB3sNpeH2YEwVUwpQ8WGJywCL0JEunQDDyhVF4clIs1rMOXXaJVVhNhBbfydAVES5V/uxVa7/Vhz60bEdIdCPC8deHjIxTAlKlomU2YRIpE+m9NtVMogtwZUWnIA4g6JZytapdRld0rqL8yZ2SVSYXb9ChPdA3XphOAKhGuK++8cXH37gyY88PFiTM/dsSok2zmbttInzLncppu3BVpCKyeWU2y6llIMPw+Hg4PCgCEVZVkbI2XLOKVvqMCpO1fN85Y0rb7x2af/GHpIOq+F4NNZogcSLD6DSy9rYbQ15PC47hUJSF7MqiSdCm9F2Ko6JQEvgvwqSV2VoPkor3d6jbn221VXoVcXNsrA4ccJAb0LJR56Qve7OUqbgfWIA4KgMwNIl5F7xv3/3dkvptykA0DIj/qbHLS4at/0DfdtE7Tu23XqrRCyTe9wnT8nMCZsqGbwXL8wwYSIvO7PJjVTvpjhjaQqXAzqHmkiCMx8oVOxLDiX7Er5EUSxy7asCG+vD9XHIOjmcNPOZJC3Z+R4vaZbNWkoLSR3FcDzKw/sbbOxVDBSFGpdbp51LWTJINwYVpTTZ3deE8cZWq3KQtD6x+dF/8b+vPv4R3H8vqmJPaC5hDj9TurHfTBfdos2RBKGE84ksRw18LEDMsQsAcutw9C4exG//vr296cSxCwAEmKoXKYLzQmRmerwCwNs2HD1cjixxX7nvR4l+DDGGISVOUTR51ZJ0QDTybt3zxTMbJzf85hAFQHWy2dQ3cxdrtAu88vLsL/7yJ//2373wR19pnnvhXMRDmxvNYtKkRZPbzNlXLlRFl+NkNtna2KBsadGiyxXcOAzWwrAqB1NgN3fXU3vgkE5vrj/x8L2f+8S9n//MmX/8D8ZPfdA9+jDOnexCNaOwL37qq+wHmakG9hWv7+Pla/PXdqdXDmZ7dZzF3LFz5UjKSsUrO5ZA7yd/lkBGxFj6BDgzAMqkjJZp0rXT2GaQBEcsplAzsChEwb3TzdLunpJolNxwrIM2m57v3Vx78NTWPSMKgAc8UChCBPe212Tw4IJalkuYPr3//B/9+K//9Pnv/uDqi27Ny8DPU3djdhjJRlsbYVDNusZuLX2uCgD0dqpxd+PnGEdGYUZmS8d5NmOC976qcpPQpMoPfRadtOPovvD4Jz/76EceHtwboFR3Qy4IHkZ1l1G6hnD9sLkxmURh8iEmMzrG/pEAMQX18P/eLKT/x6wZrgqJ+MpBc22+iK7QoqqTmhxjfOtl4pQ4k2QWJTFi6zGQKQ0EPrU23Rta8/CZzQ8/cPahATaAISBJQ0Yhjh0yY8YxEr+ar3/1uW999dlv/fjai3tY2DDI2HfH9nS8s+KY+2XASTUetl1Ki7bgoohU1XQ+rP2Xv/X7j289sIWBByoJMaUYU6jKY//G3fjVCSIlRDYm80a9tDKUwEgVWkJE7MB+IeEnNf70xcO/vnQ4Cxu5GPT1b8sZqmAW594eMHHsBgFGrqwIbPPDTZ09car6zP0bHxi7CikgM9xyKwq45Z7H3VHCxXdaAaBfH0OZAROYA5yCwJlQC/ZavTpdHHZqbmCuVCVQek+E4JjZVgwA8DKErWunTtPZ0YnzGzLMEAUkEUUl6Mpeb9lHtaeGHmtCvRu/YkFEuXddElbTzCpw6xubl69f2T3YbbrIXmLs4D15iYsZxN/tED8jjntqYjZfBnI8mU/2D/cUurm9fiJsaKw9SS/9HAD2vToImox7Ntz61om9vb2d3T0uylANZ03HrqeWE4OBpUwBHWWd3trO96IAAJCvytliEXMeVsMyAIlZUQgj5176xAhGR0asxkTgXvJHmbhwLggYYBISIZgRhF2Ak4FzZfjei89Nu1p8UZRVm82F4J2L+/twwgZafv8yN3a3APCex/HOJgFCN9NBffSJr6wpxqQqzmXGQmP2XG6s78xmV/au7053ncN4o/TCDlYKbjo8ENLK7rW3N18PvLE2dMz1Yj5bTMy0rMpsN+H7rERGrGyAsumtyarbj+it77xT93+n+4UIMINls8xQIfLCjlccAyIF2y3ZX0NWWOplk0mIBeLAEtVmdTudt3VEUt8ZMkMIa5WDGFRzjsQgx4MxNk+43/jkQx/80AcffPi+s+dODQehqWdXrrz+xiuvBPOxboi1rHwohZc+kVoUzmBt26aUvIgPhRnHTre3Tjt2ddvu7OxceuPK3u7UOmc5nD99yodKKDCRIAVKVchVJb4MIi7HNsVWsxk5Yuq1ymyFX2ZkhjLUoJnfPKK8tQBwdOaJjMlUFSDvnRPuJRR5mVrko4Tj0Y3+PkkAEREzG3GXeyKl9iSAXibj9hLSap3Xb1DfATLxTv3nWMMt9ZLvZOjVEI50s4m8c6qJAWGQaYpJVZUpV2HG2E/xMLbzrAujOlOdFJ6TIRnUerKNEIvC1w6txpIdNtdHW9sDwuHewY1rV9eqUoxZzZAT5USWWA0a4N6iUP8LCzZyWYykddb12X9OhCymQ3HNdC4q1drWbht/ur8/fvChJ//Lf4rf/k2cO4nhsPFFw9UcxVTtcN7uH9Rtp2bOnGfvTVw0yzl7ef8LAMc55GMxAG7tM++y9QTAzDEXwYVevXRp/3v0kb+hAPCO32xQNiPq+SyrQob1BQDSxJopR9GuFNoYlKc2ilMnimGF4CEGdC11C85dDw2e/Kf/dOkv//LZP/mTa9/9XrG7d9aF89WgCG5ncl0DXOEhllJnOQfmtcEIXWKjIhRlMSAfumQHi8WlxeylVB+sVeGB82d+40MPffk3T/zuF6sv/mbx6Y/j3Blsb3VltccygatRKkqFPwSmip0al3bx+u7htcl8ntCx74zUhVCNquGYxPUXmvpp7d1fgOMG9SgIctZrYRmAzEjMC9Vp29TZ4B2LmJnmDGIj0d72cGm/m9miWLK4sGbqUn1mXH3gnrOPnBufCJCMguGgpVqhWKIuGQikkuaEq5h949KP/3/f+vM//vE3X252bS34ATdd3SKHYVWMhx101iysa+HkZvn3KPuPu8u3X2wQQGTG0H41pdyrqgFkUg5yl6G86Uc07Wga7x+f+t/81h88vH1ugwqnGjoruCD2MG6iaSHTiKsHhwd1Q6Fk8V3KzMdgwBBw1BJjxWrOByQpU8HTDm/sTfaaSNXQfDnrWmF59wl36yHELEpstKym9x7yAyJuFulgZ6D1o2e2P/bIhfvGGADjiLIzbxRExKMDWmBO3Q4W33j1+1/54dM/vPLCATe25jH0WSzb31JP/A6JYxcA2FxZLhYN5s0AZdnQaR587MJj//hjf28LpQcqOEdOc1ZQCOGXZm1yN977ICgjkbHCZ0LkpW+OR/KYAxGqkcsdDk9fyl958cZLC9bBhrkAQFXRYwpFlsnS96RFxOQdx9bV+xeG+qn7Nj9+fnTWY4DoTAnS84uXDuAgHKcg+msQd1YBoDd96VNUTOiVGXvsViJ2Hgsur+xPrs/ajorshkYGe28KAACWvPXVjtTMYJop17PZyXLw4KnhliAoIIrcmHACMjiDiUgMvPS3uaP65x0Xdbsoy5KAtm2dEyZmyAhDHsrlq1dn86l4t8itClHhc9OurFXuxtvH8XbvRlbXYPaVM4+DdrY7O1BTV8nWeDwiIRCygcg510NbJHcDkWEBSEhqnWpnrOyJXI8GJOtluGmZFyN62wXxe1IAUEYvxG6EHLNoGBUoRHKT3PIHDH3egc3IQMYwEjZDF6PBvAvBEdlSGoWZVRMJMaT0Yby5fqjdT197tevixubWvGlz1qIs4mwG59DnC1a51rsFgPcjjl0A4FWuewV+5lUmH3VrOfuqGqyNzEmbukXToCii6XQ+3d27vn+4l60NhbjgAntmU9ZkyaBM5MEBqIARMCAURXBMIoybgGsCgUzYQGACGZnyEvPapxjefDg3gbGr/Nxxg9lMTTMsA3DC3jkR7iVabkmNLX88A8lYiUBiwsZszEpMLnQpx6Sdat3myaKb1Na2WBuwRWtyTKQZMVPOlBOUSIZDnD+/9oGH73/0kUcfvO/ee86evO+eM7ODQ7MmU+2LXJQM7lJaxFSvrY2adlHPZ2TkisL5IC6E4Ls8ZZ+CF5BvG5ke2LUrzcsv7FHe1m4wHpIPZBrVpsSHhLb0oypgEHwgg2XNGQT2osv8uAFKyH0uT9mU+Ob5v6U7HaXOb38YiJJmMnLOO2HqDUVYVtfmlrNKfdL0vSkALN2SVgPjcvRijhnZkFVtKTVG/e8eZatuHtfqP/oW+H/PAHjrm/ZOUi3v3HbDkdIVLZX/AfQJWTMv4pxjQFOEqYpgPGy9ROJGddHlWZfmTTfvIrty0VrboI3UdsiKpD1+yidWAwUXsLk+GA6trg/396zLlBMrSDMRMRuxeWKvfBxN/Pc32ITNZUJ0liRlyYTs1ApVm3cF/GjjVO2L17roLz7w5H/xj/APfh+nthF8Iz5JtYA/0Lx3uJjXlhIMvq/SJZYEKBGxHHM5fOwCAN8+HP2ND/CKAHf7Q5fcmdseqyYdo/UEwHoGgHgB1Ex/VgFACYaVTNWtX/UWQgIbsKLtLbULV01mKFv2rFXhxoOwOSw2xn5tCMdoYB1qTy1rh2aOa1fxox/jW9/+5r/6V/vPPKtXrmwqzo1HG4Mip25/ti/bIy3EmGBqMVITK4RxMawPZk6Cr4Yp+Alsj2xW+cnWePjJD40+8cH7vvjZU7/7Bf7cJ/GBh3FiE8NBRzIXP+cyokooIjgBteGFy93lQ7q6V+/M5otkmQMVJbxPBheKoqp8IKjFrjVTL66HVb1PQX0GAsZmDGNjJVKiyDyN7TylRODgjTnHbArmnjbaSzVmgjlEsewQC6SNSu7ZWnvg1NaFrbDFqBTSdpVwASuMXD/Os2aXWtGrOn1udunPXvzOH/3o6W++/tzlOMlD4bVwsHdDWYvRsNoYZ8KsniN2EIaTt7T8qEPdjV9MkJEz4tWdqDc9xQiqMhhaA5d4E5VMugujU3//E1/8rYc+tma+NAwRBlQgGjIpS/Iyjbgxbw7btjNSkBGzhCOi7rtqT+8PAl0q3xF6dIeSqLh5xM60vTFr5gZ1ZRSn4GMqKFAi7odfBQFLAUOv2ecOi8mm6AfObH34vrP3r/EaUEWrIlEmJiKPzGhgB6gPkP7dD/74Gy987wdXfrJrc11zWnFLKWq7GtHvxtvHMfcXhBxRlLnu0GFLhoMGH9i68A8//eUnxg9U4NIokMtdYpFQhrZrndxBAut3WhAUmgBW+I7RMRQQwCNKnEEUSo0fvpL8n/xk7y9em06Krey8EpmZ3VT1fO9u0B6lxpBmOk6HHzxZ/tYjZ5/cwAi5ssSmDOHV0mmZ/b/D9LTvrLuxn7QUvQxwr82dAWWoqK2xf2BL7hn6Ud5fdPNcNoA/gtH8XX86ZxCRCIAl3MNMzVyxfvlg/5Vps2uYOxRZnBG0B+D0lAHNYCUsgV13WZm/vmGExWJRlJWItHUzDmseDCSBfOrcR765/u1ruzfmhKnWi2QwgtxBamU/hyCoZ+nm0zwsB1uDusCLB9f/6KVvL9rF/Z//3xWctpQRDdmhoyBONQ2D322mhvDh82vDzbWvfO/Fg8PdrVMXDlMEoHD9Pt8IBobhmCrTxwsDT9tmbTziNl6f7IesJ8drQTCZpFB6QJXYSNGDiQgAkhKDM1lnoC5OYxxqIQRnKBgw5ixx0VIhG1LCnf2Hv/X7X//ed187uFac87RIRpFHAxQlrRJndyEev4yhgIEVZBADGWLM441NME1m03Y2xWiAMqDuLPCoqtLh/HuvPPv6ay8fznbDuKyGG0AKgCNmMVFzSp6JIH3uddKlU8Gtn948dWLz+UvXXrm258rhsq9TZ+zMYLe4df7sLWH/sb81UXtpQaGWgWhIIGUxUwFWiTI++qSRKIENCoWZmqrCkD2RSkHi2Yeoues6iTHn/JMrzYCtKN2gcmXhHZIiq0VAHUJg3trAibXho/c9+ZufeHJyGP/X//CV55596Zlnn9s9vOykcL5iVw3KajK9HKNVVTkYjgk8q+uuTSzapb2q8INifWt4jqJfTOrv//DGX339p889e/2LX37qD/7z33joMYRBCY4MDSDK00EYn9ji3cHotRuzy5NFndqoobcc6IsxuU9U280Df7dnEqxkfcdRgxGrHXkQve3C6H0Z3G6rAaySlWrGq5rmre0wAgz9NX2/GnR76GqEv9kGUJuyYyMn3jsHTZaFSHzY3T2U4EspEQqNnWZtCTD3ytV9VqWkZAhMwbngxDk9f2Y85g3i1KRJWRR4+OLWJ586ODi48vVv5iw5dwNyDtkZ+6Vjw/t/wO86tDfgJgYyG5wCQFANmUsfiMuDnF6Z1umBBz77f/kX+J3fQTtBUS5y13aUPS+yHhzMJ7NI5J2roJwTklpOOQvBi/OCNv1cLvIvSxwVqJZeLH/n/eqtluxiIDUD9JbBtycPqbW+cBvDYnsYxgElAEPWrpDo0DlkpA43rqWnn/72v/8PL3zjm6erck1kPRQjLyGrtk3q2ozMXarbpgQ2qlE5HrfzRT2vp7OmWl+rQzhI7fWu2WcMz565+KEP3f/Yw+MvfhGDCqMKwwEKD5aJYaHm3XoEItACsUVdp7buZpmv7E5nGUlNxLsQ2Lkmxq5ZeO+FwCA25JQtRee4dJJT+juewL8hSGHLnGNfic3EmdCknEAmjkVYEVVZzUno9esYCspiiS07i96a9VIunNh46ORwA3AJqW6HwkURoNmQlZBhHeeWtaG8gF6m2V++9sx/+NZf/mjn1Xokg9PrC5ebxVTWSmGatLVd2kXwxdYmCTeL+ft7Eu7G3y5I+0Q4VnXlm2UZdkJOtZPGmHWYqyfOPvifffR3TmGocY6cq0GA49zFJmX2njwO67y3qLMECTZrWmc8Hg27pjtWi5SUoWS9+Q9nAsCZmAL29tPObN6wGMs8pgzxhU/xGPeX0s3ZnAEyE4PTVGjU+WSs3cVTmx996NR9I0jMrN3AF2gJ2uuXoUE6QL2LboL4xz/4xuvz69fz1MaOhi5al7saMSMIfmkK5L8OkbOBAocgft3KSu3+9TOfPvuRARwjVhQceNpOR+OxAou2CaG8q8D0axsroMFypgNw5KJkBuMkbo5i1/DKtL1ag9bXUm5gaYnjYQZgqpbzeyZ2TkCK0k3XbHHPcHBxE+uApI65H01VDL0EQr+IdO9VwvdXJO4wBgCox8JJD9nqMS9kIBWWGjpgqba3Xr0+e/X6fgxDGowQjzdBvvMv317a6v9kNvZVUS5u7ORZevD0+thDF3NfFX32JEEMImAxSAbs+Jzku/ErFKRlGZSUFGVZ9gmO3uvPwW+f275+Y+eZnz6XPY23Nxa5sbbF8TRw77g41slxhkG0UiSTtdbBA4Mw0/jG9cvGeTAcbpeblFM7nQUWuOCYmbvKueCcgQuPrRNbMfFrr71hhiJ4IcpdS2TDQSCSxWLmHB9rgnmn1dLb7vyNiKtBNoVaISyg1JiYWx95zWTQ3lSMHJMTIoUiSJm6bEKhLNV0PpsKu+2RJ4AUwhDngg+sSiCmQKj8ZnX10uWdnRsnTp2MsPn+jfH2Zte1dDOb0DMA7qqVvffxtzmhhl5OzilchlOwwRNbTCkmEjbvYAZTsFjU1DYhuPXttST60tU3nnv1xWevvnju4ftrJIAZzpG5ZC4bZUPTErgkFjUWqhjj9dF4Y7PpGlVtuzapkmN2nGFd6sQ5AFAjZhEBkFJq29Z7f1uTaXm0x6UkZ1NxznvnRMiMiYKId54MCjMwg5eC8qZJzYRXpEACMfUUPRY1ImZiZ0YKkDiIREXdYZ5onqxWNJoTw5iYiEEGJSPOTBmFw+YQp07Jp37zwY9/5jee+NDFE6eqmCeH0+uTyc50vts1iyK40XhQFCWhNwOFcaIyUUHkvJFXDUAlMiyrjdmie/b5F77/wx9PF9g6cXpzqwQNUkwj51xuUlcXDic2BltbQ2Jq20XbLoyUCDHHNrYxZ/bel2XTtUzU+wpZn0tNKadEwgZ70wNmIBbxxGSqIlJVjom6thG+ib3uEccEWhVf3gMGwK3jm61CFWqSsqaUTLXHQqpq1rzcPNwqsbYEWb/9D9g7xDFavkL4rn6JVmJXRDDvnWXVlJlIhLjXy802yjKMVHZWJASVAOdMYJTASbjzrvNu4d3E8QFpneIw0cbAE3GbVVX9aOjOnDp58YHDN9442NtrDmebw/F6OUyTGebNejmOKb+fqubHDe6iFoOSPNeLqTb12PuRlJJoff3EK1dvvDyrT33qkx/9P/4z/NancWoD25tmLoSSXDhc5J3d6WTSqjJRYcoZpMQmToWVJZNlzbR0yXyX8Y4MABap26bpEphJJJtlBTMfl3DbUwjefb969w6c/aeZyAl7cb3DB/c3qanQasS8nQFgS+PO1f9bYf8dMRMJszAzMxFBjcw4Jw8EZs9suctdC43COh6EM9tr50ZuKHBAqufWLQptKxddu8Crl/a/8mfP/M//6pn/9T/i9SsXQnHOlxtAlTXELDF7RQEpyY0srFkYWxGyUKKkmOd8I8XXY3u1kPr8yfEnPvzAf/Y7H/in/+DkH/x28emPYXML43EalKkoajeY8WDGZc1lC0yAgwY39robO5P9nflkd7Y3bVoXcgjsA4kYoKpEcM7l1K0PBuOBsCqlJggFIeRERu/rhiqn5JmZKaWsauTEPEXBJHbJsTJnVRg8kRg0J8vqmIIYa7SudtatF7w1DI/ff+bUKGwQKqACCs20YtnpYjFrZtFDfZgTvY7DZ9rL/+1/939/+o3nrmEex5IL7pDMFAJoTsgQRlEguJxSSvGtzb7LAPhlCAL4aDQnWyru98tqCZLZ19Zen5RT+8wjH/lHn/2dR4YXBqBKZMBB4ABhuCwuMvYTrk0XN2aLTsGhCKFkZst2PAYATBzqZhFTLsrCudC0sUmqrkgOV/bqq9N5dIGKQSQxEnGkmt52D/P2kmigLubBcFAE7uomt03FOiJz3SLduPKpxx783JPr5wIKYF144ICmBQcs2sP5YSw4eddC/vinX/t//Lv/5+vNzqzUNJDG57m1CRFMcIxjmhLcaXFMBgAg4pzfcCPdq/O16Wcf/sg//cIfXChOFaAK/draQggGU8pFERh3d4W/tkFQqMIki+sLAAx4wJmSw2JRN8Xolcj/8zde+Pprk3btQueGoNwrm9/yLe8hCYBQltRM/eHlj51b/yeffvDRAiVsjYmtR4P1exbuixagO05g5Q4rABASkdEyCbK85mTGACWDMXyjuHLQXTlczEhcVeX0fmrGEYELB7ZuMQ584dTW1gheuZI+g8YZAjgGOUByP+DeYT30TgqC2dK2EFgqMBNDiEjAEfnG4d7OwW6N2LK2lswz9G53+FlxrJPjM6oMMXSC7AneIJaFIuON199wJGfPnN4Mm6PREFnRdNAIUmIFEeAcQB4sVVWU08NDMnNOgvcwretGgWowtBzfEwmgdyoANDkzSxBmVe0iaQ7inGNxZMS2tBGDQc1AgKjkrMTsglegS4lALOWwgAhEQRkwCBODI6capoS2aff39yfNjL1YKW3sAF1mVgggUuBOI9P9fOJY57TPBvWyP87QWxH2Yv60RJTd7thsVJLTlKCqYi3rQpsZpbl21+f707ioNobrNC7gvZgkQzR0GTlDE5uBQMIeqAKb98F7MPU2hobcCweRMKxPwBMBxOycCyEcbQhvJmRWL45xyARlImZaYvkVICfMzM4xL71qV/8BQDBmXfkSA7hp09H7ZICA3taip6W7LnOk0IE7oFNrU266ru66QTF0cI7YcS/7DmRkxc5kUq7JQ4+cfOqpJz/8kccv3Hd6ba2sKjefHRhyvVjMpofzeqqaQ5CiCo3Ok6a2zW2bUgaLKweD0dqojW3T1YeTw2s7N65f210s3Obm1sawRMySu1Kk8oUDewaJOUcpdznHGFsf3Hg8LgdVG+PB5DD4sDzPZgBExDnnvVd7Oxg1gYiJyAwE884Fz2SUcya+eXvbzatlfFw49vHyn5QhOWnK2QhEBO5Vd4z4Jqvj1h70vq6WbJWN6bM0eosHgDBDMxGCEy+9Cax5kI9WJBYjMuqfjdgIGZxYcq9vs3ywKA/bJB1RcD4EciXIxBRFwHwe63a2d6hNUxgN4QtldDkS6S+NyIESMtGknnVdNx4NN4cjUcR52yW6ejDT7ROnP/nJC7/9Bf7Ex3D+9M6g2LE8EEHCosVkHmd1jAmEQOyV2MBKnBg9j00ZBLvFUuTdxDsWAIiljbFLar1fCaC9wsWxO9Bx4WPHGt7ARExwzCLkuC8AvKME0BLI/6YCQN/K3kXDDGqmRlmhRqZr3lGKsaljUxO0Kt3maLC9Nnhwqxo6stRZM3XtYsSpFBZk7Ozh299/5Q//0wt//OfN8y+Op/PtbGuqIyKfTJKiS9xmao1ao0gDP7SMJuZpFw8sHQgfDsJkc3z/5z934hMfPfeFz9z3xc9vfOrj/rEP4NQpDEZWjLsw7Fwx57CAX4AWQAO8Nk2787Q37Q5n3aLOTWedSUfSepeYjG76vFAPSdQ8KPzAO9aInJ2lQMaAvc8bKtXEwgzO2YzYRBKjNezMZp1aNEUvuKTG2URtVAbWqE1NuV7zfHo8OL+9fn5zdLagAcEDTjPHxBqXXNKu5nHlByGKXMPs6zs//sNnvvFHP3r6pXZ3UuR50NZDWUGZoGTZaFUCepMzEI5uiFX0c+Ivy1hyJ8aqAKB9JQ9Yqd4ZC4cQhWdprQtPnrz/c49+7CP3PnLKrQXkoMTGyEzEcOgIC8O1aXdQtws18oGcJ2XTJbTh3bfHYIYEgrAjkpQtZRiHHOT6NO3M5rMMDaX5IoNMIcL2DgWAdzhegri2aVLbDYTHXsrcSjOr2vkXP/b4Y+fcSYcASBuddpwbi4k6xbAot4fR0yXsf/PyD//y+e98//JPm4EtXK5d7MTsaL0LQq/0fTfeIY59arxYhF/YsOMHBic/9eCHP3bf49syDiCnPTaRjEyXQozEuHv+f22DAGQAlEXyyoQsGMSUTGck+7L2o0n66it7L81dV52KIr0Ey/vXoiCO5wf3uPqT96x94tz6OYcKuQBIeckb6gdYYiUo3XHp1TutAKAZCTBnvJoRyBjKiF3jxQm8CRqMLu1Nr8xrlFVWez9doYmsCM6ndprzfHOtOnOiXPOCmAMLQ4yEVtbUoqv9yx3VQ++ssJWiwBHSg5feqkyVlOp00sz36+nu/LDVVA6HOb/PFOZf8TgeA0BRJjCQnEUx9GARtmy0v7s/XSws28bJjTUZM5MpmBnIxEujVSYugeGANtfL+WTRtU1qmuCEmZuYVLUoC03vbwGgjq0XXzhBttg0OUVmYnFFwSBaqhDZMi/AEFYxJTD7whtTl7oYu65pNtYGgUBA6jIB7IRZ2pgy0cZgY7w2urG/99rlSxy4GJSzyb4EtxSa6XOmwMpg7w7i0/0c4rhjP9vSNE70pu7zUYrUbt/ks1lFLnVt1mSerJDM2mm3F+tXrrxxMJ/CqFgLYzcqELxjUgM5GCBCzjEhZs1EnmgYXFEFz8405hxzitAMNs2g/z97f9ZkSXKlCWLfOUdVzewuvsUekRG5IXfknkAisVehCtU13cNGT3NGSA67KUKKkG98ofAX8IUiFKFQKMIH8oVCSpMi5EzPdLNnulYUUAU0CgkUgEYiE0uukZGxh693NTNVPYcPdq+HJyoTSEchsKV/4uLw8Lzwa9dMTU31fN/5PjDMsmrO2ZatAKqKAz4q+0X5w+kzF1JsMjLTbJo7jgFAVQqIeDE4u/wLMHMmMzI2WpjVkgFm+7rQxVmy7mCUJBInogSJSm3Wuk11087nrbjQxmSGhS8bgYDMWq4EdkZA8LS20b/v/rufe+6pL3zhc7PZ+OSJDe85tfOmmaU411y3ab66se58JexAptaqzmIeN2mv6gv5NG+aK9dvvPrqlUuX9prZeinrKwV8YHIlE7exadq6rIqTvbK/OgyOYjuPTZ2zqikZMQnUNGtOWXO2ZZQulp33f88un4yYQDAjghNxjmFmOTHTPmvSBZwsO/cPeb8fkgCAcVJLmg1GwhA2MzUl4eUW/10j/EDe8wf6Ouz9dVBBfFB6z4SsKmTd/E+WCeaITM3IMltmUyLlRZuCLgMNGMQmYuxUymzlLOV5DXZVXwzUqJLB9XuDtdWSeHtrc/fWtrRxreyxcjuZWfD5DqaaHg4GqjVKCFUR2Kydzttpy77v1o9dnNannv/4Xf+D/5Q//2ncc2G8MtginrNUQDvD7jiOps28yQoHdsSd+z/nhUO0avdkhokdytDh5xAAMSuYwZw7S1paPmY/8PixO0wAdByAF3FCDOJluMB7EgD2/gQAd5/OQGpkC7rDmZZkkjLl5BiDMmys9I6vFhsl9wFKjYz3+qnts1JK2NnCpSu7/4//eufPvnb969/Or19an7WnOAyZXNb5ZJRShiLAF1RVVJQoA/e2mmaPeBTceFDVpzfsgQvVU4/2n/voPf/5l1aef6Z6+hl68AGsnoDvg6qUJFORiQFWcAPsJlwf5Ws77dXNve1J3J2lUZOmmWqW1knrpZUDSRxLgltMmaxfhMo50iQpCemy40zuaAywQlkYxLlrw3PSALXi1mTcNQcxiweJmsvmTBktp7m3uBr4zNrwwrGVs6ty0lEBdF8eFpyQFziBx7idSuGmsBuYfv3qD/78lW995dXvfu/GG+2KnwfNLhurUWaY18yw3C3K3nPQvXvkHlX/f+2gbnZa1P1tsXwzhqFC0L26mNr9a2c+/+jzn3/0Y/f3z/RAlLIXtswxG4mooCbszPHO9u445SgioeJuS5OUAKZDRcZYq0m8d+xztpiMJGT2c8Xbt7Z32tgQUVUZu5SMjJyw2iEIAICcd7GuObUDhzLVMt09EezBk2sv3F+tOhSKQtETCgJmoeBvTkZ+rT+F3cL06699+8+///W/e/uVy/NNrBa1i1FMWQFdLmh4uSA4wnvjUKeGgODLtDfzEz1Xrj934dHPP/axh9fuLSFBuzA46laR3TBmgO3DprH+EIHQGayTCmcCAw4IpgRMImbF6tvgr13a/cbb21taUu94ygRrf3Gz1597PAZv2U1uPXnMf+GRM4+th2PIBSgnI/LotjadwpFMmT+EBisfNgIgZ0SGORModdWqJKyEFOvS+W63YRW9s9O8fmsrumDsDXfKaZ1MrKXKh8TNrNkLPp06vnE6UMWuNGEVEIOIoQ6ZVUEJIh+uEfrhgpEp0YLqAcn+1jK32TnXHw4naX5ztH11++ZcY39l2L5PQfkIHQ51r7AhGBlTZku0L7cBjHxV7e2Ob93YrNs43FhbKzdc8EmViUk8s0CzkjFJAEpBUfZSrEejvaZtWbwLRSa0TSvyywkBfp/Xk6p5EUcMU9PUJRomTf1BaQCYF9U+VTE4OKfOMkBEXpQpaUo5pdgGLgrvSgGUzUwcAbBkwZUlhdX+epJ06fo7O/WYPU/jzAW3KDfAFGyE5bR5NDh/mTjcAn0Z+btfFTW6rfrvMuVudz52PIFxSimTcuEpuOwYjuBYQePxZPPmrcneRILrrQw8CnFemKEGR/COhdSypgjmHnEgBC+OmXJCbpGjqTEXJEFEmKhLwVkcmC0qeXo7HvMXIgCYjAkwy6aqi1o/0Ov5Ln6bDGZKBkdMQorceQAu6/zdNtE63f+iBg4AizRMeDIHYhhxNjNDzpYV49FkOq3ndWpjimpqUObskFjnqJvcqOVCfFXIytCvrbmnHn/qkYcfOHfu5LETq8N+IZLrdjydjdo2tjGyZe/gvYlkosbQKNqqV66uroqrJqN44/rs4pubL7/0o+GAWPP62gY5yhHzug7Cpbg+Y9gLw35fYE09b+cNE/WqCmZMTAv1OhGRmuW8tNBZnshFWZvIjIiEDGrqGV4cg7qE3ndfqIWZyZ0mAAyc1TTnrnoBJjNLMD7oGXq7n+PQJf1DEwDL/4e+u2AmRKbK0ODECZMpTIkokkVBFCQmJVPq+ksYZgywslfymX0mn8lniFmGZTCJJw/AiUgQxqBfDgZSt9s3b9a7k8Kop9zGqIUcShJ/R6FkrbbDlUEvhDhvcoLvrbRldT1j/bln7vr9z/HnP4Xzd6Wq3GPKgAfmE4wnaWc2nzUpsYPzkKDMmThx14jTdZcpm/HSFeMD430JABA3sY3ZjAgsalADER1er3hnCQCYOeHgnAgxOl8QY8KhCAA2BO+FuNtLdK8SImdms2kv8NpKf22lt77SX+vLiqAHpNF4JbUD57xjjCZ49dUrX//6zb/46lv/9Z/Im1eG0/YkybqhUnVmLMhg8w6uUAkJrlWOWXaBa6Wbnlyle+8aPP7QxsefPPvZTxz7wmc2Pv9pPPQgTpxA1Vd1KTvNHtFnc61gmrE7x+YUN/bi1a3Z9a3JrdGsTjw3aYwjuyQuBZ+LoM4lpCUxuT8HgGFBpAhF4YRyJlO3/OxK7s4pqow0Q0kYMFVS5szcmE1jnudE3ol3noXNJJtkc5rzbNQTOzGszh9fO7/eO97DCqEEEGPFFIhct20lU6IZJSvCdUxeHr395R99+y9efvF7V169kaex73IBiIIXLZzOVBRYNr0vj+/nHP/RRvPXDuNuRWQA2LpQXHKZXYtma3KM+p995GN/+OSnHl65axW+yKSp9T4Qu2xkQsrYaXF1Z7JVN1mEQkkkpoasTiHEdhgCwMgajeIDkcSYmb0rwizZzfH0xng8A2XvEYIZ55ydifeUD9cBYExcCPeFpJ5gtLnO6am7T7/w0NoAcA2CpqFnTyYEECfiWYkZYxPTF9/5wVdfefE7l354vd1LfU4lRbbMCrMuigpKdCT//3k45P6CK1e225NBlI+evPfzjzz3/L1PraFEmz3td2RSx8EwlIw+fCYrHyIQABWAIR3rHD2yUzPyc/E7hO+N8Vev3fzh1jz1NrzrNXVDcgctLATKzWzQ7n7qnpU/ePTE3bA+5gKfIpmwEcQIyKBMpJnIwEKHEpT81uNDSAA0hCwmUAGgjChQsFpbiKOkzI4F16fy+tbmXsrwg0x3KipZjDFD4b2VOtVJm0frg+qetd4GoVJQhnSUFGVGJosgBX/ogqo/PCAYIS13L7wvTSJDjtkFETgNtj0fXd/ZnLS1r0LUpO9XJD7C4RUNJqRMKov6gCmQGRlMnGIez5ppHX1RDU6uC5U1J08uSAAgRJRbR+oIDtyrpF+VBozG02nbkvMmIeboRO4cAUAwL15AZgmaRZg9K3KbY9nrd2l0RGCzzoDCk3cmZqwwFcpkSgYyItTTSVmUvUJEOq9hEEMgFaFtrHR+5fj6Zr17+da1aZpJKca2JABgC5MVXpQjjvDLw2HH8/5yWxldk2MSZL79hQOFoS4mwgjkGI5TJy8VF0Iofdk27d7O7q2t7d3xaA7VoWdXlVxlWGvGnjt/6sKFgpiAAugz+oWrvPemoplAmSuS4ETEiYiwCDODyGxRh7Flca47psM1vBHgOreVjlAwwNjI1Kqy6CrGBEANZkJg4WzJOnuE22cItLDO3rdHWrACRkqdGRaBKTNAXRIy+XmTW6Um5mlKs6QzzbVpbdYSkjGR91IyKBtm03a8Ozt5ojh5srz//tP33XvfffedPnNu/djx6sSxlUuX3tEYYzOOzdjy3DvtV2E4rDY3Nz1LWfarqleGASGMRvMrV65cvHzpyo3tOhXD4fG1dR5WZRCXU9Lc9MSvez6xUq0MVjyxNU07b1wojISZvXM+BOfcfpzo/mm/3YcB0i4yAWamDPLCQrQ8S7S0+//VEQAEToqcs3YkBJPC8rsJANo3tqIlBfDBvg5ZTe7eqysjcle+MFqQxgyo5u7CO6auA8AczXyuvTXOElMUKC+KO2QQhTfyGSFToSgyiaF11HpqU57Naw+/1udAYlFZGMPhsCridLK7uR2nNYOc9+m23cGvH8YmgefzSarb/mB1uH6sDeV10CXvn/9f/S/4uWdw9/m2LLaNVKgEBLiyVe+0zTSllgmhZO+zuGjIS+cfAAR1pmLmDv1B35cAIOa6bbsOgAW3143nQ3aQGOxQrz9UQeoAASDMnbByQYSRHbwTf5oAODi2ux+cc53/T2f9DzMGCXKwtLHWP75RDXtSevQFFdCLVnkWBWKLS5fwzW+99edffvUvv3LjP3znPipPwa+x8ymhnse2ARn5QL2qdm7H8q2ctxW7zs96va21weD3P+4//ujxTz538jMf633iGX7qMdx3AevrKr5h35iPKGCFGDsGeewZbk5w8fruW1duXb61szfJiQL5vnGpEky8SsjeJ+ejsDJZ59xEC6M7WvbRehdKX4gASqwkzI5FlZTuZEt1t6ASNqJsBpYsPM82aZvMBB+YCarUJrTZ51xCBz6fWq3uPrF+bq3YCOgpKkNlkJT63hM0apqlpiaqYbsUbyF9Z/r6X7z04pdffvHl6xe3dJ4q5p5TpIW2cTEklbAcLvuf9/1un/3xeVSr+/XiXbtAiJFT+ExFFpqlMLNHT933nzz/+edPfLQH4XEqRDKUnBiRMSXGVHFjFK/s7looqezBOTVCm51RARHwsgXtA0HZIgws1omifEmMnVm8srXdOBdD0BCUXdKMDMfwIkkPJ1BLbdt3rsitzPaOhfzE+RPP3nfsJGMA9DkNHBwpgdpsddKpWM3+Tdz8m598569/8OJLV39yI450ILJa1hQTG6BdV6Moyz7XcTSm3x+HOjdiVJjwOF3oH3/hgSdf+MiTdxenSpDW2YuAkAnKoMUyp1tLf9g01h8ikC186SCRqPZonSUoK/kZ4xLwlcv6tYu3bsGH/gYna+cz9nLnKu7esqvH50v7wgPHP3msWkPtU0tctCoqy7FIGRZBOVPXAfAbY6D5K8GHjQBIGXOGihYwByAxWkYGnJhopiYLF8rYpfDOvL02rqPvZQp36HBEuUqFmerAkm/H9VZP7L71k+cCBhmcF7tq4kRIhAgA5EC/MRKvI/xSQTBYBoDOiJZ437WDVJxHJqLStUG353vbk70aXZPjb8qG/zcQh5rNjRAdZQJA3hAyigzJYCUmF8oyG23u7d3c2m4V/RPrx91xB+pRAAykgixsHtnDUmo3etXw2Mos2vZ4VisolBIC7L0LNL+kDgAUzkEVmsAmwuTYCFkTEQEq4jx3S2F4sDcRJSglQqKcqAsZZO9oPhl74p7vVR4EaAYAYSAjT7NVHFDZutwcb+7WewjUWuoqKUpYNnp209TR4Pxl4hcgADpeUQmZoQw7+LW4XosOACNkZjgxx1kVsUXKIPLgdtYEco7ddF5f3966vru7Z7EROjk4LeKT4zbFDA1MDBWAYgoiBVARBkH6oaxYQih3Z9oYxxhzSgYjIKumnDvvfT1Y/V/ufz/4RzYGGBmL1E2CEXFXp3YSGOQZDECZVIWJGNkiSNm65BWixdky6uTmHStCxl23IGWiOdCQtbR4CwIJyBe9AVxQdrVanXWa0zilaRMHw4Gq0yw5mRkJofAyqIrUmHPkPdbX5Pzdaw88cPfDD9370ccfPH/29P33nFsdlNrO5uPRZDSaTerpZLbaXzelet7Us4ZZ+v2qVzo4fvvG5htvb7765tXt7UlVHj95vAyMUrhiQmpM1Ytb81hbDYX0zFAnSmoxpa7jwoCsqqr7HQAHXZg6KoTIEQBNTPCOPTOjO1f2UwQAGw6XAIxDEwDMrEopZ4URs70PAXDg58O8wXt3Z/2c/weW5j8HLICImKCZYN6xFwZgZsRInPctSngRItA1yluX+wRatp8QRaGRz7XnGGOq6wp+vfSVAOo0tuwEa2vrTHEym+yNchOD95bToWMY7hiMUPTdbD5x5KpysDWav767Wz308HP/4/+h+6Mv4NzJycpgWzgxSQsaYTrO1+r5HqxlmPdwHs4nIAK58/0nEHXVf/Vq3D1ND1dCf78OAPp7GQAwghxabXO4AXRYAsBUnUhwIgyoQTMBwvR+BIDt83rLLgHpXpi1m3m7eYCZnTgvdGKtOr5WVAWgoISSUCpQz5ANN6/ju9/f+fJX3/zLr2x+96Xixs5JxalqhTVbbARWhlCEkKDT2F4Z791s5jcN00GP7jq3/vijpz/xsZOf+di5L/3hsY8/1XvqMXrwPpw8jkEvgafGE0iSHjlnnnPAXsL1Xby9q69uj69MZjtNashlX5pUyVydyIXKyIGcsSiRwpJBTbt7ysBGRJCuSwjgsiiDJ8cgZTJ27ECd+9GhLFAOCbJMBunmFVKRTDSLaVI3qUv+yMnapE0MRn3nV4K77+zGmY3BqRW/wggZIeU+kWdybcueiGyeYmSGlEpuF/qvfvjvv/rG97715g/fHt2aeciwQCFKqsgLXzdSmHWf1ciU3lXxPchGvWucHfjhQ1UQ+c0CL78AAE7JGZyKz1RmuXf97Kc/+vFPP/Kx0xjIPIaZee/gWBkEUsI8YXOSbownozZJfwAfjCTHyNkK4wChBbH6QQ/HQEmgADKYnEBmLW7ujW6NpzboR+8icwKZmoA8hGGq+RAdAIY0b7ylMjfHCnrywpmPf2TjNIPb+VDUUWZSUo3ZEgs530Buov7ba9//ynf/9ntv//BmO0595J6zgurcgqxb0IgyK5wS22Jtd4T3w+EIAKUiYpWrZ+5+6LOPPvfIxn1rqAKAxCJkS00NLbcdZCA6IgB+Z0FGWCSVtkQNowYU6o3CLuOlPfzp6+OXtqc2XBNfYjb1pllE75ig2Wnqpeapc+uf/8jx+0sMMUFTGw/MUUsw6gTWGdSCsxJsIa/+EI3PDxsBkA0zgop5aACQGQ0jAyVI27mLGSatSOpji4dvbO5MrEhU3KHDccrHQjGZzJq+0hA234rt7P7B2t0r5TGDxO6YQZSJEhBBBgq4Y5ZER/j1gmxBANBiF8rAMrKLAUJiY7hy0N/F/J2ta9uzvewpHxEA74/DEQAMBFEHyigylZHKiJDhlJx4cz4LN228ub19c2+E4FeOrZ5yaxWYAaSInEAKJKZkOTmpHAPDQXK9abZaOzkt7mAHwMLwXTvdYhfzp2zspG5qZitdCMIB5JUc2IHRggjKFGHRNLMSgWACWNty1l5RFh4pmap6ZkwRmCMhOZTFQDfk1nRrc7wVLWlX/+sIAMJy43I0OH+ZOCwB0L0+M4wBObCl3N9YdmFNBgKMkB2bY5OFTB5G3kiS6qz1zlehVJF51p1Y35yNr9zaDL7wviiLQRazHL2wmMXJxIvjbGIL14KBoyoUoQpjKxK5uo0xxs4vO6bUxui9x7v3Zgub70MRAAR05c9FTU+YsV+VdsReyDGggCoTmKCIRrosui6q/7yvIO8U3VgQAUwt04wxZVNapI8KwSkJCSlLIp+YW5aGqCa0SjcuT+OcHbteQUXo6AdY1qaewZL3rrMZKQLW1ouzZwZPPXHPE4889JH7Lpw/e3Zj9XjhVjT6XLvV4UnLbj5tZtMxUIciOj+PrKhOj+ri8tVbb128fPWdS5Pduu/CoHAucNAc5zNL6l3oEVZ6tLoWpupVfE455aSqaqamOWdxgu5epcXJ7wZHVhZmhqmqAMGJCC/to95FANDSzOkwI/QXIQBSRtKsMBC9JwFw8A8f2gLoH0AAHPwwBNOchRC8CEvXASCEkLXIWmQrMryadAVIogxkplaocWgc1Q7TQJOAaV9qyy5jKGGQmWp12RUBbYpikQpHa6vHmMe7u+PdPY0xWHLvmef864EqpbIIpStHk/mtWVPdfc9j//xL7r/8L3BibadXbgMJcATbynRlZ7wz2Rz4vYpVXGZRoWiWiZQpkyl3E4KJmVdzamzI/K7ohZ+Hn0EA8N/PAADRbxoBADMnUnjpVP9kygQnDNXbLznYAdDNYgCW8323otCUoV2vFxc+VKXrlTzouY2hlAVgiBEeGDhgNsOtre3vfGf7xb97+6/+5vLfvhjffPv4vL1HeqcGw2vNaISYBVL4sggsnFSnmube8Ynjw4cfOP38s3f9/qfv+oPPrXz+hfKFp3HfXTi+hn4F58EeJk1j8whw1RJNgU3FW1P8eK9+ZW/nJ6OdS/PJTk6xrKQ/dL2hurKONq+j96XpkngEwcAw0k6/t3jUGYmBQUzGZSlO0D3WCCRCBFYjW8ar3gkoW6JM3NmQE9gnw6zNo/lchRWmakipMFoJ1cmV4en18vwJWQ3cBwJQZSstsxmg1NRghlAkZAlT5NdvXf36Oz/4v//tv3tp79JmO01BXL8UL2aqKbrFo7PraTMlNTYjWnaB3n6o3SYADjin3f5+VK77NYIOCKYNouQUIXNQOlauffqpj3/h2U/dQ6cqSC9xRQ4GLmmmMSkp02iu17Z3dttIZS+yqDg11WROuXIhKFKK6viDEwDKyI4VEDhhV9e6vTvemc5akcZJyxyJMkiIHRGrWY72Pvud9/u4FGOP6dRK+cj5Ux+9qzgB9AGab/nUggya26bNEPFFAnaAf/Ojv/z6q997+dKPt5px7kuu0LLOrVnMwwZSEiVRcspklPkO3u+/AzhsB4Bv9MLayc89/vynzj9zEivOzGf2dLv6b4SF7sg6PvKIAPidxaIDgEDcEtVADVNokbm4nPHNq/jztzb3sqONY6lpebSzMRzO1fIdEzR7S8cdfv/xM584hRNIZbuLpBE98xIBBbx1BEADyt1TkeE+VATAnTK3+Y0FwTHQ2VN0O/6lSQKnpIWR5UhtOFviiXX3TYrjGNVrZDVWkEEhRqIMc5koMy8fzypmgOohFSXlEM1Og5acG0T0N8fjS6P26hzn+1i7vaSHgQlhuXI7wu8o9sumdrs5vKuyEKOJOm9rX5XHsPLQsfPnZf3a9Hoqub3NBy12/kZ2cNm1qF4ZKwGkRxXZnwfKbHmpjzbAzCaTSXJcDNc37j49355e3Lr2pz/42my09/Bn/2c9wCOp1SGnoivwqw2LwXacGA/uKxHu6zvBjy9d36yV144rHADCfg2xK7t1tcGFz6cu1dugTFA2KOHgd8FP/6bb2MfY+CAioqCYspn54MTzdDqpnEu9RWKgsXUxh9ESsWcGE1GGGZmDmR/01+ud7VvT6erqahkoEVHOJaSZN+WxIijq6c6x/vDTxx6/ePz1N994IztPXlvpNuLdaex6WX56/X97eqTbdZj9bYIduoJ4hPfFfkfmzz2lugi5Bayr+ysxeyk8MZJam8teoTlPcu17VTnsxayvj669+c47O1c2v/TCH37u6Y+fQA/eNSAmTZS9MOo2JZhzviqYse4hHk/chcu7uJJtTxvAK8OpHUzOtNvVZ1VCZt43Nem+M4ADGudF0wB1v2GAxaDaBf4KGRlbVrQpteKysQJd9iV13Lot58afItvs9qr04BPXEYMcGRuxYhErQMDepCUiEmJx5JjFdybwmZu9GvN2fm0zebaV0q2tVCt97q0NCEjAZDqez+fMKPu9YTHITTy54U+fPPX8M6euXv34j35045UfXrxyZeuvvvw1cBCXvTVEbUo5pjitUW6cXO+vpFnY2rr4Z19+8eKbr1+5/OwLzz/ywscfL3rVyrAHRgs0Zj0ix/joaVybY5Pc3rRpEpQoQZITqBhxpype9HB0ZzuZ6yxSMsOALKQQErIopt2LrFv28CJG4s460BCMs5EaKagrkCwu3MHL9Itx4l0TzOGOf+HOvIilvc2HvIsMWLxQDKwQY11MdNyZKHVjV0kzYTkYoeDE8CU3EVT4siiaSXtpe3uaqntXV3Pob42mx0pHq+t48snea2+9fen6dD4LHs46YbMePHAdf4gAAIAASURBVIj9W2df89ytB+Jyul5c7nd/9uXNdXsm6f4KK8RUDGSL+yQTjBar3/2KkhKPZrPhiRO78/hOmp1+8umH/8W/xKc+iXpqYWUOKCCAKibTWZrOxmQc1pwnIiBZSkaWiQAmGHWPSzrQ8fgLXGQlhbGSdh9Wlysu033Hr44a7TzEfvMW25oZQjDpfOCziZA3SsvHaue/lw9cuA5iEF1Ewohpl4MiQoWnUKGqUJYoHQhQgHNdWLPiSrQJu5u49NYbf/LfNxffqd98u9gbnXHhRNErmzzaG9GxSgtpkk2n9Tuz3axw/QrDtXueftxdOD985EF65GGcvwv9gRFPcy5dUWvbzCORFEVwLFYVAdhqsFvj5ri5OZnuNHFqmtlZbxBKF9u8W8fd2Z7jUEjlq3KlXzbzDBIoSOAAJlYAXdg29LZqGiBTdOHay82TLZdchs7q8VCE2U+9+PYb/fS+r2sb61SGRroMlDZEWOPMWI2zedU+84lKz6/h5Bp6BG9gswAKXZp821hqUDgK1AA10zbmr2698+ff+Nq/+95Xb5xO9cDcMMDQpCbPI3KE5aLf7w5OwUYKY9B7fMxuuvvpSa+jyI7WYXcAvLAm3PfkWo6fhfueAgeeoHRgJBsBLMohuX4r53rrz1949KN89wBOp7Oy7IGBCANiSkmNUcxSGs/bBO71VqazGZOaERmLEHvOWWPOB0tAy7Cjn1GPUyE2MhLOoHHb3pyM9hQ0XJnGtuGciEFgJgEjpTpFLoOREKyjo0R1ITBQ23+4LDLDCE7zgGcngzx4Yu2jp+kUwMlIm15viMkIZQnmVlMd1IAdtD+ZXP633/qLi/Nre+1EVrzrhURtm1qkhCDdWmHfBdMA+3DZexwahOXV368SdPMAGdnCVQ3A/pgsEg9ndGFj46HjFzYwdOD5fCZU9sqlCGH/CWp0cKo8wu8mlhfZqGu8E5CD81PG1RkujbA5aRD6zhcxjpucy2EfO9ND/HkDQ7ULzaJFHLqoihkoKWlaCtnIOGReadu7y/qJDZwGxKIlkFJKSeD3C6lGTIs5UOjDN0RJ9TdHLvQrgBpFAsg8TLqG926tnFMsnSBbThk+NIxLe7Nv3dL/09ev/VirfNzFymx0i8r+meLY5NaM0ItUzLyHYyBBc5EaMW2EPzijRUaOXKznGIRqrWezHdq6+sTQfeGeU//siY17ANdG184Hg0GMedqk4aCiX6DL/gi/JSADoLDOHYCNAKP97fT2eDQcDhNo18ZC/pWrr/6f/+3/8yvzV2cbviy8F6eWJpMRBCsbq6PpDMByNoQou8xKSKL2XjuB98OHa6gtHwukt3fLwEJGpdT9i8VAxqJYrfmfXHj69x58+tn7P7qKXqqnIdFGueYl5Fa5CC2wZ2gJU+An12/+h9cvv4njTbkR2Cw1qZ5Kjv2iKMuybaPCJXLKIVGR2WeAAaeNIO5v0n72d0DdQtW44BKwKDylfnBpsjsUuvvk+plhRe2cUhOETT0gy4Uy748M4uw5c65L5JP94sxary/QuinEeS9t246bqVWirnhTb710843//b/6v437Wg+QKkTEnBtYZHGWTBZb8wWhorS/Jl/QH5ThFE4BIHbe6h8YH67xeUgc3O7YwV/RgV/Z7QLlgn1Zbv73WZnbBVZbqkgJAIroigmvW/XguQuff+b5z937zFkMe6Dczo+FISssmSmZOCNEQzTjQAlogSsjff3K5pXt8Zy8lcMGXKsqc9HvlX1vwGi0N9kbra4eYzCbMZGous7dGdoVYrqqXWZk6ryfWbKnbrO5vCs6YypPOgjFSukKgsvJaQwizrl522SiD1b5ZVAGEpaFFSzILv7pwinpfp1I1NHiDKtYZihbErNj68Mg6BfSKxEIBqQI1HHdedFlf4YhZrQJKeM73/nxxbdvfP+ln7z80htXL+/UrVXliu8Nx4yiV/WrnifStknzSW6mZtN/8V9+6YGHzj719H13XagMMWMyaXdismHvQgvfAJsNbuw013fbzWmaRRqurSkW/mSWgaSUE9TKENqUjFiCdAlupbNeSQEtI4KSAZlcYknkyNipyh1ToGdCYk5kTZtm8yYDzhfKkpIeqGIrYVH+BpCJ79zOk6CyLJkqdXfH4p4TkGl2yKXjQVl4x9BsOcqBgbJ/mrqJWg/8vP9559ows1OVrC7ngm1YhKGXCyfLHtDLoNEuUkLTbn75q3/5f/2/fGTr+l2aKGucTkvnVwfDnPPe3l6oSgOTMRs7ZcniM0fBqEArEFuEEMgBg7pubZwZiRc/GAHGTlElLZP2UnaqMAVpdhSd1bC5JhIORRWcb9nbyvoPrl3bKeX+z37qkT/6on/0MZw4hbWNRK4RzDO2x7hyY3NzNCLvq/W1hl3q2uT0XT0dCgZ0qWxfqJsBGA6hYDXCwcU5WbfEYiO0KU/buk2AF2VpVRXmnENKv5ZIhffclxGUtV2tqn4RKCsnDUzBuDPqymaJLMNaokWUESG3sRAX2AUjickllZwddGf75nClt3Fs0FstfSVMXVtxStgp0K6CKlVs7ebvvvSTv/jrq3/3Pb6xM2x1xWToy54rRDk1aTc3uwNs53oek4WwcubkuYcevuuRR8rzZ/HE4xgMMRigLACuQSqBIFkNREpIwFQxbTFuMMt47eK1RCGTGLhbaBlRJrTCeXF9mRe+WZ1a/fajf1lJNIBSG83MszgvmmLKdencoCwGvSAGuU3CLadsSnqI9bAezDhRwu32isXaiXGbCWAAVcnzGsaQErMGt3Zu1Xne65X1ZOQsDb072R/etb52alisChwQo5EmIau8EzCQUltP2pkf9lrQFHilufRX33/xmz966e3tm3tcN+vSuLQcHovjAmALS6jbeudlefen7xY6Kvj/qkAwr2pAYjYmMKN7PBlgnVu9EnIXvmOkIHBZ6bwBuaoY0kzt5vyE9h7onfnf/S//N2d4cBK9KgstaeeU8yTNQ28wU1zb3L01mkeukqvmmdSFhTu3ddytOlWQdoZx3dqpG8CLB9BBAcTi76uRirMES5Bpqzf3pldHsyk4V/0ZKPHiVl3+fWTiOYdM7FSdpSLnoMlpFtOy8LN6Gg1SlElkFmOtaVXrR4vZHz/z6BlhAdaB0mDTRIVDrlHKBO026oSwhflfvvqNf/03f3LRdqZBlbUr5uhiHWgH1gMHK9fIhw4p+u3G4RgP406doNzFP2Fpo6Rr/bW9rW1qdVANRHzUHNtc7aVPlx/5X//Tf/nI2QfN4hoNHWw8Hq8PV/bfeuH805U1gP29wxF+99AtHsdj7VfZe53MdlMoklu7CPy33x99+eL2S6Nsx85Rv5zvTTAb+6JKtt+w+PMhpk5TZk7egwNUkLVsc6ENYdY/0bs637L53K8cdzW77fwIt//bL9z95Fo+OxTJTdDMzoN8HSG++4OdDjwB1jFc9LPoz99BfMgsgEAEBzgsGXja90JQFXFgzqbOiQdWBczlD67VmzFPeK4hgloKvq+SJtFboeRa8ctilhbJxDQxHcLTimGeYREQIodINm85Rm0n91w4OXBwAoEW4oldzJ1Nwm+gKukIvyQsQgtpqY7uZEoLkXSrrfOOQLFpBq63FvqJ7Ps33phau9Lri9nu1lZvZbB+fGP7xjUEt9/sTiad1UC3YbFfy472twS0rIB0PYxdUOoiKav7b6RGqpyzZFAabd9ynqqNYVUMStcLoceZUYMTk4klQ0riuQINB7SyvvrmjXGbSZuJs9QvfL9XsUjMORsZOSU28kpiJN3FY8sMfVfd9md8J+OuAwGdz383N3V+QOqIBGo5CudeVTBr3dbmxYhgxMbdu4p2o46NKKtqTsJael94FieRWiZzDA+pyAdxAhHnd2fTUT2/vrfdQoteIA81NVUyW27ZFwJLW4iuu4Jr918gCq8gIPOhPJ2P8HNAB364/bXvb//3hMoHX7b/b1umCCibsimrLe4CmFBtadrOJvVsHMcxpKosBzLMUAWIuDMvY4JnBCG0k0KoIAlChXfeOZjkFENVlVUZipBSmsymsal7VbFx4ti8jkaddpMIRAS2ruqy0OwuzQ0UMICdCi2EXsu7gtDtcJ2QdwhMYipQZ0ZmqSsq4YNkfXavdIAzuKWh0n5Z5eDX4mi7BoPEC6OSJJRIlCSxjOr5aFpvT2Y743qaYOJDQFlI10KrnZGRM1daKHNZ4Z77Tzz88D2PP/7oE088dt9996wNhzmm8XS3afdiM5mN9majcT2LsFAWq73e8W+8+P3X33j72o3NlHllfWVQVaX4vq9SM3OEgkPfYdBz/bKoQlF6t7ezrZodS3DsHZhhnGFppR8cCwsTIxuyqvdcBjAiIQvUCEpdn70DQczu3BbbCMrZyLJaykkNcI6IVW0xPDpbIAOZdafS7mTT5NItqtPa2771CjrnBs2AeWEvIotU+a7P5Kfuv8UhLjhYs/0vgTmwJwhxZoqMJJQZiTAcBA94BptDVpRVr1et96t3XvqOi3MQl0XhjNvZDDH3itK6U2TSbck7e3QlikIgE2Uxc8oCE2U2Y2MiW9BQYGMDmI3EOjsFkkU5vlPm23g+UyJXFmVVkfg25mndjpO+Pa2bY8dPPPfUXb/36eqZx9Pp47Nerw0ViFKLZoLRpLk1m+3kOO177Vdi7JS7KtTBe4+X7MqB+4264I7DXTAyo6W0n25PEVkpppyNILIIATZmIeRfz+NoWcB9FwjZIVeeg0gnIfdGjogMmjv+DkowkS6mHERkmc04K2KitiVNjqxkHF8bHF+p1odhtZIep4DGYVphsmHtKsHHBq/8+OL/79/94N/8293vfL/a3r63GgwAimnetLt1vR3jpuYtZ+NhKedOnX36iYd+/7MP/6M/OP75T7tnnsBDH8Hx4+gPLFQNuTlcJg8ICAk0z9ircWPSXttrLu81V0bNtUmcmW85JPZKHhAy6UqkSqILDm+xNPupqXb/8iz2cxkMZoIwkyVoKoSDp9L5fapWOlPNbvXRBQF84MvSUbmAKS2fK932b/GYWdoRLRY2TIZ6bqYIBYkgxqadj3Q2qhBPVOHu9dW7N1bO9MpVQWHwaqK5DFI6pznO61kTGy1ZinIGXML2f7j0vb/8wd9++9IPL9dbs57p0DXcLnrT6V3zyoLIp4OTzIfL3fg3EGzwamxqxMqLR9ZyegNsEZRKlKnLrgUsqrhQhh611u7W/RgeP/2RT9//5AvnHztpvX5y1LE/AgjmlH2o5jntTma706ZVyeISuWwCYloaKnaGh8ZZu1DoxRje7w2jrotov0KC/deQNs28qMrMcmNvcn0ym5G0oaqNErvOcavrLu4WjEpouUuhUjbrdhpiRECOCYBncmI51prqYeHOD+UPHj79UCh6ANdNZY4bS02U4ODcrXq8hSaKXMf469f/7q/+49/84MZr9YAar9261JZSiwOjfbESvD1d/Oqv+q8Vh3w8Lkak4cAKBQqgHu2dPn0W2ca7o9VqUFKI0/YMVv7Fs3/86fufXpFebprSBYNmTYUvaCmNWW6oD6yijyah31mQEVKmshAQ18a172+DX63xZ99//a1RHKu3oqfqtGkBWCjfc53zfmCYmCqROgEJwFAqohY5w2pX8kwaQzKCzOLxyI8P/T+5r3d/1fa8FxKDMDsAsOSIbqt1lp6BH8Ln44fOAuj9cNBDNucsIt77Ext48Nz6m+9s3qrHKCoUA0g1rSmqsAOgZNEWqm1ddhMfTr9Klo0BTbFpHMgXvel0+sblzTcvnz99YWU1CIeegoQQRPmoh+1DDOZuhiJmNtiwGD7/1DPP7ry89ZMX8+603BjATAkcPGJabpQXz/GFm82B9vwj/MORGG/sXndvvDRTHT00ef7cE0P0gudmPB301mDwTHB+DjSwAuU9w95nHiwv7cyvbc0mbStuCHLzhHHT+nKgRARhgKGiTQCRwZD/YU+lReEyphScTylu740c8qBXVq6K2gpYASZF1ye+hBnMzMzanGd1Hs/bnqv6ntQomjHYO0dmWXOfiwvVmT/85OfH32ovvnR5Mpq5fuHLAKSkrREyFnuPfcn/ou1+OUTRaTM/ZNqc3wEoqVZunuPV2fb4tb0bVy6/c9elySPPPHPvIyex0icvAoZam5AtSIAjSMgZIAwczm8Uvaro7eab49mVnV0uyrIoIGCzZKpt2y6LNYuNSOeywgB16t2uX56x9DfjhYPHPnhfZq0dshgRWADLqvnO26F1ummyRaMhAZnBBgNrim0zt9z60d7qpL86XFkpy40C3uAYImCQgKi7fYDQw4V7qnsuXPjEcxfefOPZ1197+/qN7W995+XdUb21ubu7M2vqZLFpW84izYjfen1vtP3jy++MX3tt99nnHn3w4dXhEE4WDwUhBMbKEKcHPFN+vUyTWG/XN0fzXBNTKN2gqlzv1t4eZ6fsFaJmTFYFdj3kGQiwBc3IogsVId9hA3ozI16ArEt77myIfkMX72aW0TnK/yIQYggDIE0RMM1NypTS9S0fPRcrzhUONcMM586f+8Mv3vjmX8/eeGOyvXdcwrFCqJ1LtFIKjq0St0KZOAqrY4BY4TQXWbuuGlEQdNGGCJhqZ+yTCZY0E8jgVAAkRmSeu47sYlH01lbq8VTHyZcCktRqMoqhnDl3+qOPPfbF3+OPPY2zJ+sQkisSkWVMZjoaz7dm83HbNgQVVjqSB/4scGdpD2FI5xaSiZnY2GKOBDJhZhYyBmVTp13/n1rWrApWJ+ILFzzfeyoEgDN8TpQjLCJHNBm14cev737rxR9968Xt114r6vnpsnfs+PHR5nZSbYRrL7ksw9p6b+N4WB+ceOqhcHrj2IULOH831tchDkxQgy8yJJkAruhYpIyGcGvajlIcz+LOvN6dx0nUuUlDLlQDXX7GhUIAqodp7+hARGYdZazdP4mo29x1DZ3/QPXLbc+o2zc0/9SUt9+bAtKc2YmKI0rUzsd5vFem1AvhxNrwxHBwem247lCi20GamXoxaMxmKcdEST2IEKGvzt759puvfPWlb7187c1tam210OCjU83/oI9zhF8leFmCz11D0/5DyxRdw3G3tMHCo4wM1rSl7wdzzXTOs/bs6qmPPfz47z36/IpUPXMLmkABQgIyC4C9WX1rZ28Woa6nLNkMcmBeXUzvut/yYQv2Gd07Yl9vhM405/boNqDJ6pnnCbuT6d50RoM1cSG2EcK6KPgSG3fPEYFWea7UsbecWLJJAhPU5eQRiRKaWRGn6wWfP7b24MnV+yopAO1c7BjmiCoPj5uTXQx9ieotXPvLH/zNX/zd197cfIf7cvS8+CVi3w2NABhMD9TtY6LCJwGA4Hy9Mynq/PQjj3zs6WdWwhDQg9WJX+dnOMKvD902P4gycQZz6Blos8Wbl0dvXL45Dcel12uNUtNAExhk+TD1/86QmQ2d1CHBtEu5z8S1Ss6soYcAm0eqm1O94w+e21gfclmW3f99n2w4FOvwu40PWwfAz0Ln0aiqKSUAZjYHT9hfm0yvjrdqYvTXIP00p9hakAAgS1LKnW0LGxlYb1tgfxCo5QQmsEMGmEsnHtnqSZ/p5HB4biAFCDDE1hEx+A477B7h1wz6qX8snYUZ1MTWecdgFlZkBiVnxVr12puvXbt6rRr03Up/0swm7Rz9qpscyajzqwFgRF2n5NEQ+hk47HrS94rtyeja9Ruz6Xyl6p9ZO9ZH0StKKJAMTOJhhBrWIBPk7r5b7Zdo6lQ38zbWKg0XyVetVIl8t8FnSx45aCMWdeEx/sEO3jqGkLoAQ7KlDsaIAGYg55wzoCyenYTgAWLrkge4E6x1ehk1YyZhI1PLmU2FnIiIc6oJmR0JGaWUIEwkw3Kt9u3OeHdvOmpjy0RCpFmVllVbWrQAdIvLA0rOxQhfvO+RTO2Xijt6Lo3IvFOGkcaURpPx7t7OeDLd2tk6fuYERD0cgVlgmgwqBBZPkJwUSl5QevRLXhkUqU2Wm2Y2Qc5l4UIhuW3H40nhCjZmW8h1jViJlKFMC6eITuxqzNYJh5lsked7QLpmUGWGJzjhwCQwU1VV8KFihg8JgjLpUrVKC4GfKZF4r0LK1BhmbdyZzjfH4xs7e02uRi3Nwa1AGQmIQGvYHU+bJmsWEJUFTp7yDz9y/Lnnzj9w9yOPP/jgPWdPnTy2ttLrObJ6Np+Mx8dPnBQK40nz9jubr79x9cqVyXg2jHHlzNklq2DQpJTnpcQVTidWikFfWdps89bqhDZKzpZyjJlVHZkgImVW56QoyHKSffMAMIHNPC1iJ+/U84UIBmNhM0pZsxqTgBZPte6E07LfqGswuvMdAN3zlPYrg4shRzBTMhWCd+K4OzQ93OxG6ELzCExMICYzmCJrW89z2wyqXuXBHJC1e9WZfhFjvHZzqx7HvlQb5Uqh3ubJGQNOwYmlFW4c1Y6NrMxWZhMzNnT5iN337iKyGQPOTBRercjUi+wMSVB7mwWaBrTCiXltsDqftmmeHVcq5RzShGI+XDn/6Rfu+cwL7uPP4uwpK8LYFw0VLXBjr96azLbG01HTTqGtd1oW3gevInduebLfnoOl9r/7TsiKmFM2QNiIuhBgFoL+BnUAMFAYet558WSmZiQMoozO0Z9pH5bJIDm5lMSiZ4QgZeX7w7CyUqwOpWJ4IDQtNTO0CU2LWYudBv+v/277z//DG3/zYrx860wYnOyvpll75fqNsebY7/HpU8MHP3LiqSfPf+oTd3/u06c+/6nhH/xe79GHcNddGPQhEg2TpLvZqFyZk4+QTIiK2RzbO+21renFvZ2b8/nmrN5t49yodUHLkkIVmTKLUpdTBWM1QpfYeZj5eTH3cBf1pkqmhXNV4R3zbUXqgVYS5duV0A/09xeLKVpekHf7Bx1YqnW9u0K5KrgXOM4nu7dutJPRubWVhy9cuP/U6sl+scJwAJIhZTFlmDiq6/m8maGQUBRJ8E69+cPti//6q3/y7Tde+dGtS1tW22qhwzBDbOu5OfnwyZp/W8GAU2MjBrGBjNmMFawkBjEjo077v5imjJCoUNFZomk+W208/8CTv/fYxx7v37cCVyyq/gomC4hAA5oZbmzv7YxnWQKFMoKVhL1TXeSEESlRFigtGlluaxZv6+dvK+YVMEbu+j+NKDuZKW2OJ5vTWW1svswSosHYGVH3uGV04fadF1AjSAwCcSYfyUd2SuJDYVm1nhRxfqqkh0+uPH3h5CMV9wBuEyctQ3CCDESmKDQvNCNcxeaf/t1X/vSbX7m4fVl7zkrXONKjgvP743APLzIs5CbG+w+gbsbs9yfTWWrS+sqGb7F3+daDJ879T/7gSw8Mzw0QElIQ77pFZYzBh6VV6Hsdw9H+7ncXpMTIWWMUSaAZ8PKt9m9fe+e1rSYPj+VqtQVbyhACmeV8qFjTrt9TF+YBCs2i5tRAmBuS9ygLI9BktNrWz5zc+Oz9Kw+sYiiEReUjAzAzVRWRn/NmHw4cEQALmFlHXRKRLtGYkz52m/TOzs4os/Y2YAOrCdk7JqLMaIlix0OROSPSQ4znrjDROueUPbJaBol0Th15Oj427N19qlcBmjLivHRMC8L7aAb9ncXfJwCwqJdSsmwwYSfgbDlrMsrH+xtR56+/8frWZDQ8d3ysLfa23fFj2jYweCU2dNLYxGS8KLT+Wj7abwUOdWspG69VNaVZPZ9PZ+10zrATa+tDV3HKqW00GzunXfUHEoA1YEVQkOWcZ9FmyqkY0KA/SZy6Eg+yRy60DdYK8rIF/gMe/KJFqCMAFj2dxkbEIpqVmUMIWW0+n5Mr1tZ6mjIDXUKedIQBAEI2JUciLEKWc06do48Nek5ZkM0TM4gMagohgQxW+67yu3vb29vbqsmLM+LUGYeDu+3B7W70hYnD7T3HIm/5g/unHeED4M6eza6iLUreu8pDuI717mR0c+tGm/Oknoa+77uKAREi0pSzkwBd1GUdEBiVYOhx9njVKwaxmdbzaU4twUQkuIKUxBYN6UqUmbrvmUhBRsvSv3bOIbys9y9615Vg1AlCO3caCKEQJ0ymmnNmkTtLAFDXAK22Xx1nM0KdUyIkohbUgFrihiWKu7Y72prWu/O412KWfLvsIRiUwRdeYU1bpzbC1HkG0YmT/p57+o/cc/aB++69/+5zZ89ubGysnDi+ur29lTTPZ3FvPN/Zrm9uTq9cHv3ktcvRHx83vtfn0qNkKgBuRmj2ei73HNb7/WMbK8OVFZDU82YyHq+tDpxnLoQ8Z7KYEyxCEQQMiKK7lw0MuM5r7A66SRMylJ2AJKWs2YzYiGxJANCyxouF29ivjgDoGiCMFkISYdKcyZQYXth1vvawQ8lDCNDchdF2hlLCi+nRyhBS2xY+DCrxDDgHEsQG95xfK4vxeL55YwfTvMJVYZ6mDUgInJhbodZxvSAAtBfNa+7asozNyBJbZsudj1I3TXd3OcxnQJmBxmHubebRChkRm8w2xyG7ld66r4Yj8I5wOnUyPHjfA1/6p/L4Yzh9Gt5vO5lxNQF2FZdvbu+O60mTG+bkXfLequCcL5SOCAC8DwEgZiWo54J3YkaZCMzKyDAIERM6VyRVqHJWnxO1s0Balr7f871BGA5cP2DAaObzIjYeCjNMZrh0FT/4Ib7z8o//9Z+ly7dk1rqosW4n9XwOS4PeuaefOvbYo+eef+6uTz6//sLz5bNP4aOP4tw59HvZhVoxNhqTq8sBwiqKwRw8Bm3PcXMUb+w2l2+NL93YvLSzu226k20GjhKiLzUUGgoNoVHNXW2SYaTGB9cDhyAAbGmgKQwgA7lw0isKB6KFlaPRgarD0jvuA1+X7rmz7FI4wCbsaxhufwmyWGJESg3FOlg+1e/fd+rkfceKIaEPcATF7Mw8E8PUWnZQylqQihuheXXv0t/86Ltf/cGLf/3Kt6+0e7MKul7kQZhLykhAhhwtmH5r0BEA3QzEBmcsCqfkzMRIFmV/XTqbsRj3c7BJi1F7Mqw8/5Enfv+jzz+5cf8xVJWxJCABqslxdqiBKXB9a29nUjdGUvZUQqNQdj5wm7sD6EK4clfT7/T6y+QX4kWXeBf+ore/lvHomYFhcWV7em17t2Un5bAFN0rkC7UuTrOTExl3bqJQsVqQAFFI5CKxRIaCclZt5pXWZ3vyxJn1Z+86/pGCV6FDI4ooxDmPqJhorH2aIkW4n+RL//pr//1ffO9rWzrun1lDz2/Odqnwh7Bc/vDhsKemS4DojByddvOageFWhnrzJg2Gx/qr229eO87VP//0F7943yd7EJeJiQryALpGNC9+nyB9j2M4uly/o1hs0SzPY9OQi8y3gL99a+fF12/sumFbrtdcplYBgxdHqqkldocsmLIRgSIsOo1eszNSkpaCSrCiIE1htHN3gc/cfeoTF4pTHkXX9KQKQERE5KhJZR9HBMACBwkA59yix9yxd2hYru5Nrk9jI2tGfdQMdkwqaAUtIXZFLSWvxDhMwiohO1bnGOw0A8lyisnMkeV63hM6fWLjVAGocarLQF3cHD5wQfAIv3X4KQKAbv+KWCSllC0zk5AIc0GeEc+ePX1l88bLb73Kqz232m/jTL0gGZv5vHA6U6IFcXoUIv0zcbjFCSPrHP1iuLKKnLeub+5ubhWuOHnqROkr9i537dzEzOSAAtpL9Yqg3++VZT+xGyedxjxpTdkB1Jn8hhwd1Gkko8TusARAp/+HCYgA1m5dzpw1s3AoypzztG7ArterHJRh3BXSlj0nXXGeGCzEzkEttzlnU83D1ZJATniRp0fswKo5Sx6gP1wfthp3R3tt3ZARibSkB0l+Wvqm83L3vDju26W7o+X8LxN3mAAAkJCzsSGI886YErTJ7RsXX9+Z7BlDhq70FYGVTIVjwwx2HgufaoNTOIYH+hUN+itF4dvYzuazlFoGu4WhdVc9J2XYkgboBiyZOGUxduqWMSdYNAEsyrJGgBCZJlj2QCFemNlyypm6NKg7dn4MRHQ7KrI7KAXYCchFQ5PzXJHYc1G53iCCWmDctLuTem86H8913kjdgEsCIwgVwYfCk0/zOGnm0yL0QHA9rJ2Uuz8yfOShs4889uCTTz1y4tTKqdPHi9I5T85L26R33rny/R++/K0fvnTp2jXQ4Pj6+koPDGEJDsTZArmSqwJV5QY9GQzdYK03bGZ7MdWxjWo5q5mqYzjmykknWQVAECNZpirdcQJAnCNIzDml3HFJ+261t9lP/Co6ALB4mtp+yWZxlF3/lWV0HQAiznEXNX3I+Y27bDI1I2ImMmYAZhj2BrPpLMVY+IoYnsGOTJWGBY5tHC8H89FsfGM7juc94yAeakrITFEsiSU2Ywi0l7KYaZf0y2gFSZBkkf277xm43M8bwYy1cdo4i2IM80pFZhs1a721UA1vzpuL9bQ5feyuz75w/x//ET76GI4fR1VOvRuHYgreTPnaznh7dzaNORmp8zmELA4hFCH4bO7OmUj9lhMATjsCoHCODJRhYFJGpiwiRgo1qEKTA7xZQVpo2wvSr4pBFfqFKwU9oARKbfvMsIy9EV57be9r/+F7//5PvvOnX663x03TzpBrh7xSrX3k3oc++8KDf/SHx77wudVPfKx49ll67DHcdRfW1uBDZrfT2JR863vZ97OUDdwUmACXpvnyqLm0uXdpe/fa7nSrjlPm2hdz71tXZFdmFyJJC66zzWKEc4tVx1KhQqQ4aOT9wdDdZdL5plkWs9L7qvAM7ZYcbIunwi9AABh1YdQHWwg66IHfKpsxjGGCbDbPzYRivVaV950+ff+ZtZMDHxQSYU2SnAshH0SEDdpom11WlobsStz69tsv/9X3X/zaj7/70rU3R8HiiteBr73O49xyjSDoVYj51zI+j/ALgdioMwUUAxuLYSHwMeqE/wuSCgwipzxMjsd5jaon73noC0+88NyZR06iL03TV09KUKhx9GgEI8PuvL62OWqMzVfmfCLORsZizKrasVdkSlDuYgYIGX6hj1jcd/v9ip1cgfZ5dRAi81Tk7c3R5njOVR9lf55za+SKMmcQOsOxhfyfjRhZrCWYQjJ5Q1crJqfI070Vl+9eKR89vfrkudW7Aw/RYLzH0qMmi7AJxrFNARl+B/VFXP/vvvnlr7z0jR2d0VoYWzuJE65CXqwDj/DeONSp6bqnQF3PnzkzQtexyspAzsP1kzZu6ivb/+ipT/7Lz3/pBKo1DDyLIzFom1ozK0MhWCyGDj5lF29xdK1+d0GWgRass5gbV7bMr4zw9Z9c+8n2bBo2RghtVBhByHlypLBsh3NNJxADRmiDtV6jgwIS2eXQBwmEJdYr9e7TJ/pf+MjJR9ZlSAub+66u2011dDRjLHGUAbCAiHSe1wu/SGYAJbAKPHQ8PHxi+MrN+aiO2QwkcJRjCzNBJEtmUDgDfoHSfBCnKStlOA8AiaJRzf3Sxzc2pz+6Mrl7ZXDCSQUPVrQR/k4WLI7wmwqDMdh73zQNxAmJwRxy1eb7w4nfe+L5V65efHM0tr7HcBWxBdDpYdkWco53a5WO8EuCJkBSYU1Pbu2Nv3frTXo5XBttf+nTXzwpa/2qsJQs55IdgDyP4oGs64L7Vlwq16xq9fpOPdn2PEzkGSSdt68hU9BFoNw/+BgJSY0lKNssqpqQ748TvXVj56FTq0KaGWRYNsUpA+I4mybtclx94kSZOOPy1uzEWq8QRANHOAciLrOQI090Acc+++izMcavvfyta6MtFueQIxS0sDwFLSxGRa07MCIk0gUzAEY+Gp+/VXAeKUJTMiLxXJo5EqPN8XZ747Vpnl/auvzoXfc9eOb82cGpDWxwoM6AntAZjirahiznmHq9lfN9XumvDAa9S7e2r+2NptNxWXolYmaibsNLmbnTfDG6NmUGmAzUhVe/DwFPzJYoxtQSJbVApHBGd9xBWbrWewDLjbWCGWDnM5FnP0+UgUa1zZyihV7fYmrrJja5ndusbnZHqWBcum5rpRxbLTdWw2pBASUVEoo0mdzsu0BFBWNAimN8/hjOwz/27DNXr+HNt65funjj6rW9S+9cf/vi5bc3/Y+uXx1/e35za/MH37/72YfvffIj5x44f6wcrANAC5dQKtaBgXP3rrgYet9pZtvNZK+Zp6gkFch7Ete14nYd3qT7RsRGdz5iprvkTEL899fxtuC4l1E3v3Ku2+hd7uBmpoDCzA7h5HYQjiUbYKZdlEo3bi3VSRujSZOu7o4mzh1b6a31YP2+pFE4tuFe+MSTLb+WZO/bL10dz08H58AMzawM86rICJrFNLPW3rr8lU4X2hX9O7d0MTiFKMTAimRgy5k1M5xh2DJARYLLXPbWWfxWM79BiR66cPfvf/rcH30ejzwEKxDKGPzcYwbcbNLl7b1b2+OCyywgZnZejVWNjYWEbd+I+AjvAYEwWIBMgC3WdRkAEmmmHCXnQq1gV4gUzMPhaii4KIL3wgLRHEhLzc4xdnfTmxdvvPzDK99/6fqPf7J3+ep8PpsdP7N2/MRd956/+4H7V+85h9PHsTJAGXD2NETgAlggvoWbx1xH61VlJrRAnbHXYGdeb9fNOKa9pm6M2ozWSL13LpRlGXxZz2ZE0o23aJYM0TSbySK75falX6ZH/sJQMmOYEByBFPTT4+pwai2gczK8badOpgC6vPbOPH0Ri71vnkGJEYuKh0VxYjA8WVEAgkLnWXPyBAoCT6BkQBbNgjHiDkbvbF3//puv/sc3f/zqjcu34nhSZl7t54Ao2nSBDWQAHFM6Wiz99qBLuoJyt9LuCuXo8oFIF7J84rzgsSHKUmNdBvefvvCZR5555q4Hz2KlgPqWSBbEbHZIjKlhd17fmkznIAkV2DVZMxmLN9C8iSJC3bOIuicSDtxd/K77DrYI8iFdzDCL5xpn4itb06mShmquYjFFiIlkNSUsrP+xaI1hAyAZ3qAGx1BnkTQREDRXZf7IxuCjJ4p7hzgl6EERW5cUTbKYUDglNC4ZyhHaH07f+jdf+7NXb17ckcZWwxjNzngLgdc3Ttbj+a/s8n0osKwPdAIvKBIzDGgThmuarB3Xj5y77/NPPn8vjlFugqBLT82WNOWiKBz4cH2OR/idARlijeC58NHJLeBHVyZvbE4bv1ZLFc2BBM7BQXMDjUHc/NA7MAZlMXUWvWUYKfnMQCBEIIJmcQ324LHBQyf8KuCW2v8j1f974ogAeBdSSvuZUWYGzgXHMxicH4RVTcW8jcgwjwI5q1oiS2Jmqpk1MYO6jMIPOqjZIMQxtsrkeqWGoE1ESpm9eb66886b25NbebAuYNcDJik1zg/v5Ak4wm8iGNgbj4fDlUDOgjlig8XUBqZBdi3SQyfOf+yhJ678+Btbmzv++DAyENt3V1J1KVo62l3/UtGrUM9mo+mMev31Ym9iL9547bVr76ycP/3kuQc+4s9XTgpHYkCGSEBqELP5XAW5N8CdDcKrvVtb10bbjfiMAHIM6arrBjpkfytjoRw88LQzBtCkZlBVqjqdTxxo0Bs2OV6+efPes+sMJmUhKHjfGI8ZKVnnGgRyRkHZsvDlmzeK8uyg75ER27QCxx5i0oNr2kkvyKPu3r37JhffurS9uceBC3JGScFLp87FbpkWSijkbs15e3DuC0eO8BsPQy8UDSjnBLNoDTQ3hMRheM/xnd3pd67+5M2bb7918/LWE08/90ghWB0yR0ANXrVAgmVQ5NT2B32gHUUuJdy16nq9k4Pt/q3t6XQclS2BiUQ5q3GXlqcQHNjDLjecrFiUgA9CQcwuoclmMVs27eR3h9Ge/CKg5VaKjZW0M4BRQBnz8ZxDQV6KoqwztW2bFfNWx+NxYCpcUfT7zhyi1Sm3Tczw09H8+u6tIuSVvhw71t9Y762jHAxchkZr6qZObWTmXm8QpBzNpmfOr5256/SnPn06tnjt1ckbr799eWvyle+98pO33/nOi9/41l/96Ufvv/DHX/jMP/7C559+5HwQEAOCMqAEYNAG84TP3HP27en08q29ndqmSo0ack7ZuOgD2m37uw/VlS3uZKLCAtJp+7tMiEUO8O33XHAA9KtLurFlvWb/KAwAL8iQ7giVwL/QITlHlmHZspkZddnsalKnTD744KLIOLchWwkiz22mY8K8tkqfePae7d0fbG7eePX1rO2wQtBOAa9O1eliPlayxNDO9GFp9tydPTaYQQHf3bCAQgFVUhCK3HlYO5cBQ2Tba+fXGXbvucf+6Rc3/tk/xl0nZuNpb3g8CuYeLTCKuLE9vrk1Gs3aE+trRICSEeeUlMxlhH9wRuvvPLgLwrg94FXJYJpz5JwoR5eNiQJRT1whdPJEPzA60RCrUYo+Z1hGytPXXv/uX//Nf/za1zYvXlzzxQP3XXjo/Pnzzzw7OHNmeP4cThxD4SEEAXyAuHnM47pNFFxZeQd4CR4JqDN2xrg1abcmk92mHudcm7XCVFVupRdYYrJ5ijMjH5UpiMKs4/5FuOu4oG6X3glWZEk+7dcfPziIOiV110NAAmIiJgBK9kuanYxBXVb2fvVfGZ0fnrIBywRXtuxET62vnukPCkDb3DbRMbMTdgzX3Wa5sbYhVVAEj5BfGV/+21f+7rs/fuXS3ubcq61XbuBHqUmsGUZe4CszQ05pPF5e2yP8FsCAKMiEkLs2FAW489lJXQ8WQRlkDgArXGaZNsfK9YdP3fvUXQ9ewPEK6utcuRIKCEDIhIYwV4ybuDudUxhK6MVsdTMHUeGdmTbNvNfrgRS26HdRUraOs++SxTs2SxfV/yUxpqQAZ150JGRyV7dvxGIovTBrUztvOQR2ErVbxet+X++yQYYTFUYGkFNzmHeVu0Lb+46vPXq2eLiPNYBjjtoGCegHmJOCEJCAJDRF85pe/uuXv/WNV79XlzZ3aVpPqKDq5Jpa3tnbIun92i7n7yRIlzHRABZdHTACB89htjU6nuVjjzz50MkLJdRnB9KoObjAxKUPnhyAyXi8OjyqU30YkVLjgifXi8Bmwpvbk6vTbOsbmSoowzkuPFubZilr8mXJZodrYSMAnTBFxRLAiTQT2ENboEll3a5ZOj/wZwQlZsicEgHYd/4xsy4m6U58/N86HFkAvQvdKOnGBzMzJ8ZUgWJjfXsa3r5Vj5NDWSJnUCtovEWGKrlEPlMB7h7qH3QTw1DLkYhALmez7jFKLplZTqztZPPmwJWPnuoFUD3b7vcGgAOO8it+d3FQqr//G6Asim5USee9DjgWD8rjWfBu2Du2ce/p16+/8/a1yybkC++5i2k1EEwYXtQMbQvmo5nvZ+DQJydHEEM8mKKwFpxK13j+7o9+MGrma6fWNvx6AeaYeJZgguDhfAazgIESWBu488dXppvXUI+tngeRECqFb81ldiLCQgBijF04eedO9p4WAYSFfc+i090WKakARFxX+WQnLJLVMhCCb6ejIK7wQWOGWa9wwjSv50RkDBCpdlmDTjioaSj8aLzbNLa2WgwrbuewNkopiLnwwUhbpEG1cvKu07PZ/JVXfthf7fcH/fm01pxW1zfqeq67e8Pjx3IT2UhARAShLAQHkCDv+zMc4ZeAO3oq2cyahlJmM1OFKYghlMki6Tw1XAY3KK/s3PyPr73yzt4NrBdne3cDlMnAypwELTSBrLMECuKEmAAW9PvhxHqfoziztp23zTxbYiFmYaZYN4X3vcIHIm00N4kyiZBRPmD+szSzguUYHTMTwVSYyuAdI0cV5jvXcsIGMVqUtGCLWDwYGYk4U3TalKyUWlPj4HzhLDBz59abHeAYgVyp5BP5WnmSbNTmzWl9dW96ZWdXisEkW5TAYRDKoSsqZW3RlMEBjVG2nNjoxEZ48COnnnr8rj/43NNf+NQnP/b4g6ePr0zGox//6Cdf/+a3/+TLf/vAox/PCGUFEaBBnkIUwcEzBt6dWF05dWyl8oPUUG6TgMqiEGYhSqpKBO8ToW2jZ76DsnuCwXLOaswsSXVet6YmPuSs1nnuLAT3alADiN6bUFRVey+838aA3huwxXpvUQ/c/wcB0o0ty8JceBHmrIlxqOcvaYbBqAu3BhQgYhY2sxA8E82a2Wxaz5tGuSpKUiGChZwgInefP/vAvRSn3/vx96M3LcwHEcqujWWbVo2qoqrrOprBQMzivWNnapqyEDt2QRwrtE3aJjOA4fsOkikmndWYNpLhfaBB/516stkPg+ceffJ/9KXef/IHOHcCgbU33Gu4EZoANya4srm3NZop+aq3oiY5KSnzImhGAjtP4nThK3VH8P4WQDFpzEmNyAmYO4ksM2nKeM+B8kvC+423riD+UxC19aoMC9srGFQtmUYm7VdeVCW3LseBl2PDwdn13qmNAILljKiFqQdJm7A7xs2tf/V/+D9+7c/+/K3XXz995uTnvviHf/Cl//Sj/+SPzn3x94cvPFfcfwEbQy19W3AbXF1Wcyka7reutKLSEDKjAfamuLGDH725e/H67PLm3q3dyW6dGjjzJRc9dYXCx0RNQlIAjuDMyJljE5AwBAAbsYEUbOZ0ETfttOs7IQJUTe0QVyBpciIES+1coIOy6BcFm7GZ2H4CC7o8bsOivvXBB1CbkneuKikEYmNNiTSTquXo2RwZUsxNTRp7hV8bFPec2VgNIQABKIXL4EgIbGAgznemO3NrKPgIaqDXsPv/+f6f/Dff/PI3fvz9XR9to9pFu2tNrqS2qOgsnhLl7LJKhtg/uE3iCL9KEMDUxUgsbnsyJSQ26VcaxLwHMyuLkVMZJLc29//Zp7/4zz79xxf8cadxhYqCSrQGL+0sNcRUYU54/erm1nQ6XD85j4iKbCYukBNTGOC9X+bU7HttKgEGVvIA70f+Lgy4yIiIRLJpnZL4suiV0zpdvLm5lWUGSUSQQN6DpGPbFnHdKVnMbOaZGUiKeRbjUBShgNp4y01u3NXTx8+sfOL+E/cFrAIVwAbPjtmDHTJaznOnc8I2Zi9e/f5/9dV//2ff+Zs4lHlITcgaODlNSNkUTkjlSDD0M3D4U0MAWJXUmNmHQMETM4Pj7gTb02fvfuR//sV//ri/sALCLIeyEnYEMEiWIuuqKN717n+/pnGE30UQlANvz6bJr0yBP3l566svX9xxg7H0ZxQgHmSWkqZWYF22oJLYIXxTCMyAeo3OojM1opZD4mBagMDT8ck8+8KDJ//RkyfPUhMwEa5EwsG67lH1/yCOCICfCcpZR0yuRbk9oRu7cTRPLRNVwWzGlMQSgQw+ccjsQAykD/7nGdpJSIxIqdPgddVdEhZnSqleK92FC6trBKIsMOZAd1i3eITfLNDt/+1+3I/WEZhTMs3m/ZSazcnezZ3NWTNzIjnnrCnn3HVYG8GYIe7X5Wn724LD6e0NziCLTnyCIAu1Qo3YJDatZU059NxGuTIQxyKIMYmbZ0TNZiasgXQI3WAOLvWdCIBMbbI6i0nlS9+085xjF1vvvWfmnHPbts69R/MWAQQGdZY6wDIQz8gI3EnUqAt7BBkRQ2EtafYc+lUoSNo6phS99/t7BRh3VAAAAhmnnDOLC74IHsxwEDEgKQEKNTIm74qQ1Xzwb118y9TWVtZcCLt7e2Bya2u5jVBlWxTDlJG5ozXpiAD45eKOnkoBvJqzhVesdQJOIhCkDJkMgVG4WuPWfO/mePeda9fhZJ6bMJAAZ0gRjQjYe2g2zTGnCBIWD1SEPiOI74XSCam2KTVZM7N54WF/YCk14zrVSYir4J2QGkDZSLFMCLhd7zMjYoHCzDMH54UB4y6N+g6dHwKTsViXxG28bxVtxtbZfHPnoRNjJhPHcBpl4YwlMAe4ztCGHCJLpiJyiOKiFA0XyYrROG2P2+2Z7rRpYrkBJSEDNRoztAvD9A4iypwc8qByZzfkqUfOfOb5555+8unT585GYHsy/Vf/1f/34rVrvndi/dhabwgugAIQcE7B1JFoxniKvXFsoxL5EPyCTzHLDBLJQNbs+A4mFBEAUyMQiRHFnNuYQcTOqxoWjUS3Q4ABej8CwN6LQMX724O+z+9tEZ+7aF9aPJmNwExkBlMydczeCwtD8yEJgO4PGwBjo2XEBWBZjbuId4WyQQRCmaQXXEHBe6GcYBkFrw7LjXMn3r51WQXGWjgZhrJHgmnT7I6qlVXxLkjwIp6cJwocKue1Tk7NKYuZkAsiQYI42R5vgm1Y9ofDlbIaZOe3NL6jdb7n7Nnf/9R9/+wf0wvP4cQ6nMwV0yy+F0YZV3b06ube1nheK9hV7EpTykpMTCwEglFgrkRkWZi9I3h/AiBla1NSEJjAvMgAYLJ8Z12t3m+8vef4FLMSECgRE5shA1nIBLkZj7ylYeGODfsnVodrvbLnQUBSJWgwlaZNW9u7b7515eUfvf3KD0+trd97z4Unn3nm6U++cPezz4QH7sXpk1hbgZPoXPJFdGWWKnIVUbZwNTADRhmbo7y5m7f3sLXX3hrNxsZjohrcsEsuZO/NFybeMgNCJmLkFgVN9iqLmGzQIi90SYsuyFGDs0V5XAww1uX9/AFhMGYjKKl6oiq4wntn2r3FgaV0FxWih+qIJVARgqk1dWrmbU7RwRyTJ/Qcs2aNDWusgqwPq2Nrw7WhHxA8IIBp1Lah1DIUYvP5KAXjfgnvd9G8Mb/8nYs/+MbF7/+33/vrH21f3tHaVkJd8hTRxHJwQMayj8EpnMErCLxMHznCbwO6Ve6yTbejbjJTYrhBbz4ZWV1L0Rv40mZZ5mk9Fv/ZC3/43L2Pne+fKkHFPPfMEQKIkUE9SQV2E66P4zxlZReVkrFBAFo05+1vG6kb/0sCwDqvF1EKWKyW9lN/ATJ2LuZUp6zsKFSt0c5kfnPSjClEDplEiRb2pGQEm8/mDOv5UAYfHAvBgSES+lVMSJM9mu2sU33P0H301ODRU71THDcYPZiHwohEOgeknXbOla8J17Dz9de+89UfvPijm2+NXKwLrZ0mUXXLEG4QjDv/mV/fFf1Nx6HV1W0EceEde2ewmFPdtrnNhQpP013Vsc8//PTHzz5yGoPQ5kJKiCyDW26no/xi736E33YYWaPtnH3D5RuKr/9489WdZl5sNGGYyIEJC4PHLEi8aEU6JAFAAMxZdJaJLBNH8ZnE+Urm9ep88vCAP3lh7YmTbgM1dCZUHfnc/AwcnZqfg6gGzmvAE6d7F2/ZzdG1plZelXHKkdhTMKhBYJ3NpB5q86LE1im7AIKapX0LtkguF/3JvHj12s5Lb66vf2R42q3MdOYO2HQc4cOAn1L4dE4CiyqCMYoKrTb19FjZ+9zDz9zcufXVH39nPG21pCTI0i3tDDkD7JzL+Y7bXn94wIDPDACC6HixCHI5i+a+/Wjr4nx3d7y9ZY/PXzjz2DFfsg8NOlMFMYPkOXPqMRL4+ZMnTg1mQzd+fbuN03oWTQtnvhecT1k7vWr3pp3S7b0PyHhhSHHgmbroT+9qRVj0p3evyqBpq9bWXurVQQDQxCSWqqrQFMmAzlhl8cdh4JzJINM235o2jov1Ao6RWzCIjH2UwkBeGMc/9pEn11bWb9289pPrbxm5wfHhdhqh8P3BYO/WjbD00l2oZRVZjxaMv2XojBpEuWOuzZCWBggxN6DcskGSXy056Na0mVx/bedP/t/P3v3Rzzz73DN3P3IW/ZI8kKH10FUpmyYjzSKLZKgInBxirYeV/qBf0tWd3e1m3sxyTsmDckRnH83QbuATQ5e3Bu0bkRoDakYQBhzUYsyzOnLpC0+H4et/MfDSsEPZ0N1FRCBWnwEoMQfjACYj0dzxBDBeBHqSLu5B7nJBKFlhXAAZOdeg7XEMZl5QBetXWOvRsJS+5/V+r2IignQuW6zCgEXcfBMpgsthf+O5p0498eypBp+fZFy61nzzm9/8b/7mX3/jh2t/9IVPP/fogznOb1x6+77T54mqkuAUFqExQ4VIciIRAnMmXtjCGIjvWOl2CSIiMzIwEYMcc1xQKbfdQrofGL+KNJGF88/fe6Nuju6OSJcK5l/oHfT23198wMXcnk0JYHFEmkxH87Zp5qVfDZ4dfChKIkP/NDb6Zx5/4MRsq7lydfPtd2Y7U1V/Mvii1w/k63lrDFPK2hk5KJMjT2uusJy7xgARzwwjzoj93qp4juRboHE0Cm67KLd7xQv/0y8NP/4cHnsE4ud1goayGDDRpuL6uNP+jyM7qSpQoSpGMEoZxODOOEUU/OuzJ+yujtlyzjAzwy94xQ7/vh8cJGRkxgmqDCVEJmXKhdjAu41+udbrrwQOgADZoBo9u+CEM4Rd5cOg1+PVtfvvvx8ba9hYQ+Xh0Nnk1zE5FGJeFrb5iEACGmDcIAN7E93cHk/G86wM8Nwwr4qGGG5BfTliZscmrMlZt7UhXvyATAsLFGA5mJdFeYYS9p1zutcz4xdZEthSrcDMIuJg/G7zn+UTQu3Qf16dIKecYsOmzktggUVL0RwhxYJyUfq1QX+4UlUeHsg5MZMQMTGJKNQcZ+gsKPsQQTuYvLp36Ts//sEPXn3lJ9tX3sJ43iNfDmLP15ZUFGaW206ZjUVsLJxCDJmQjsRgv0UgdCGrYFWFkWVCJk0CWIRmEAdxXJuM2hNh+OTZe/74E79/BoNVFCXUEygTKAMy0+S8a4Erm5Nb44nrDbyXvcmcQ2+ZpnVgnwhgWTMHOjIZuqAK3gMKMFOrFo3El5FpNIu3Js00IQWfSbo/guUCHtCqCF6IyaAxNjG3DQMmrggBbY3ZZLXQB9eHD58qP7Jenqmct7mDAhwzkhWJJAMNoL1ijngNWy/+5Ht/+Z2v/8fLP5mERBu9hpsktvQR3R/0R6P/lw1iJlImI4pqqplBJcTP4rqWn7z3sc8+9PQx9Jp2OsglQiCj/TF21Iv0IYeCZ3DR9W4AL705fvXazsSKXPQjORhgCmRYWobxdET9YW7hLurNFMYGl4G0SEzJFZo82zqF+NSp04+fLlcAhSrIHRUVfiaOOgB+FowscmxyDjwYVGjbcHVzZ3M+iR5tZ51ngk6NwZKZQYfbNHRuq8vuKF3E2ZOAoEmDD0hNM9ktLJ46vn6ilIK8PyIAPtzY3z3Rcj3JQtO69oU7GY5bSFevXdmZ7lLhooMFQeFBBFVSCsSq+WhG/Bk4ZAcAeSM2zsy522LyYqEtvSo19WhvtLe908xqOPTWeky9erlmFQJrdJo4tto0ZShKX4kEA8eMJqUmNrGtB6tD0MKwIueccxaRqqre0yKgawvpBMcHl2MEEHXezgay2zsBWNJkao7EU+GJHXFnwqLIxgtmkoyXMiJoTiycYXWMCvbBFQ7MEGMiYrCqmmMm77noD3urvfL61StvX7mSGW7Yt9LPU4u2JRaCLaayrhPqqAPgDuDOyleNxAiw/QbyRT2UgKzolO0pqpdqOCgGFYtsbW5tTbZv7t0a5wmv+8r1CF6JFaxEICfsHLEZpRRjkwK54NAvMKhCEYKYpdimpp7tjYVoUFahKNSsjW2GEZNpNhiMFGYLfwcyEMgcszBDTVOCIbgQApDvoOLYiJS4M+Wy7gakTtKaQaSmAIidGlLOql3dKy3vUlGCEXc/JFsYBC9KZcIKSSbiPUmICI26OmLa5Mk8jSdtHXk8TXVrtVIiMqEMCuJQGHoB3oGhzLXJqNZR3Z44WT766D3PvfDs+snetVtvXb55sb9e3nX6jKQIV5jQXovro7w1a2pjeA9hFpJu82dgWpx0T3fWYq5bYBGJESe1mHVpZLzkexbz3qIDgH9JHQDvezhLNaJ2D2Ng8XamTMQwaGam4ISZGcZ22PZjBZmyLidtIpgRiAym1v1HZmLKmlNM9XTmRMrCsTjxBYRQevSLc+fO9FdXpvV8c2d3b2/SxCy+8P2BOueL0ociuMKxC+zLUJSuMEVO1qQUDZlQm01y3G3q3sbGSO1mPbvaNru9gu6/+8QnP3b6c5869qV/gvNn1YedjIZLLobZaBTxypXZtdF8PE+Zfej1OJSJXJ0yhLMZqDMOMIJ6oeDc/ixyR/CzOgA05qxGJGxE+x0A+I3qAEBe61dBQGSGhBw9tBT0hC4cP74+qFZDKAUFQ2AMZTI1MJEzZgWE/XBleObMxn33Y2MDG+sIBVSnbaqdm0sxVyldxSopUdNi2uTxLI0meTzVnXGcNTyex91pO6pzQ2QuxFCOBI2n5FiZSJx29JyqKMRIFE7Jqzk1r8ZAZFJaLl8pE4z3pccLq7R9zT8pIe/f1x8AC0kBgUzFrBTXL0JgZjPe9/shLO9WYFFWPwyykllwUha+dE4sWYra1hrrytFav3dsbbA+LCsHApDV6tYTBXFMTMyJtYa20CRhD+1r6fK3L/3w6z/+7rff+MGrty5drnfD2XW/MZRemKeY2wZMENk/0k50vZhDjIwp8SHOzxF+zeBudAJqi5QLIDMpQS2jKFxv4BpL10dryX3mvo/+k4/93mMrH+nD9+D6cEFKJEUyddx6iYKbCVe3dyYp+6JHcPU8OlegKyksbqX9r2V33GL26yQWbHBd8QEL9//F9kCZG4W5QqowbXF9Z7ozmTVStFxklv07aX9bsTLoUdbU1tpGTQ1pZqBw0kwmIc5P9+TR02tPXzj50InhaU9lmjMBZkipaVPikMW3wARoYT+sX/2Lv/vaV77/zZ/cenviog4kFdRQVtHbmxoTdBalR6P/Z+JwHQCGqqhMtdWYTI0NzIXzK1KGcX5k9cw/fe5znz7xVA/KMx1Ww6X0/6eF/0f4cCIRNVRMQD/ZyX/98sUf3JjMy/Vcrc+jQghQWCJkMWXr1sxidJixs3hhdgoGZZLEEhlE2bfz/mT3o4PwBw8ef+Yu9IGISSDP3WroCO+DIwLgZyGTZfA8ty4VfSeesT2KVyY7m80sVSXEZXMKD3KZyLrUqsM9kKibPgldK6fRsjsQTSuFC8JxOtb53rGV3l0n+31QcdS18aEEHchW2v8yQp0Te2+mFlPPh9XV4dbu1s3R9k6aT9GaB0oPFsQsMXuQwo6WTD8DhyQAQBADKyPTUqhpClMHrpwPQrPZ9PrmzZuT7Towb/QK6gmcQWMz45yCBMBxZkIQcWXhq16vCKUgp2ZU15PMUnceus51HEBHAMQY3+fwOxuxTjzXlTt0385nufm1rm8XZEb8/2fvP5ssu7IsQWztvc+59z7lIjS0VqlQqUt0qe6u7pke654Z2lCY8cuYkd/5E/pP8BNpNKNZkzZmHNI47OmZadYUq7q6ZGZVikIqIKERCB3h8ol77zl7b34493k4kAASnhWRSKB84eGZxwsP9/euOGLttdeKsfJsadXWJGdmsYmha5ckw9CEoe+O1ryuc2AVtH3bag/iqo6NQNaCPXE2hwsRpAJfOrs5HddvX73y9s0rcXuGcZWXhwhsBHYvG34ngMxo2ImcFgDuIX4Jh9KJlMnoWC27/NoQ4I6u85xzoSzgZy+eWeTlm9ffee3y2zd2bvcBozMbE2wZAlEAByYScEXUiExjgJmAAmMkmI3DpBpXwhWL9jkQu7m5ObkLKyxrWtuQltm0dJkMvOmaHzZXhXsIcRSZDHQSF4iTHRmQMmeGUdHtqpODspMzs7o5CIGNKKuqmXFxRiEbNtZFXO/OnlXLTUtMPJCYAFDXQyqQCxlJytz1vujs5p35nf3lnYN+Z9Hvt5insHRqDXm5gsGqEU8mJgHMHD0EwDKRTiI/dPbCM4898ehDjzZV03tPzqEaLQjXW7x70O301kq0WClBAgUBw2HGBPbCet/fAgABcCcSZnFHyprdnXh9xjEMwkN03T0rAHzI9w8syzqqfTA4IcBNhRkENxVCFBZmOnEBwJwcZH6csiYneBBxN1NzmAgxEzNAtDzsiGMIVYhgIuEKaug7PPDg+MGHzp45Q6PJwrHTpzs572papHaV+960s8EtMLsnt2Y6yYFT5L6SvpFlxYfBDoRu9rrDfLgxxeOPzL76aw//k9+98C/++ez3fxfNZD9j7lU9OsOxXhjeujp/4+bh2/uLOYBQhdEIoTaSzi07XCRDjUElhMNdhKvIg5f0fcJHZQBo0qwOCIM5m7mDGL9SlonktjmpCRmu5FYD0xjPjOsz49GlWZgGHgtX7IxMyIIMlO0EeVLNvWmWyBg1GNdgR1NDwn6vXailaRQCCblDt9L5Mu/P27356mDezZc673S+yp1RazzP1pJorLVpUi0toMJMDCohFQZV18xSJgNn0KC+JxgjMefB5bRI/o2QB0KecJeiBANsTEonU1QBRkTsLvCmknFdVUysxiWht3h2FQ+U4U2d4Mezw82CUBVCIELuTJO41oJJHc9sTM5vzTbHoWKQGWsOhGmoK5JisNIjr6AL5AP0tzD/wd4b/+FHf/unP/rW99555Wq72zbA1qiLlAldSta2cHDVSIhupRGIyAtBy2V2UHb94OHtFL+SKOtoB9TDutxlDGMCEdUj6dHfONhc8jcfee5ffeX3fu+xr9SQ4BhRqMBQeFILhEZ6wfVsV/f350kp1iTBksOIWI6YhPc+jlZmtPbQkWIWhOEuUF47zikjG3moeVQp4/ahX9/dn2eW0bR1chKCE+EoM4BhVaButdR+1QQZN3UdYxXDKDgd3nloys9fOvOFBzee2qBtoFbz5ZI4Qk2TJyJvGkfIwB7Sd+Y/+pMf/fUff//PX7n+Vj9Bc37i4zC3VWY93ksJJ3ZhZ/8ldPl9mnEyNgoYxdj1rVtGHdAEuFun1UqfqLZ/56kX/+WXfvsCxr7sG6nqqkmqzPyB1MTpoPQPEIloCdwEvv367b945fLN3NDWxU6qtOoQGMjiysg8NOyyEh81En0skIEUMDECJHNIIhAnz7J7+xFOv/vA2d99avrwGJ68pT5QEyB82if04TgtAHwUMqEHJaDuaBpiZCw1vrPcf+fgIE9mLjVQu0c4GRFYS4P/iQY/JyYwQ6lo+wjDZtKgTOOqEuvy4c404uEHLpyvMALiffq0p/gVxgdeUs6Yay8SohD1aVqFBlWKebdf/PT2lZV3YEUTwAFJY28RrIz7K2n7lOOEx4ZB4kTKoLKzNIUbm+tiPqnqyXiqnm8vDq4v9u/ocu/w4PMPPbGBqgY7KRnVUoMaQtW2GqsAwihgPJW6qhrqHXrtYLXMYOamaYqDk7sz84d3AIS1ENXJqRBhDGdygtIQWVm+BggUa4mV9SktlhV8ezKuGH3XcpDSk0TOAHOJHQSIGexKSKRJc/IcJDRVCIZYHIaIhLjY/AZItPb5B57tRvjh26/tIfukdnJELsLWgDLgkVHxQjstANxj3N9DSUN+Q3Gj8LW0UxzW90FCjJVLcIebqZnDqWGtXIWWfbezd7C7N2/b3Hq+uPFAQB0RApg0wRITCBoFgR1qTFwRxhXNps3WbDqbbJj5/uHBqutCVVWjRtm7vgss7HCQAV6IJScjMBNsnYJhzuaBOcbA5HzfCgBG0jMpQxleHAJJi2zcBdmyM5EEZ0lq2V3JM5MxZSIjgMzZQGac1RMoETlTqQgU+1tttc+uKDemwImN2Ek4NsZN67RIftD1O6vu9qK/MW+rC9uLOFlIva+80KzkDYUx05hpQlyDGMlUzcBUBWqUrOewA7p8mK7M+32lPtQWRN2rQE0EObGrkAcH+3usau4HiGDuDmYRA/VZk5kTDVrAYwWAIfaBPtgj+N51AAA0ZACszUwJBFUNTESAKaMUS4IQTlgAcLCtSWhCGc6p5NMyzAblZmFMCUzBXeDRlN2YBcwgrkgCuo4m4/Do4+effPLipUs2m86DdMwcCIE6Fq2YY4MmoqpzoFvz+a62+677nHcDdoPuBTqogp85P37qyYd+49ef+mf/+JF/8jvN17+Chx9GNeostho5bHLAHPjptfaNnf0dozZEq2qOlTq1WduUlJhiyIIeagxIGfQtCMcQ5BMrAFjJAHh/B8CvUgGA3ZoIIo1MoxhmTXVmOjo3CefGjIQKqNkCTKAMBcxhMCEXYkYQr0IS6ck7aG5qE+kZXkeupAcOFrh1Z7Vo+71utbfq9tp+kXRl1EEShdY5S7VyWqr1xDnGXqhTJaI4GMGBDaSO4tDF7OROrmyZLYklsV44i/gwJBvIiGz99dqjhKgEFJUVh52wpXrwInQT0KiKkzpUACyX7ikMnl2D/AEnLABQyTImctPUt7lfBdjGuN7amFw8u7k9q6eBIqA5uXajIA1HAciQFQo4i4JWsDny//TSn3771Ze+9dOXfnzjzds214lgs+ZZ3aqquQ8JnHXFwVLWtg/FZQ9DbdiItGwXT303Pl0ggTsbRRvkL0YwBjUj77PtzKuVf+Ph5/6Lr/ze7z7x4kWe1QgVSQXiDPTZzVBVSbADvLu3c3O5RNWEeqTJkRAkHLGvUrI0HOs+3vIolfISRCBHc9G6EWeojRlxclBVW8BBi5t7y51lr1KF0axVO0qiWcsWjWEwTX0roFEThaRrF6vVitrDZ841z52fPHtp84EJNggjgDNT9vLbMsTryFz38Btp9439t/9v/+H//f2rL189vL2KiTcqb8ISbastAg3sigucxFmch6v/9Bb4cJxo8hIHJ+tzQi3YGKMStJ0fdjzXf/rcV/7Js195cePxKdhXaTSaKMdV7qsQPvjw/+rMmqf4ZaEnOgReXeDPf/Tmy9cP8uyCT7cPe3IzBCdoQGIfOgCNotFJ2H8AcFAGIB4NIXFwJrCJd8389pfPzf7giQdfvBg2CH3XdzUIdQSH02vxw3GqJv8oOPgQJjKKDCyxFfH8xfqZg+2/3dtbUAYRSEBRyUE9BvvjE5WbqLj9ChhI4mYwAWVijGpbrlJoNmdb7f6Vd27tvn1z/9EnNrfv12c9xa8EjozRPw4MsKpawjYoTOKI2jRt5PkHHv0G5n916/Ud3QG3wNB5Kg62D3N9PMUvAlt72BXjn8pUBl2PpwxbrVZBrSG5MDk0fGf/7Ws7t5+Os9988IWnLj7ZyAjMWVkcZsyhhkEYAdgEnt6K29XGbGs6v6aXl5RSyjlXVSUiOee+75k/cJwhJ4bzkaiZ3UBObsNu+u7w5IAp2CV0WaNTlKrr8+2dfWuqOgi7WVH1wuAGKj30EKFVtsQWmpE5L9Ly5uFe7bO6HrN67QSGCIIhMATMGkjkt778tVcXN/+nN/5uZ7XEOCA4spnB1slR7CC3wqLd99N2insEp3UGWwlDNYAg7myAEvVejXhUj3pObd+BXJqwP7+J0Wjj4kw2qNv1125fX+x/+yfV6+m38PjmhafOX7ogDTOjS8gJTIjChIrYzI0jEyJj3KCpg8QziOHWslvBu7xSMNcC/eApmCDZe3IPzCxibklz34eqvo/XmxMyIzMEMIcPDye3QDByhQYxhnMgZHdHZs7M5AYyHgJREwGhBpmTJdJBHktOyuq+B3Hl6FQJagqRJWTj6TSqIvdNl7pWO8/JU8rMf/PS7dls9uBm/cCUzsVq20Caxp6qrBEExNrrQosZI1U4DPUSfsv0Zr/cdV2GGjEwg5MnggFCVHIp2aEnTdX8e6BI7ZmZiNw/gFb3T5Qccy9GPWsSs5jK/yLX2vqIEgAGGTkDZtmIiEXcyV3VzGGEKNWsTbZzmLVz7wLGmDWQOL52+/aZaVNPxnj00fHFS1949plzP32ju3z53T/+Y7tzZ7k3t+WqNmkA6y2lLjYjbyImI5/EPG1oEpvxqKrHX/rK74weeHD09GN4/EFsjEChc+pbn1XTmrBocX0Xr+/PL3eL/abm0diysrMaVDXnDGYwUSXJNTuIMBhnArq2EZNP4qwdZQDg6AuQ3/9uyRNlADibQTlQXdcbVdgMmEVMBRWQc2JxgrG4Qw3ZYIBECaasDGYuhv4Z6KAESXDNIKXcYr7bLg5WK+vyBveSQYEiAwEUgco4OigBq2Qropbhwhlu2WZGlRkAK3dcqVwGVrKiMlCGY10e9iwqYgxAeU0doiwEcDRuHx10A32wzuFjgNiFmLk0vXqxRP/7n04icjWHBkI9Hk9HcWNcjStsRgjK4toClBihNDf0wTMQwBV64JYevnLjrdf3L//x3/7V9bR7fbWzrB3jOk9jF9Wy1VWjSWEWQyTn3GVSr6SCA2A90nIfTXF6HzvYTnGP4YCiTJeFoC/1XHK4GhYr5vClp5/6Z5//7d96+tcewYYvWpqMHQgOz07uHENLPjd/+87N3b7rWaIQu5s6GYUQzNMxH7oBDMB5LfxiOOMjFtrOQxEOWHbY2e/2lsmkRmjabADfDfopCz8ycnNDIEhkuC7bdrU4rEJ9ZqP+yhMXHp3QdoUKQAd1iBNk5poRnCIoWIv++sHNl17+wV+/+5Pvvf3S/kR5JhLGLWzRHygV/xAvyxJ2kLMYk5d+u9NMu3sJyxkAqjhku1lG0zww2vrG51984dJjEzCWaRJGAB96snAC/vBEzMYpPo1QYAd4++b+O7d2W0gz29pztq7FeATrxDN7BopPSrShP9BOENVFpWWQDXASpwDqQUzQzZE8+9CZ5x6otwlYQZgNzRKYnMr/PxKnBYCPAgHa67iqq6BY9hyrC5t4ZGt8MdJhSgdQDNKV8lxMOfgXiKYxgjgf3QrkGI3q5f5eshrj6aqavdu2ryzk4Q6XatRkVVH0OgBkGZxHBMZmJSoKzEUqIr+EILNTfHKIkHk/n1UjCpXttea4OLrwxYf82e3HDxfhar8LjUziDi+t9+sKwF03RQLeOwYTShQbMPSFnuLDQQawATJYbQ469tls43C+bOe7PB5vnD1DMe7uH7xx5fL/8b/9P9/+5j//F//kP3ty+kRFjQawARnjBupIK7SqXMt2xGQ8i2PSMb739vLda3tkPY/HlQ0mYT9zvtbRvn4sAxOmhQUbbPAYuBu7B4DADur6RKAwHnepv7p7oBuTh86fSZaPqLzyo4qtUAjIbVaxUTUlisuUD1bplq/OjcZGZI4KcIersoOCjauNtw+unNuY/he/8Qd3los/eeW7akzjkDQ5OIurMw1OnoX/94EQ+qBjffT+T6/PXznQekMIOGE8HuecrTeP3vfZFktI6NkxHsPzweoAfahilZTa1a3ru3du//udX3/6i3/w1d+oLz01I4ya4Kkjs7RoYz2iGATkppqQWRCAHg9uYWtr451dfe3dq7fuHIbxeGu63c0NLkRORGAt/5GDmN1ViyOGwNTULeWMqr6bF0tHTMrdKsIQR7m+yIxOxLYYg2m9yS+XrQFc0hOOQi/ZBRYs90ffQIyy1HUjCNyrwA6Dw0hdszvB2T03o2CcYe6W1HkoMiDc2FMiCsREzHUDVEwOrkCyo5jf6N+5ttpGey7auWibbM899HBlJiZHp9EdvaFDWAHzhEVGp6YMFlVn92QQIyghAOaD18f9bi8TIvXBZYgITlYMlIlKpBgAZjcM33O0GFszCL/o83rQfd/rxHAH2GHEhWEsE+txYtf978MklwIz21E9o4x7qiEECcIuOXnOmVwJ7JJUVXOGg1E5xSwyDjjz4KPqedEuRyHwKOL55y49+CBu33nsN76Od6/O372yvLOHPnO2vOratt3Y2ozTcbU9q7ZmtDnG1gxbM0w2sHEJzRjjChW14AVQFP2RwYQVcG1vcWexsKaB8N5yWUskK+QTcYyQYExmgxx7fV8Mn+qEN9cviGO/dPjNQ4QJQ3HXKwzu5LKeBE9wtfjH/g/l1zoMpcWObfB4H6I1h7wPd3JjWPA0c9oU2a55s8GYUTvY4IbxKJomVUs5OZkHZxZBA2IlLJNrcBYuSZstpAf29ubzgxY95VVOy9yE0eTsuTt6JzHVHCOFUBLOLJgTV3BF6i2ZOjMHYTgnRc6uGJyvhIlZhCGcrS/sv9JQ2ikfis1KExYAgA3Gw0zOQLml2aiEZfy9zjI7mFwAJrgPwxI5QDQM72TlHRDMwSAzFMsnXo//Q7Ht6FoV95A7cQ0hjKfN1qwejwYXlR4IgMMiaBQqQK3vu74VHlkQa6QHbmLvb9586d/99Z/85U++6+eqRchpEngUqeHEltIKfe4i6bKDWYqRIWY2rpvp5sadnZ27b/t4cOJ6zj3FJ4JyXd1t+x9OxzDZHx9n1gRoLtS/ASAyMDvqxP2ik5aeOXPpHz/7td98+ksPYouyIue0msemdgQKhhhdsMx+/WBx5eaez6ZVM8vO1ikZVcckQR9Is5bZuSQDH42zpTFRdGgacECJlNiCdITdrNdX8wNTqscu3PetUCjLc2czlC0EAwY1Ma3doqbQrjYCnnjo3K89OXqywkUMtTFdr9iN4EG0IiVv0d/C4cu33/yPL3/rf/7xt7rHNnUsKsiW+9xDFSFICKoK5xIPzutF5i9LbPBpBR27Euzo+ix47zZq/f0uwgFIANqEVYeWH9p44Mtnn/7CAy9cxAVvFUujzbGazbvVbDyzUk06xWcRwwoFYHdY6WCGMesQZoKwrr45e0+2gLzZ4ZWFvNvKqprE8TQvHakbj7ZW8w5AafN34r/HNsGcrMgmQQYHNI9zf7GRR7fHF7cgCZq6aswNwmG/oGpyOkF+BOhDrCROAQBO6NQ09WMQEfUU9yv+zh7+v69e/R9eufbaivnMw3G22R3uoUI1ov7OHqptePXxf0WR7AIl5M0ArHOe2Pq+aZqt6ag93F3s3Xns0vl//OzW/+4pPIeEg65KYTRtQLje5tFGAHKN1OSMjKLcSTFkRu0n63I9xa8+joiGzFhBATRAzAxlMFYRu7Af4/r/9c/+7X/37T9aVO3s0hkJ2i/nvWaL0QhiOJJElVRKG4hhLq4DwRAVRkhiepIZ/h/cpUZHrLqRA+v1ULGSKGOr00BsjBOPbiwv0PiZBx//va/85u8//1vnsTlGONjbeWDrYt92ANdNVGCRkgkJh+sJuy3e3elfu3bj7d2DOYJsn623zt4+XECYiMiVUjGiZYRqYVFLWZesVAXKepvXaWDFg6LoaJQNTehyV5uPRWjVxb67tL355AMjAdADjuKiZ8lS7lxzjDXWas3yW8Q8er9VhYfOTs5WQDakxaQRJm37TmVEUq/QJ9A7fuv//of/3b/72z9ZTLg/Uy2CZlIgIwSJtTiS9u7dQAv4ey+mUNqWHSX8VD0aFJ6FT6/PTxLHdhR475YDw57zODWmHnQYdzzAhS3EHEaZZJ7OePPs7IFvPvnCb73w4ucvPrqFkbgHarq2d7DE0GZddG0Yj2OIGUiAAhlYAbf29y9fuXbjTqvykMcNBOk9dZaNKY6q2FRd17o7cvLUi3slPKrqkch2rEeRDVj1HdirJjKjTx0V4t6YncWZjcv+2Th/fJrSCZl5aHMpkb8wdgC+tvMCBRGOSW2xWOx2/Y6CJiNhzl0PoypEALnrq6oCWTHE9mNvQEskbBl1hlDtIvF734kpPKMYQjkvghw8iafgKXqW1M+aans2PTOdbI7RVBCCEnrCbovre7i5v9jtuhbssZIYkHPFvNVUs4ar7Na24lbHKpnfvxpAMTQg4eToYUkkMx927d5ySbE6Og5UDEnK1qW0BhSp0X14pqICKQkIxAbiI4JemMnZErtXAZOmntQN+nxCEdxwrtd86PsHu8IUr//OmTQGFlBOvfYpBmxNJ1vT0fYIERD1oH1tWWyQYqFdrdt3fHilvL247pzmY4pjAroOMWJUa1W3CB1kCe6BVbKdneXNncNlZ4gjik3nvkypl2DDFElGPNiXAyKStWd4JRA3tjwK1ayJwSB+gi3JiQ6mHxHPzoRCXUHBveD2fJ4YCVJiuMhBNrjefch5lw983cFGxv7+5/Lf+14nqKROiI1jQuiMs0cXkCB1GFcYBbA62kPJq0poS9I/ffGhkQ/7b3GYAWpuuWmGTYe7WzmdRAZJQAf0Gcseyz4t+77NmtyXfVqrkMNgAQJWzrlSJ40q0RCUyQXOmYPXvLvKe32XmVUkm7u7UKBsR1fkMVYRyXS4mgjA3bqgWInuXJ+2YSh7b9vWMU7phJnZzuSaVg3L5qjerKvKNWoKsHJRGbEDRmzrJRl1KYpIjEqu7skVIsykamWgZTMyJ3NXq7TboHZzXI03Zs10zLEkFoCBVVpOYjMGR0C71rtUOUsFjMIK+e35je+++fJfvPp3f3f19Svd3n5UncY2mrJZUY8Nq0cA8r5L+nhV1cFeuszvju6n+/d7iZPOXeJupUZ0vC3DDTZ0xR2dvjJr10Sp18wcmrG5WOeNhi2Z3vzh67/9wlf+81//x7/+9BcvxVmt3pCMOeTucFSPAOmMWo+J5dYiv3vnYAXppeQIDIuuOGw2eN25exfvnZHXcgdAGYkTEY1dKiNPOefcCfejirbDazvtGzt3DrIpB4N4ZjGKPerYhGZkTG1ObeotZXE9Ox3nvR0c3tkmf/r8mWcfeuCx8+FMhZBQEYQgRShAMLiSLdAC1QL5Nbv87//qP/zH7/31jYM7uhEPptTGvH7Dd+vmxwrqZVg+6hayf1BL+hNdn+QINkhJshxdomV+ABvEXex4Ecv6tIx1PdnY1oz9K/tNF/8XX/9n//Xv/KvP44Ez4KYfhmoNWDEANPAifSuMxGn/9mcJSpQBMcSU4QnICGhD6BCBsDrIl5oAR3vYd1WPjfoVxP/L6/jjn+69ff3WZOtsM9vem6/atuWqIrfh7gfW1X0u7gQneEPUI+0029vtytGj3tjKB3u+c+XJsf3Tx8/81//oiWcA2zs8tzkD7M58MZpOGqITrrf/YeG0A+CjQI4Ri0skNoMbUkR9aYanz5954M1bO6u8TCuyEUihmo1Rh5MyTGsB63BLHL0emHpC0jzvc4cqhdlbK/nOu7v/9MmtC2RnmpEoF0PvEAJKBy7WLQTHltOfVEv1Ke4fBs0+AbDSdAwPw67AEQwj5gvY+vzGo69vP/7aweV00GNCLqwo9hzsa90QORjFD/79KDTxKX4O1huw9V53Tc590MY1i+Wzo90eryyv20//5jCvvvbU5z83emJja5rQaezReU5exWozxh4wx4OCjRrNLIY0C+RXlu3e6vAgJ4QqGYvEpgp1XZFqWq3awyWPZ1R8ONbkha33kEViZ8MmHGXsKU4kRuwsHqtl1t3er+zjzBi1oAKSI/cQ5CCABHY1kDg7YAhwwC2DDjVf22/zRrVd8zg0ihUhjatmruKKmNHUeIbO/IsXvt7v7f/ZOz+4eZhoSpgEgJFU+5WGejQZr9rurhD76PJjYCBcSpfA8LIUR8BTfHL42dXV8T2Arhs71s/M5oAZMcjAbJI6sRwwidXuonv58J35K4e3Dm6//fizX3jk6Qc3L2xSZVGIiDhUEqq6bjWl1DaxkbU9yhhopvXsge1LM/z0ap7npSlG42ZrOkuEvfnhzes3phtbDhWmOGoCSwBl80WXx1RFBgWwRPO+6CGICkU1BMgW9r8Mle4n2ISRI7xfYHE0xQsAdyMFYOIWCbUwaWZzApEzTOCBnZgIHlDKXzAD3e18t5rs/aRwOQ/v/VMZ9wfOzwhASITEgbxmZA56aOnm3qLeX4wDT6t6UjcxxmqEeYflEjk7jAK7uZLBSZ1NEc2hQ68h2/2vr/H76oJF6MsOKpZlfGyAYLqrzFyzivf2eT1F2qDupA8+E+7mbGvd0wlN+I53ovyc7wE0pQ4umUUJWahz9G1/mHGYmmmgWUUbVQ3UUEPfq/Y021YCQ5yMnI+eLbuTldePnkEmMwLQg3rQHH5o+VBtmfHurZ3FSudtcuOG6oCM7GQuBOejNI6yROGiNoVBgDDER/9SjVrL2oZtbaiCIY62FLZZgSLgHeS8H3T26QNe9+FElBP9vmf/2dfFycyYicDMQUicSq4QRgFiQG/UL0ZIW9Pqwsbk3Jhi0uiJORQPQGY4SCUse2WRICVCjBycEjrH7jJ1Ttm8T5qztdl68+QAaicuat9SCnGwMpcaGjuzQYyLS4k71OGu7oWqZnJjIyJVkg/24PDh3qO78v67f3fsy/VS5F6gDNHkxCAhGlzW4ERHIqihVjcYFjkkRiIky9ktuynBXYmoqsLgkugmbgEkkZsgD822JhXqcRUq0vUExEATxwpb9Cs2HYdqtDEjICNfbq++sX/1B2++8r23fvqT2+9eS/P52NMoroJZsGGpYyBnWW/d3keivXdxbsPVuj6Epyv0TxBH13ap7aM8ryv9a51N6SWBk5GDSIyyOmnu4BEJfQtLq99//pvffOT5FzceezxsTxGUMjM7fFRHICnIue5AN/dXt+Zp5axUwwKIi/CIj3y03ltv+yDcfbMgU3ImUycrawMKzOwI8xbLbB15EoDJFARjEqmiOS3b1sHKiCzcSHSd796ZaXtuOnpso37m7ObjUznPGCs0IUZEgRNythbJgmVwBt/AnR/cevVv3/rJd6/85F2at5uBprGT/pig54M/xnHt/+n1/xE4SoDIx0fZYz1DZY4bWkMALXEUQmi7sOLz1jyx/dDnZo9cxPYILEe9cHS0nRxwjJE4xWcKd/szh5kTRXXAQAgBGSAIR4xkF/lt9++8u/fWKuQwW6DKfU6aQQhMqijXI3D8tvaTFY0IiLH3BDOwsPUxt2OyB6rw3KXz24AAFA2U4ZgQN+ATWSz+A8RpAeDngQAOoOSmnnOQ+qzgqQeah89sXOsPutRq34EAg/UANziRHvWjfzOzqrZtCwBVlbvuzXduvHzFHnlotl0JG6CAY1K5gfLQx8oggAXER+bap/gMg9djtPHwtRMY2MLoxcefuXF4c/mTxRsHVxXAJFCshm8uTMRaXjXsdUsPiqNcNXdV3qe4R1CCj8NKbDk/3H3tx9ev37x9+7Z/Vb80e9aAWoJXue+XAR5jHYBFn6s6jCtcOEM02ZKNJt7Ze3PnsFvsjTfOJERVbZfaOzFzFSbTOmjXA7l0INvA++EuaUkAoKLuGDw0nYtE25lIWAl7qwVMyWfnNjGKyCto140C1VUk96TvodyLplIcarxzcMhWTy9uGGLvvbrWLO5EhFFVZ+8j8YuPvrCQdPg3+U/f/EFs3evKRrXlFdolglst0NIkDPahUOEEM6xdNGjtd0ZpcI34JZ6/U/y9QR/UMayExHDBrbzcu3Vwfe/O27vXX9+/+eSFR3/9ua9vSFOhykg1KEImTn2nY4Gq9YAFNkKQZrTdbG0jbODaXn/rzu3D5W6XGm7qQJhOGvKs7tkpQyJCcmjO3PmEcy1SR0ThlMWTsziDYYNtdNldkzP7BxdKfzH4GmZWuoVCCA1JSNnMvfTuMBMRDfUIX8uz3d/fHfOLYa29JYODRdy0TV2X09JsEVfjWIcQQjPrVNusnWYTKix2mRncXVXNxL00PP0ylhpGJXOXUOyABr6U3D+ARPRPIk98ELzj/byou7udTM984l8NclTZAAoOaKxUte30YLm6cuPOrI7nZ9PzG5PtESaR46hhb/J6weDv5QdMjsZa4OjKW7fdtMB+tt1Vt9/2+12/VNo56JKJcyOhUamcKhJ3tpMpvP6BwcGGCBKiACIpvfZOohCzkNugqwnrmRFf2KovbFfbFeBIkOJvReUeFhjIZCCjVdF3uurarus61UVnBlGQmrlTcpgjE3GofnZ19xH3cAkvcXfF2hLLsR6XfoVAMCIEhhCIxGBOZuSlU7PI/53IiQ1whkTuVHst7pgELinjlrVndVENoCaEUajGVTViO3NGah62zTQkuzgAZlr0XUo9jaJyOIAtsLi53PmPL3/rlZtv/fjN1968fW2fk80aNDVG0bQF7qpw7trFnK5nPj1wgh0fIo++cJAzSqGd4GRa0sLYNPcmjBBAggyo1xkjpX/2m7/zua0Hnzn/8BY1EZaNCCRMjthqn8idw6q3O/vzw5XSaONeTbZE5OTqlgwg4SAsAsfhfu6XPXfSEIMrM5A6eeAwzeY5mZGRq7BHpGhJ0uG5Wf3s+e1nLmw+MuMtIDo0ac0kznC4Q6GZLQMJfhuHf/3WS3/8vb/44dU37tiqq9zqgHiiyO9T/ByUkjawtqhyW88ZR5crOaBD/BqMQDEScb/swiE9PLn0zWe/9OLjz2yiGbgFBvngiXbUH3iKzyq4pDQBIAZLqf04wLAAVMHREwgyIkS5afry1Z0337mew0VUlbu3bauq9MFphb8QnCGN9V7S5rzvJLVnRuHhMxvPPjwdlfdMDjjUbK2IPcVH4LQA8NEgB7JpZCJ3zYnhFehcjecfufDusr95a5GWUSYzNUHOhXm/J9ecqoqImZUvmtEo59wlfumNm0/W1WPnq0kNrACkWiyjiO/EiJkZxqDB1O/DDbVP8akHgxlaZmElOA+TewTGoM9vPrF6YXX99tUru1f2DjsZTaSpLXXlX5qB1r2iRahixzf8NKgGTgnWewglLEljw+xhP69e273mrxKYbjx2+3cf+8YG6nEIRp76LgrDZcxYaA+REeRCjXihqUfn6zrO9pfv7u6E0ZaH0TJjtcpOAZPxuGZZQlyPxIzuUDI7VsvxteCxqM8qqhRE5kWK6CH0fb/fr8Ic48ls1MBKZchZXNyVHGCHD4a5pZtkLTSRVdL9ZaJRCB4rQBDNNDIqkoB4+/B2PRt99aHP941fm++8vrp963AFFqtGvTq63O3PKTLBxFgcRXJS3ryv7f4Va4+RQKdj26cOR80odrcSYCBe9ctYVaMzE/S+09nfHVx755XF9puv3Eirzz/y9FObD08Ra8szC2MNYwMyRGnkmgy54iMZ7xOb2NqsNqeb71zrbu7dXC253tjcnp1Z9UqQlCkp+pSJhKkeVXHR9+PKKxAzxIPlnpSqKGrK7/XwXTfy38ujUTi1EmYrIpVw7LqO3DWTE62r98cSv3m9gTsyqj4JyIdNYFGerj+eEfqsgaUejwMgBjZdmXnKnvaLTDgznEPh/s1MmE0ts6payVs4lqBwH1EO190PtMb72DP/ZS39j82P79darMN12GACd/slhMoyV40bqTuFyAIXJE9J+8Nuedin/eXejf3l9mR0djrdnGJcDwY/R4+79+QRcXDsQCpwsEKvPu/TQdsedGm/b5fJOgfCxLkWrgFJRqRExBA37z6Tm7APJL7fd7h+LozgoQIzlywJbaEWoIHMV/Mm4MwkXpyNzm0025PYlA04Ia9/S1Gga/na0XW+WC2Xy2XXJVUFkbOoUZEGO9iZHVS0QUfNCkcDyvrKHF4o5XYfOiWQDdmgcDc+Niz+yvE/7irMgUlEBvcvd6fSyQArpl3EhtKRYy3B2NVBIoGF2N0ZOaXlMhLVQSahntWj2ShMaoyCRB5uGXFAIeYwB9mqX4Y6TCfjHphDL/fXfvT6T1+58eZfvvXSjW5vZ36wqhWTEc9qrSQhD6PlQBYPhpzAaQHgU4a7A/qxojyv165Fj6XEzlbEedYvMJ0245knz20aU3js7PlnRhe+/uwLj/DGWYwqAF2ilCgI1VWmqoMvE3W22l2mLjvFOsQ6JfW7d6wNxV+U/oOT3ZXFADa5M0WJ4o6csb83b1MioyiRvVJ1zjAKWdkYoRIy1dxTtxTrKm8ff/Dswxujpy/NHomYABGAL6FZqg2krJ1aRRSYIHs4vGn7f/z9b33vrR9//+1X7uQlthpMqsTeaUenisV7B19nsL//Kl0L//2oQkBD7xHHOifVw36SRi88+vDvvPBrX9h+vDibAch819LqhI2Mp/gUgnwQiRIDVbHDA4zhESlIGdOiNVgCr97pXnrjZucc6jqEkHNWVWZmZtV7lNRNDAg0QyphtsVB1S8eOD9+/pELFxsEQPu2BuCekuqwRDstAnwUTgsAHwUH1JBBUYg5cO+kq1rGE+CFBydv72y8eXu3aw9HGxuLauSrFZTv1ZrY3UMIRJT6PpuJSAiB68mPrt18cnP5wtnZlDELgLZMRmoijSH2HOI65pXcBEanA/VnF+QI61ncgEzDvB4cddY6hq+dfeqNR5959drry+XVLpuEgNwP/5iHUKbBwu+oCQAwOpnv/yk+LggZKdd1U1dUU7ffvdPe7l/+zqtvvu6/hy889NRT4YGRiDSAJhCIEazNIJI4QhOBOJNp3H5weyPtv7xKy149hMloY7MzWSW/eWNxqebK7G7+3pEVGMyPt3SsM0kDyEDqSNmY2asA9uR+Z7WcriZNxTUhSCUAZbh9kM4WrISc+kk9zsjXbh+uJuHC1oZItXSrRFK7GocgQA2Gpk2pvnr22ctf+63/+Or3v/32T/bvHFRntsJotsLK22WQQOBiPnDUwWoEGGWGsoOgDOO1uDeftql8ylBCL4+IpzX76ClyrGomyb0etu2V1S05uHHlz3e+8cwXf+NzL37uwqNPyTnhQMJYKbLCAHAkZoUHJACAQzchs7OTC2ceuX5ndm1nf2e+nN9ZUZxKPZWqyQgpsYE5IAi3e/0iaaWhCSAiNmJQZaJ6t/kVGMbDe9gBYGbv4xCZOXCIMSaDmQoFBpF7dgcVye2gF+XhawdOziiTHnPDQMnUIkefswtxiCLsjj71WS1nJXYSdmYL7MSDp4YbA9lNVZNZzaG8C/9l8e5HjRECKm2P62MD/JJZySM3mEFDt/YmZim6O/fsXs6eH4Xf3q/3AmYO2ZHN3MABCHBE5zg+O9LcL7p2vup32vbaoU6aehTpgQt1INDPPPoe7rBjcPcMub277Iw61dasc2+p6gFlcaoYAhNT8uwwREak0vR9j7Z/nz04Q8SJDI6ckDvRrvJcI29OeLORi1ujC9uT7cACAHmpBqlaIAEZSAk5a5/N3fcPDlW1S72qGnEIoaqqIJX2/WBMVZKYhyqPu75H8EFrIUhZBx6XfZQCvDoMbmZOPLTjOZUL+1cIZOzOpFFiEJHBuoCJWNf5agYu+SBGrITeE9jBLMRKRq7ICX1qhEYi06raauqNJowrNAKhQfUvunZFKEorotFklBkL2C3MX7r9+nde/dFLb776xuG1t7vdvgGfb0I9QZAM7XKPrJDjTNy6VHG6lPlUYRBWA7jbLAgqPbUAAON1IzVj8GglJxFy5EWHRbo42/71Zz7/m49/8RE+cw6xBtAldBacAUbgLrBJ7FK+trNzsDKqJ1UcdebFuet972fIFj4hiEjd1cFMzmgTDpd5Me+TO0sUqgjRk4o6h7pVgBEc1ufQt423Z8Z0rq6/+sSF8w3OM8ZADWOsBBoigARLCoU0HXQXy+9ffeWlK6/+4Xf+/EZ/sBeSbzWYVi3lpAmkDjndet4r+LoFfLhK19r/I2c2H4Z6KhIrEFOMeaUT5cdm57/66HNfO/vMWUTvc4gBBAUyDyRDCQ+4vy2Np/hEQQ7xTD44iyhzYjZkQSJdMjGYIXFFuGZ46eryR9cWXF8IIbh7TglAqCpmTinRPblQnKEMCtKMRtan9nCDumfOX3ruoclmWdloGwODCMIA23pzeYoPw2kB4OeAGOuWJxrFUBxSpsBjMzz/4Nkfv3vj8KAT01xJizgMh/diTVzY/+EPOXdtyyJE1ZVDeenK/NceuPjwBcyCAz1cOfUsjSFkwBkBCA5yI9K1MeYpPoMoi85BzQSU7uwKCAb0VkVhVF9//IXXdq/svZHe1kXONii8aO0Ls75WZfBXHyhjx3p5aacD6L0DOSKBtYWHimWjWiz1ynJ3d38v/OX/fPWpq7/zua8/M31wixoLxp7gHgObq2qGrCrUATxp+GzDsy9/4ZUrt15+9/YyH8atB+rJBjOtWid3cqOBhxrsbgcR/d0TacUBl52QNDgVZb3CIEJC5Lpqu9uLgwqb52uqI5HCUlkiAjAnAQZhfvlFfbamEnedL3tVHU0gAnYeC/pki8P5ZNpszbYd/Rx9A/zB899EpIPDwx/efKffW1RbM6malRu8tByQkZeulLLWdHJxEIaORD1Sq54W+D9VULp7ygYxUXFyGtdutkzLZelrGgsaytnf2d9dvPLtN66++eWHn/rdZ37tmw+/cIlm1WaNZQ8IJCBAGNVaDx+RM1aG8AA1F86du3R2680rdy7f3Ns53KVkccwShSIlhxqWGbWgtbzMgRmB4C4llJGcATsaEpXMi63vL7LF/gAcCf+P/sjMRD6Koe9ScicyIndXM6xvZxqcWopX2yBFPSkM9P4x3QnNeAwzdV/2CnNyIgqIAYLMBiIjVhlYNCIxInLKWjhBP4oW/KV1jJGjSJGJKDC7431pgD+bhXifUGggB9nPRACUUZcAN1J/f8nnvkBhClWycpJLKFVAl9mkojp4sJXlVn1vkQX9obWMxKWeAoCIiRyF63W4Z1U3UzM3yx6WHWcSJ1aRLGISIMIiXVKASWHmRCxBSEABlj+b64eTdgB84AbYCWAmJ9IM5EjaRB8LTSQ++fD5aaBpLeOhkd0NZiw7CUsgZ/R93/d9yqaq6rRcdiQhhLHUwsTu3ppbTiHE9Rse3rbBMUQxv/8tle75dSgkl1YtpyEuQQ3mpO7k5G5HqWW/Oim07CC3yBAhkVJ6Krktw0hQYqiHEEIHCNmNxAOLa9aUPPWiVrleOnNmzDKL1SRiJAiAZLiDK2Bdil1rqxxiSjZHfmX57rff/PFfvf6DH15782Y3n9e+2hKMg1VNhnlK6Hpo6dyI72PicGq5+WnEcLMUsgzHI1Vtrapes/8EMJqpKOlBS4fthTB78cEnfuv5F39788UNUA0gKYwgAWAwGaR1dITDhL1FXimNx9Ehq67lUDvuXj8E/wUmuyIAAsRJFZ6ZjbFIuDNfrtQTmKQiVO7kCnNhosDIGblfhW4x4/6hjfETF6YPb1ZPjjEGRkBAR9aLWRWEmGB9rlzFO/S3sfj+9df++Iff+ps3fvTO/HbXMGYR09h6SmkFN8Q4NDSd4l7hWJ8tjmmqhtfW3dXrBAvSDFK+ND3/1ac+//XHXjiPegJ0fQ4SMiMTvAx7hFBaw/h01PrMgmAEBeDEmZC5SDkCo+O0RIwQQfAV6JXbeOnK/Mpc8qzq+95UkTNCQFmfh3BvmgDKihYaJVR5Jdo9vNE8/+DZJ6YYAbV14yBVDABCrJuK7LRP5efhtADwc2BAdvOhy92ZQEgTxLPA8xeqZy5sXT28tuqXHBoQI1RI+Z7MYCGElJKqsghETNVUE4Wet16+3f/w6uKF85MJ+gllcCZLAmQgrxkWBqSwaaej82cbNpBIui4AAGBHhYCDdjKVL515/OoXv/7OaufGzVcWK4Xw3UtiIHBtCGdxAG7+XjuAYyzvKe4BqgDNSF02zoGbiSShVbDvX3t1f76/u7/3G89/6YsPPH0+TBviQBxQVyZmBjPmruYwojADnd+krXihBl69Nd9t95LlupqMNmtvu8ysxEpYP5MRDAIv8mEMuWFmBOSkzCyBnTwTnNzI2bwajXaWS/R5dObMbMSakc3rGNOHyDlDNUoO8UDVuHe7vdf2s2arhjMmk0k/n1uXuQrE7F0/qvEANn7zqS/lbPL9b/34xuW034ZxXUvdaadkALObEtgRDAKQuwBQFxDYFAATnE+3C58iOK1DH+lndiMDq6JwhRNCRBNAFJrq1s07ty7fvHbr6o2b1y4/cfkbT3zh2TMPzppR4yAajCkFaAYqihN8mVoXrXjyIIXRgxcvbZ199d0b84R5f5hSH+KIJHbqKXVVkJXnkFIMkQgQHuStQKlQKCOzlX4arPul7sGheG8BoLzCQB2r2Gn2LCAiSmpmIHIwA0XoXmS3JT7rpNmpxfF/Tdkd+7ciYkSqqgRiErBIw4yMZFB1MnZzAzGFIHBTdXdzNzNj55ILV4I17ycKpX502RAhgAb15SdRC1yzoHcPpR9VzssfnVCKmcezO+8PCDB1cYDJGRkwHazhF6sWHJiZYxBUcGQ1NrlycMDUlyg2coCpfB1YnABzgx89O9xDoxAwGYsJGYsBZhxiMHNHsV+nwYT9vn7aTz/I4WoOZ+TINo6yVcXtSdxo5NwsRICBebZ+1aaUAFhodrrUQmyWXwAAgABJREFUgnPOSbOZmToAJ4rNFBxEhIRNkXNuU59Vx2G9BaZBxlQWdnasWLG+m2zd4TRQ5MXivAgIspmiFA9K8aMIkNldf6UmYAIEEKawLk044Czrz/ue1S8AWGZwgLsp+hQNs6aeVeHhzVENNIQKqBzsIIXBGZQxuK6wQGE9+iXSa7cvv7539fuXX/7u5Z++vn9jF20exzQNqIEK7hmWoWkoSSCQgdZDxNpc7vR2+RSiaAIcDARbB6UCSuTv40ad4dbwWBZJ2nR+dOYbT37xn3zx17+y+eQMqOGcFEqggLoCAPeV4cCw02Fvf5W4DlWdPaSsBrkn10pZXTNTT6JU1hnYT3Zrseg4KgskQCRnS4AQRYZY9rSq+uXZ2h4/M3v6/MbjZ3A+YgLUsGAJlshAJGQC5iXaHHCI/s39G9956+W/ffPHP7z51pVuz880OahGz95r6pA7MIMrqON03rhXKAUiWq+MvSxfadC1HHm3Hh1vY1/mkTXPPfjk737xmy9uPzkxYL6quS4zxVF1ZtBXu52erM843AAyQmb0BAdCydq1XIxcF+ivev3Dq4uXb+cFbxGClcDfugZQeP8Y4z1yASLEGrljVemXU8rPXDj//IXqLDAGxrAqBrhZThxjsW+5NwPlZxenBYCfj5xz596EwrBm4TCCZsjDIzy62WyRpnZFsoI3CBF9/vk/8WOAmXPOrlqPRjHGlFJKCVRpHa4e3Hj9YHUtTS5ErgWBwMy+zoN1IDOCQdxhRe532gHw2cXaerJ0AAy7PQOYcGcOq6Zb9RcvPPPE2R989/qbi8Uck2otCjAUCYAzYFR8Jo52g2zrfOFfTGd6ig+Co+LQpx5ZYRmh1opCqKzyua9+ePOt3flBD5Wmeub8w1sYTTGO5rXF4MbkSAbKFduI483l6vHZ5MLnLjx2cOFvXrv26vVrvcR6uu0ce7CTKXEmUmJl9rUetmg7yYXdxIXgmlqu6yhi7GY5F8mx2Xg2OTycU7uYTzfTiOEgcB1KAikbwan4AZUwAB5PuGuNCfV4Zn1/e3/ZZqvOjjUgRqon0/nhwYaIZ5eMM/XkWtp9Mj5Az4Wdvf07d3au7u9ZJozYIpvw4FfgIDc1BEVUsJeVB2xtWjXIWk6vz08RjnUADPbHDgCpa6WupalVRDVDM7LCfZ4yGq/D6ND029d+evn29TduXf36U1/6/ed/fQxpoKGo4p3JScg0t03kJlYGXllvLudFzk7DpecfevN2/9qV67urPSaN9TgxL8mYkLJ1xj1iJYCQ2eCdVST/RpYYWVDKUaT3TFRyVAA4HghcsQS4lFqJG1zNnSgcKxQctWgddYCdCMUs+P23zPxw6VyiCCoQGdEQwMGirgpXKwZzCMyBpc9dKUSYrZnuX25gjIDMB3FvAJm7AvD3cC7lLd/nksTgnHfcNB8AnI2HKRUEI7K1FvT+aabZAbfIQowsyI623F+Euo7qxepN+/UxEuLYjIFCNZs7rRtphu0duPQDMGBEAhDQMELJgFaYqqubIo9GjcPJnYmYiBw5W86pDr86AvFfPZAhK5EKeSWY1GFz1pzdku2ADsiAGw6Xur/fzZdLJ5ZgLjGD3N2cCELMzMGZclJTT9kMJhBIbOqaBCkvnYaYcYas2zzE9AP2KUeZOgMt5OzETuyAExtcHe4kRVbvv4jo+H6D3ZjA8OJk9X6UxikyGgLSMucUJVRwMoPZLMZLs9mFjTAhCFDpetUEQFyYygiTyIwswVukQ7SHWP233/2T13fffeXm29f7gzwW2myk5o4N3iGVTG2HCDGzcYBrn2g9Zr5HhHvSku4pPkGQHyXfkEMMUvZi61M49MwOezRmxVQF826s8QsPPfYHn//Gb29/eQOhX+1O44ZnVohEgcAJq4R9td3E797ZXSz7yXSjnoza3lK2EON6rLZ1mesXqX6TczTAgsAMMEFmHEL3UqZJnUlIiMVz1h65uABKnsc8n4k+ujn7wgMbT53FOaAC6pTFE9zADGIH+p7akFbBOuAG5t+98sq///5f/N27r3XT0Fza6sSyrnrtkHyQrjlYT0O97i38WLvnsVi19zWF++BbJc5pbpNYPX7moS+efW6MiIOV73d0fgJDkZDp3bXj6cz+WYcbzEBsjLyuV3PJnmQGIQv2GNc7vH6wurqEbmwHCewaYyykZbdauXtd1/fo/QAhIvXULUK72iJ9dLN5eIQp0MAqsmLa3rapDg2I1fy0AvDRkH/9r//1J/0efpVBmRCjRGaGoRhPuzOjVaqYZWN6c7+7vLNrcYzRLM8XOGHm9Yd9d86ZiFjEzHLOZkZEBuZqA6A0v0nd/MFNOd80FdyzQyZKIaPkYyMAYgrYkEt8is8iCIAxiEpz1toEA2JAcjAjiFTckW8+cjFF+ckbr25tbKzu7ADMVeWrFlHG4/HyYD+GMFBzZCruYgNz4ESnPX73DE45wZ2YXRgOy5bUkqnEsHnmzKJfvvTyD9+8crnenk23zyqkoVleWtf2FQlVEcRwp8ViWlUEZqFZjQsXZpsbs9wd3Ll9g8bjxKLCidC69SCjAAlEAghBGCF4CB7FRRyB2cizenLPRE5kwiTcd+10NAlE891dZL5wrq4j7uzMpRFnDyFKEHNKKak5EUyZ4O6s2QwQCaq0OFhMqgbZRHg0aYiFGFVVMWEkow6rKTaee/j52cWtK+9eO9g5nGxv9Q3nWlAa+KtIo4ZDcHIyZwzqVIMZ3ElLi/Wp0vQTxMkOfeFd1kZ57kQOdid3YWYzS8n6DNVSaIIbyGMgiuKRcsVz2Ns7N7790x9eTXvzmEezLUEFGBExPLdtUzdsAiNPHpwrhMAIBAG2xnJhe3M2bpBX7WI3t7ukXYZT4CaGpqpiRBWQsy9XLdfBCJk9i2eBsqk44OInjKn7kANUmLgj6r+86KBk7gRT7foexM1ozCH0KTOLr/8ZHct1K9Y3/vEAN6a73iWFIiMwQCKRJTBLUbt6Uf7CDdkJTgImJwLYFJqTgAIxO5BVmCdNJSI5Jeb7eDPSunOCWEjYgKSa1VkkZSUAXnokQCAQMzPs3nAKH+xhere2QE4MH3wejDyGUGJ/hYUc7lrF2DS1mPF9IzkYHs3ZSxuNwp0JzCQCVU25TzmxhBCECMwc6mBwYzIOxmwcjeVnnrn8rVJQYvjgWeLkTGCBBIrCyJndAoxh5Eqm7BbE3ItrVJGOs68ZzsI/MIEJptk0B+Y6igyE2cfFSccfYnb34h8lJCCoU28677oMVwx9NfAjZ/aT/XwAH3+5xG59eziOdGF787GH6kfOVbMxdwm39/P1O/O3r+28cWX33Z3ltYP+TksrGqPeYDADBCZihgxqfQMjEAkjMgcuGxVnM3VxZ3Iabt5yIsxATMTEYCJiHpI0QFQ67IIzgwhMLCDSgEXWzq03U4A5BKkYnLPiPjeIftgPZ+b3DaFmRpaC9+e2N2Ybdb9KbdtGkRhC8SP2rJqzeRJCDBzYAzwtD6LZlOX8ZPzw9sZDW6PtiseOqIhaHF0cboPAhrQzzYKO8h7aW1i92t389z/5q3/zF//uz97+4Vtpd7+xNOV+hI5yb716LocVBphDPagFc1JnW1u3lK44uVsaP13NfIL4RdYzMDgFRzAqKdsO8hAoBIqRORJYnKOFLaua3X5j7v/JV377f/+f/q9fHD81hs0QprE+vHO4sXmGYrXfp3nOFsNS6Ma8vbq3zNzEqjGSNrs5rZt4SgDFwOIe53I//odghxAvFqtkXM+qQ8WrV3au7O76uNEgGjmTd9b31mVW5cy6GPc7z5ytv/bMI195YvrEGGeAsaNR5ZwgDAqg4MlXyl7VGqp3sPfH73zrv/mj//7ff/fP31nu5O06zaoDb+fWKuWyFCRHIAkg1qMs41N8ME52ffL6+oSTQdzZnUBOlHK/cfZcr47DBYXKO/V5d3a8RUv/L3/7n//nX/ndh7F5xgN6IgqggMgqSFQ8KBGAUEYwPt1+fWZBMLgCrBISDbWfCAQ3aEuhWtH4x/P+f3jp2p+/vX8nXMDkjHli8iPSkkWIKOcPVkX7+td8/DeEdtWM6qY9rBe3v/bI+X/+5ceeioiqU85sGeYAx2rkxErEPIhWTvFhOC0AfCQIPsy37/HQLgl4xKFn3JqnGwfLwz73zir1SR3RTsTNG4IjmntFq2lj5zf57HQ0QRQqFghcengJEELwBPhpAeAzjEJ5YO3OdrcAMHSCKIQRqGNPoKV3XZd27tyar5Z104wn0y4nqCnBTQMxDTsVGJuVDm8i2GkB4J6BgOge1NeyMvKy82ZS917TaDrdPLe9szh86fVXbvX7mxfOPhAeGtXSjGpizosFVis2RVWBLMKFpXTmVpWMa5rOJjcP5q1an3s141hJiKCg61AABsRQijsyUOfq5MpUJCFr7RJZzpE5gEg1gIVHISLUFRggs7X7B0AMFuLys+gYq+jEApecmTRUkQK8CGLdiYlBqjmzMmQ8m4xHk27Zv3vjmtaUoiBGBEZO6FsDhbrOqef15sZo8NUA0WkB4JPFCTfMBCbwmpN1Ks657ChCU3GUcEm4w4YceyczRhZPTF30NlIbcXVv5+rOrVvLXa1tY7QREITQWVdJBQiBJQRhFkA765apiRKAyJjUYdxIIx60Ne3qZqxZ+3ZpuQ9cNZXESBSCEoxMxZShbFp2TkBw8InGw5N8b6EczT2nlLMRM0kwUFajYgE03F+0dsAnnKQe4eQ8vPvjNAERUAhCL0GFRdlI5EQEA5Vk0HLyQCByEmeBsTnBqhBiDASoKvN9dLLwIQGEiNhQZPWDy2FKuVDMVNZsRGXZc2KTpA/Bh4SYUTk4Vs4C0dpanYTF3MvBKr7rIYYmBjG/nwUAC27iOvRvDHkPRvCcc87ZHUJUCjcAIKRDEwWvb8SPeh4OP8ogXqjL8mxkxnCBM5xdGVYOxvrw0+CVtLaeZ0JpZmECzOAWJdQx3O8CQDkfR/OuAwrK8GXqjWHEZeoi/FIKALCLZzc3x1UTOCccLvzmzurKtZ1rt3aU42FnC4s9N32YWJzxbDoes2QKbuvJlglEw0KNCUTOw4cE0eCXZetpkxxlLUfrdzqclaP364BzcfYh9jJSsxIpYaXemXeGklZOIJh7ySc/6VE6CT7shxPRUd306N5kWCSdjps6iGaHWhARYjOz1Mcgo1FVRyE3Ta32K2i3UYfNKm7W9VasNgPNGGNC7bBljgTEcgwMltxyT7qSrCwd6BaWf3P95T/80bf+5Kff/btbbxxO+aCxZZX7aCql2WadFWAOBRuCuRjEygQ3ELfrlfbd03C6mvkEceLxhB3kpBQN0UgcTmQMGTUZlMwse6VUa2g6H83zhT7+o6d+7Z9/7R99bvrYBFSrjyDR4nS60RsOs+aq4hiWwPXD1dW9w0xNpsqJbV3AA7DOjDAqBmAlqI1K7eEEm30CI5NwRU3oCDcW/fXDw7mbViHDIWABPJn1RH1TY6PKX31k89mzo8e2RhcYG8DIvMo9LMMdbWdtb84+abySjnEb+v/43v/4N+/++OWbl6/3B8sK/Yja4IkSgg/bV0cwD45oxA4bdAan+GD8ItcnHGXw8bvXpzk0iqUMlq3xRuwN83aS5GtPv/ibT3/5c5NHzqGZWKH8GXWEkAoSjhUAikbntADw2cVQACAkicXBh48M8dh7rq8ifH/n8FvX2zfmYZ+3PVRkR4vPn48TFwAAYgrdfNTuPdzg64+e+/KD0wuMyvrR0G1LoKFtsSwL+JS9+kicWgD9HBBK8YqLxyyIi+1E487AOcEXH7n01v7q5us355mmW/XSoHS/jmoxvmCpDrK8trf/vZt6aXu6Uc82xYKxrPtdypKyyElO8RnHmrQtKqKSz7MuATEEgEfQRWx89dLzeNF33r3caeU9Vc7zGK1dqibUUbPzWn1BwF3/1NME6XsHcogSl7ZhBrMoASBjzM5u7V67sej685vbmNC716/f+bu/uH7nsPsynt96/NHZmVFgrxlZNyRgMPa1ynriikF1zWcunXnwEu31l2+ssDdf9lmEKQQxjj0NditHU3MxDzleGiQHFUU2ALgamYEkoKr2+s527picvXQW3gqpqqqZMQcRJmKYF3Zx+FnrLwxyZ/8AVlM1yhGRwJCKuYKbpSlPYR2xP8OPzj6/HVI8XC1+cnCDLGE28nGN4Og7UNY4UoYwyAay6lQm9CmG373qhrq6Y0inKGTL0CFggLuYsSnBmDU43DrPc+OD1d67b996+fKbr7z9+tvPvfiVx559cvLQrB63CERuqkGpZiLGqOJaKhh6IDLGFW1Wk7PjeLvh28v23YNV6t2yhchNcBGYo9MuhFAS/EooOjsM9/2qI0cgjvDAwkimBjWIiBRrgUKNrjtxHQzoCZe3BmYy+CDU56MR3rn4xtkxFx0e6FuWtW9s8ftiN7jTYBjv6shDMe7vfQg+HtwdROQQkADFvVioDGBHNuX+Iaz9PX0nd7/k9QkiJ9ejRgsnggDq7vZxd0a/OAgGKrXR4nPC5g5Y8Bw8mYOICeRGTkIlM/5jHyV3RFfcXSQAAwmFgeuk4Y/HmKqTcVL/0MCW3dKq95yt6/uuS0ndUKWek48yM4cGHBGgETmgIi6TeEm8sHU17+hCPF4PdGd35rteDXw0gn3YULb2hF5nesMNpCiD0UA3lh/ATu76SdlAFPb/eBRzKfpVLCWsBGvjI4cSuTBioFpIc8p54amrAzcSLm5t1uyNxJHQmFETggOAjAMIIIOnVe4SMgXOkTKqm9h7be/qd976yV+8+tLfXX39Di8xqzAySB48CR0oGguD5UwokfJHHowwAkic8N6FzP31BzvFLwFFRqMEc8sEGEejWqlJGPW02cXfeOJL/9nXf+fLl15oQFWyMY1IGUyO0MIWJExIwM1lvrm/aJUpiB9fpa9/D372FvaPTbwdQ99rHFcUsd/i9nx5qH2KIdZMKbNn7tVz13gajZutrckDo/qrl7YvwGbACKg8BU0wBwsCw2QljkmdgV34y1cu//D2a//9d/7sBnbmfds1hCZazQkGW5sQDsnJHNyCQekD7QlP8YuiLBfdioPrUd64EiCU+w6OUNcTjinLSOMZrf6TL/3Wly88cx6zCEAdzBCDUNk6ChiwYZyik7pdnOLTCVozioVicgAhycYB+NXu8Hs391/baw98k0Nl98Tn/8MhnseMPN8Z2eK5Ry588ZFL5wQNULnBZc1mDwvONXN7GgP8UTjtAPgo0NotDShkGVPp1SQIU29OzGGMg1y9e+P2/mLF1UgpKJ3gmjvREEqQgBgYPRarfk9Iz8yml6bjKSg62Nb6HYCRxQ1O4PBBXpin+EyAyDHYVQ+0/xDNZkQEckQGU3KNXG9gOp2Nr119q22Xh8tFIngULV7/VXAtUcBOMCPToyKSnpb47xkICNkIDmcQE1HpUSOiqqp6U1+ulqslT0ZbD5w/zP1PXnn5cHdxMD+gjTAZb1ShasYjCLEaJAwrZVIhZngDqkH1dGPSNMEy5YScyV2IhcjtrvSv8HoOlK52Yx98ntYDBYGkcGpMQWKf+0W7pCqOp1UTSYjVTd2YOITAgKsSmP1IEOrkTiCGauoclggm0QIVH2KAPFkMsaHa1Zh5hGY8HW9tbl1+9+1Vu+yWrQTx8QgiAMwcWQkuVrqdXRnGpx0AnzxOrsC9GwCAo+twLSOlu99l4kQwYzi5Eg1XbVEhE2RUd5radnVwuHf1xtUrt26kmMfbs4iRQYw9UUpZyRACE4MIweFZ2RGExiLbk+nZra2u04olugYzIVBxlufhMjPCUQ8UuwUjcbqPHQBwYnKCZU2q2YkkGLMTufNa9zu0TZQffMKMdiIucblURNCF/T1q3MHRGEDlFSPY4D3kDOd1rwYNLtvu5CZEIQQGwTyA76smuNzsxaHEQQYvlYiUcoknKd/jNFQ36aSX6AnhcCMuv9dAR6eDiYv0WgjuZp4DhSpKta4S3A9wMewrKdaDu0jpqaGsKauZgVkAdgecmdnd1oLxn/8oIzzoyEB40JMTrSnXYwpVchz1Q5x2AHwgBNov9jW1KVun1mVTqeJoVs+2WxXlCqEyCQ4wgxnBMDII0nCXDq05PviOgHxd2LejczOMr+X0rU/GB7xr4Jjeg8sEDjawAsqY97l3zwBABClCu/Kr72vZ72NeCkREROw6idxUEkSg5oZALsQMq2MIUO3b3C0ot+OKz2yMz29Oz0+qjSjTSOOA0dF2zMtKWjtt5963wXIVsvAS+MHyrT/68V//27/+//35y999de/dvdDTmdHo0nbOCwwKmoFxYzOGsyp5OS1eDpcRlFBasfS4YVo5jn6qWPwk8YsprMkorE3DlCgLt6YkMYZKkoVF2sr8eHPm2c2H/5e//y+/8tAXGnB35/BMPSOqYOQkC0cSNqYWuLZI1+/s5czNeJaU18v20vjq605dWidgrVdPwzr4BJ/AIX2vHsPCcX3eXlserhhUBxFmzdK3vJqPtTs/Co+fnT516eyz26MngDPIDSxCg6oU1YCwac6jmKrRkvgy5n/99g//8Lt/8Uc/+su3082D2FsdMK7QiDI5ObwEE5ZxeFhREMiISi/yKT4MJ5/v1v4/5sFRjrAKEAMY4BAR+aCPh93D460XLz39r775B0/g4hSB+r4eBKWGwM6F+Hda25UNb+aUXPrsglBcWMs8xUVgGhVOaImuAt+6ffhnb916eS8tZTOGDQYDGfetAyB6rvMyHN56dCK//cLjX3+4OgdUmkeDAYGAgpWxpMS3wfm+7wA+3TgtAHw0nJDLerCUQXHUcsvcta2GKhK6urq5v9w5nHfqOY4zx4//C05WAHCqSEJAJ22Xlj10Npo+uDm7ENBYadI2ogQow8SoyIxPx+jPKhyU6a4KbLASdQOBhTJljuJMXc5RuIY0YOK8bBdXbtzY75Y8a3QUQYYonpQAcSe4stuRbq/QYqe4Fzjy7jBigAcjXhA7LW7dGW9sNRsbfU69moxHVMfsunu4u7u6s9cfplFuphNBY4xF6ptYDbG+zkRGBIYx+GykM9OwGZsxQTRpt0pdl1IXgxxRmU7urE42PGPwCC4GIewk8DpWrgZCiEHdVpp7UkfYHIWaiEjMnGAhCOCaUwQT/KgGUPgHhoXA2X2ZtSf3qgoyLB+Di4BgVGkwYxaeVrNHzz9g3dxWy93bd9q+jU2NcePk6Dq4s7l4EWV7FnPBaQHgE8eJD70fe6Dw7GbsRm7sTm6DTtIIMDITsiPjisHtFnCYahSeTsb1ZDTvFu/cuf7W7Xdfv3V566FzfVBBxcQslJBy6kldOAAIxK4ONQLXjAo4uzHZqMZBc16s+uXSTZu6mc6aLpXmZ2cgGsRRmYs72wlD0U/4ve7ELOZIOWczZ3YWEJdqfvlhg9l82TOflE7mwW/i6CfQOi+ThnYyX8dSEpGLW5E8MAZXnWE9YRaY4FYKeCEwCcNN6GQE7klB5W0RFYU/CEQMoq5PRACxFfJ5ra6976sfumujUhx/4OxlNDUTJoa7m7sGlipIfT+PD5HDWZmNBi8FIzIuBQBL6uYEFlDwkuZKbKaFNP44D8DXtibv/5v1cmGYSsqvdiqrZZwWAD4QDGPrRQgS1aWnmBE0jJW4U6IQiJndgnvFVBNqoKaeoU7rIsw6lMG4sINeaMKj03Isyfe95Zz1mHrEI/owvjJK6h+Klp2UkIkOuz7BleBUghvAhkJXfyIFgJIF8r4XBTZrqApgElg5PCROAmdTTx1yW7FuTKqzW5Nzm5PtJm4wRoyKEHB0FBSky26+9K6LpCFmrnaR3lzdeGn/7X/zp//2T1/9zo9uvLWscjg7Cxu1V1Co5X5oWrPBv45BDDfzkkti7MaeGcpuRM7lGBNQEjhpmPdOexs/UfwiBQB3ci/iACdoYbGFpaqCs8/baq9/pNr8rSe/+Ptf/MbXHv21MRrvkySMmg2AU9ujqQ+yWuAVcG2Zbu8caqZINawMQkdmUccLAHcnaxt6S4hO2PLmxIhxBdxucXVxsKddEgaTpS603ajvzpM/Pm0+f/HMCxfPPTaiB4At9CNoBAlKVyAZizEfcu642oX+RN/941e+9Uc//svv33zliu7kGfsoUAwunMysmAURr6/89YqGYES2diI9xYfh5PNdBjwYinLFQYnJBWhqCCNUssr99d0zVv3mE5//x5/7xpfPPb+FKsA9W1PXFKUno8DFH4DvLg69dA8y3c/Qp1N8oqDSzQYydsACNBqxkTIOCT/u8B+u7H/r+t7tPnqzNeIJm5unjz+FnbgAYH21unOG2y89fPYfPX/p6QqVI7SrJtYwBsTWK0+CETIPlfzTK/RDcWoB9FEgGJABOAQlAJ0AgJ3hxubed7GuH5zgc49dunaw3Lu14PF9bOFkWNTehVFV8Om1dPjDW4dfmp198qFqC4CDvSPPIGYwSMoO6/69n1N8sjAaNm9lIVp8IorCqEdOYiV8ncy51VEM5vT1x1846A/fuHl15847OTtY4AJhCNzNBh550JWdjpz3Fk7wwPnIuhYE82GBz9Kv2mrUjDY2Vn3anx9IVU0f3F7c3vnx8vUrP75+ef/day/c/PWnfu3J8OD2aHNftXaOTsIgoDJTgpCPQVPg/NnqwfH51yfNa7cOLu8t82oZ6uAUlbhwHFooAlhwQTF2XM/aBsA5IKj3qp6CeV2Z531LvHfnfDwTmyoEIWYzG0JI1TgYuRcOCmWEhAGQOGqzt9Z3XZ+XohtNWd9Xgn6eYnYaVzNBBiJ4jI3/6mu/f74ZobPv776zd2dBQqUJAM5GpkQE1fUG6BSfLhT7JgypZLhLQa25F2PAEcyoFDIBpcH5fW2fYlj3msCt85bF0Wiy9vqdg5/cePvW/u7nHnz6K89//rmtJ85gMhJR0b7L1FOMFRgVsyb0HVzRVPAOTS1bFy8+uLm9s2oPsvbazQ9MuERMoMjtxU0MADLfX48GMifxGCXGyJb0KL33XvDYR1Q1HaUI+lEeyeDFVGQDVsQEPsj/xY+1PawbyUtPQHbPpslUTH4JSoMjioMAMi8EvzBxIRPKe3O3Uku5d2/ouNnI3RdpMPzwwsJQ+T6H3zUodyYo3EndzMyD3L/6iGFgbtfUipf2VStrQzAGC1929yIgl/VA/XHgRx4XA31z9Ddibke+MVjHEQEIdEppfigcMKdsDlDioBSyiynBkRQ1Q2CkfYCOKYwlVJQJZoRyyoyw9uwxW1/8OFaBOEpYOcLaXe1DUbz1vejQnY3cnA3IpsrizASGl9uBjsJIPxGUW+zugEBEoBgDoGbGNCgDHMoO7buabTyuNib15rSeVIFh5H2gSgCYwoY4dbApQQXWRENYAddx8NK1V7/90nf+7sqrPzl4e1nleCbEUeVBk/WmRkqwowv/7o5LiSE6NGRgbdtEjFIi8LshJWLDcibzKQH66UOpwZUiqDIrgUdjA6cux2znxrPPP/j4bz//4q8/8rUOrsCkGtfbYyj6/WULHTPqOuwCV+btrTsHbmHabKC13Z3D0fbG0F22Tv1dXx/2s9dJkeN//PHWwHGC24e4vZzPc+qJehhyCn2/4X6pqZ7cmDx74cyj56utgfRNG0QRYbj3mTO8I+tgKtObWPzo8K0/+8m3/vQnf/vqnXdsEprz0zZlM7i7ug1rOAFEYIZhxoQyFCWXxk7l//ccNBSIioGbOTEIiAJTQshpFXt79NKFrz/7+W8+9fmzqEaGZMxc9WWGqkr8T3EUhAC6ph30lED8jIMBB1mJmAxu5AofOXBH8cqN/se3Dq8lwWiKquI+i1rm++gDxDDqF4+en37usUsPThAB7zu2UqXgobVukEkZIRNQUtvu2zv61OP0/v1oONxLqMUgSlzvoihbYKngDmwCzzw0e+3m5qt3Dtv7uSAmd9ZOe8dIMNn0w+612/NXx3tfnl14YhNwg2fyJDRkwZ7G/37mURaGAXd3ekZQoIN3ZKVviznERATecPLR1pef/tzLt969nA5uqHmXQYrQAFDCUesKO8zt1EDt3sKBJLyWRDLreg3v2NjaPjw8TG2qp5Nx3Sy7Vtv20Dvf7CGL5eHB4vJifzG/s7f/m0989dlzT5yXTRDcUDlIIcRREB1YHo5D2KxHmyNMLs1mzXhjMr+8WN1crVyyISizg6zEBTqREa9jKcvOYaCE1ASsjj6rB6CJplik1fXbt0fb2xuzCQAzM7OwDm6lQs6WT7ceBpOZhUBEK0/datF7wmQSIteK6AFm6ABCABoCqT5fXxg99xURCT/567/Zvby7v8C0AhhQYOD9B38qKWLf+yo4PsW9BDuCgQClNdNB6wjEo3nTkQ3wUgAovDOzQ0oXnkPMCKhipdA2dXeWS0SJs8qc+0X6059++51rb719660Xn3r+iw8+8+TWgxewFetKW2N1AYEhjIqgClshtGlUh60JnZtWF1HdWOLafru3XKIaFfGsOIINj7Lzsfs5qZrngFCHEEOQXrO7mTm/r971C7tF05Hj/5qfNioTB3lh/9kLb7zu0DhWsykWRcNPWgc5uHsZB/R4tsN9w1H4Z6EgeW18wIDdFaqv36P7r0D743B9u7vfZ7LUwTY4VBV6yKx02IBLY43BeF2GcxNIOWofe8vmMCalIRHiOLNcgq/KC05sQ3uaMfQ+Vjw+9WAlNtVkCg5WRUgoLLQWLtqz5FVEmsSwASZ4Ilbi4zTZUHAnwO19r4uzKOjYfcnAwLId1fyOQDb0ZqyraMP/cHcys3LvD8b6pUjwyd1cP8v+l2cRgWsZHIiIrFgb+mTcTGvZHFezMUYEhjIS3ACYOQ1s6mCC6UIh1HP019Luq3eu/fCd17//5k9fvvzmm4vr/tjYp5FYuq73ZYqghoUTNQ6Q6WABz8plw2iIJfKJh+7x0geD9cLdAIcYgkF82GOeNNblFJ8k3Ibzi0GZX4wn3BVdZ70/tH3+G5ee/Z0nv/S5h54agVdZl9pP6goAelegnkwysARuHazu7B1kk1EYUSZO2IhjHTZiw+qc13VWDDPyXQMup3LnnmCOccLScGelt5eLVqAhmPUMbNT1kxtbj4/qz280j8+wRQgGaAfNqOujkEEDElHHsgS9dnD1Jztv/tXr3/32Oy+9dnhZmyXG0ktCG8gqAGBiFuZSmKPsuWQWOA2xI7Y+nqeX/71CyYwkGDuvG4yG1my4oe8dIqCL22dffO6FF5964WKYjToGIIoUKQMZ6JErUAWE4yoxgq7Lv6ccwWcZxEVoKkjkBgfcDHzzAK9e33v19typwmQTLuiXrET3k3Ik2IjzYxc3n3lotgkIUMEDC7I5l25OYPCuHvru7t+b+WzgtADw0Sgbb7m7/yYYQECvJjEE8R6YAo82eGpMP0DXp5TIejGQlU21WPHPDQ5S5sGXbe12UFppea2Z+uhnkCVLSg6MIWN4sztvL+/3VzvMGTGygAebZOcyYn+k3OcUn3pQcSs9dpL5iOYpAkmAIMX4gVCNPD9ZP/CFh576u7dfO+hvt9aiMsxGIHdGZogzlahHyJGm8hT3DEw2iGfdCW7Dbnu1WtVNw8y9pW7ZAwpizy1PJZ6b8RjLO/0Prvz04GBxsL+49tDt//Tz/9QZysgZIXskVEUpDUZOIDTV6GJAdU4m083zq8lf/uCVJerKY+e1oso8tAd52fdTEeDwUSioJiMuUsTs5FwJQsgerh/sb42n1ZSIg3sqgldxEy/tKKVCSoWKAtD2XRyFUMecsGyXln0k9UwqSjg3JjLRhdmhxUmoKgik299/fPOR3/vi9Oaqvb4/7/fvZM9WsQ0xA8c4jruMMciHZOW7TYV3BcsOHGMG6VSQ+onhg/d2peBEg+kEcLcnYCjwAHBmN3Km8gwcHBzMNjcmow1dLZLmXHGoolShrkfXD/duvfq3b92+/O5T17/53K998eJzF3AmNOA+cYeIalJBBFJWqrMIQt9aAqPC5gghNtu5uXpzzyEAi0FKl7sfyac//LOscfQ966vt2Ep0/dLaxn/4gIUzNeuInIVEmISh7kbm7jJ8jxTSikzwQaL0jwcnGzKNGbC7POBaIMyFNWZYiTQ87te05gdL3Rk8UNu05v8LTzHUEu75bt6IvdCPx16koYBEgBER3MuxKrKgMh45/b2e8UGv472XAa2DcFE2IEdHGzAno+IRzkrG6/Hqwweju0TPiXBX8O04VsZZR/qQlKACIxjjKCv44/7w4VvXDBQx1ud6fTH+SitOyHH8wxpDHVqul6G19z1bxnU9A+TsZMef8TOvkJc+JXa8//UPfYaNphspJUquxMM1Y8iKEDgEsMGRzHu4swXAWKpUZvm7OMbvD/edGYHA5B+4k3j/jTn8nZfnoZPPQUZm5dlLsR0CKik8gFtptb9Hs6kPt/DaZ/ruSXrPjQ6sS4/rmd4dA4VIYFcmFUvsxsxCIGQxC4zzW1vTGtMIASxn8zYKjzhwsjJMq7sJVCgTeuAA7eX+zvfeevmvfvx333/zlVurQ9kYX3jk0Wt+G7UkNcCqUT2tGl22+zu7GxsbcIizcpnLrLRagryUKYH1XFYkC+8tBjrB78NoeYqT4oMu5/f6SPu6ncphpEYGOMOU2Wjo6mBl25ljkTfDxucuPfp7n/v6r1/4wlk0fe7OhOlBWmYTYVn0q9FsbBXmwI2DdHP3sFOeTDc48f7ufMbN+Uvj64f93fexXpyv/1i2EuBCSgwKegPd3Q/ShxblGYAS9pfYPexXS5UxT9iq1E3EHppMvvjQ5mM1Ho+YAVip9ksJgrpChsIMnolToI7QAnPQ/+dbf/ijm6//4MZPb2Nfztdxe9rqHIcLYOpkgUWqWAV2InJPqhk2TKxDeWw9352uzu8dyCHK7ENuvBLnIwNLzWh7KKa5fmLz/IsPP/NUvFT1Qz6zWrYMjkFhfd9z8JrD+0iGU97/HwYYCOQ6TF7MynzAuNrh8kG/c6iYzhDGyNR7J07O0cAfk89kWGntdlonlVpphlOQeYmiBIoVa6U8SXoR3VNjerTBFCAgRBamLluUu64ANDTAElxOfQI+GqcZAB8FAgABApEwuJhOE8EZHGWe2jqOBDhYHp6L9aNnJ/M7h2/d9tsroyn5xLC8hUrPj8d+uKosOioNARLLDVKpBlcrBt7rVe/Pe3ZDRhAncQVRtV1PqO/efeetJ596YBqhzof7B5PRJqHuO5dQ2JJTfDZBVJyeIEW4RYXlJyES8IhiBAIQhUWGeOh+Plfrnrn0zLmHz//gJz+8eet6PLNhqUMIiCISi4QpaIgqrIJTT8Z7i6HTfN1wTu7kxWtcYdm17EeJHUQE4mToAeU6NNVorG5Xbl7/wU9/RDOa50U9rppQS4DlhKxMQUNlTe0SFXAowTYCXRjJQxe3ztTRV0nnyn2IPos2IquMWWKMMQDBEvqkcBDJwGaxkriKmfcZmYFJPVss+16xtdVMR1W/WFnbbjQVm4o7OTvYKCSOiVmJOTDcVA3gKJEhbdvv7c83z4wzAwE8otgw3KA9zKSZLrJUcfboI09tTqZ7V28sbu1thqoCs6lEqepocO07QJrRLPc6xLM7BpdjcfC6W5VLgdUBF3f2kpd45Hj+8x+nuJcgrHPejqXPYu1qe+Q/b0c6pbu2t+4wKgmKlBmoQmfa5WREEHFzTdnUOHLP0Ip20vKHl9/6/hs/vaVLXBiLjCEh1nWsYQ7qh2KZ9itwloYkkjAFQi2YRmxtNaOqoqy573NycxgHY05ZncBEwiwchITBTLw2gF8/vDjmOwNrv24rdzlRJihBMZgbAS5GXOxYQqRkXTKHSCZqM7ITx8bLTxpEt8pwhoG8WF5+3BhXlDbBMviYwRRm5Hn90PU7y+TmpOQZnmGZysPdzWBwq2LIObnlKDGwQCEUJrUEhawDx48/fnYS8WG2OhHYfJjnjMjJCvGscGbpc+pUIcIxKpFCSuRx6RAu5Nov/Ewf8ry+rn19HZex3ItROsHcHcRBBMRJ87ipiUEcrPiDmzNTIC7hn0Sln9nXn9JPeISoEKjD/ePDMSaHg1KvfU5OTMxGvnZbLlcRPs5jiKH24/etrz91uV2pUAM8tF67DKGm788AcFPTPPSNuQFWx2pUV2R+opauEw/RWQMxgTLcg3BNHWHRda1mB3ztylJ+duH6DAQvjvd3nwkllPv9z6X74cP+9n3PTpRU3ZkpMAc2FCm6sBoliBuSmjJJVVVBauJoFMiFnI8eRxb/7CUunMSpeMrL+hwNqiOCkZUlx9HRGx4EcmJ3yj17NstZFSFQExJo3vfJDFRaAhQob9SMSgjwxx5/SnTH3Yc7cLQQUjIrAT/kmV2JDEaW4ApXuLuTGxnInTc2Ytsi9X1dN1UMOfXM2JzEaejFl2yr6P04+rlZ88CZ2QNnm7FgJIjDVapCHFgiRfZIOah5jpJDtSC+hXwZh39x88f/zZ//j//Pv/rDVw+vLCa6iP1CVmi8t4SkyAYnc+9Syu4yqjMjMzKTMnSdyAwAxjCGlgcN0llde2mVEGdyJ1d2Y9fThsZPELRWzdH6j1jH33AAM0p0iLMYB0Mw3xrX2i1T15qQV5FCrBA2rOrfvPPixqP/1Yu/97/52h+8eObpCmyQCTeHe+9emo2FfJm7zNFrOQCuHODd3XmiBtLkTOouVUSgea9WUq7KmPn+5BVe37ult8RLnJKy+ZBMM4zSDI8STRVGHAKzZHVV60nevo1ljtYmXh6e8f6LF6e//+wjv/Pg1sWquyg+ARF680whctWQCJiza0tuQZbA693V/+GlP/k3f/7/+svXvnsl3+lHjimreEo9FOCaKBITyNRyyqnPfcopWwlW9LVBXVmWvL8qdoqfxYnmO3GqUhATcslEFoM3lVUCIiQNVNk7d55uzv8f/uX/9g8e+lpYLqqOQjNCYKk4RGZCBUykqilEFFtpBjGBmZjBsk6UOsVnE0RuSJ2GWBPJ7b2DPN7aJ/pxxv/pj753uY+r0dkuTuECQyZLZCbBPzafSdBoick0CCQAES6V+kiz6Gpzu1n4Afo9TEecYbdXD6bFv3i0+l9948kHRLrl4XasI8kytc1o5GWQJoT1+hMuQDiKGznFB+K0A+Cj4EVNj6LWc6ytcx1wkLoBEGAqmADTGH7t4fPfvrG42eo8t8aCMUOQtTf9/7P3p02SHVeWIHjuvapvscXX2AEEAAIECBAkCIJr7lmszKqurUtapqRnRlqkZT7Nh5aR+QvzI0bm60y39NRISbdIrZmVVZWVCzPJ5AoSAEHsayB2D19te09V750P+szdIxAg4GA4lqAdMRg8LDzMnunT9d5zzwmes0Q772+6c3H9QVnWhxgzWX+AySiRGLOVmnRbrQjxxY24fo87yw7FICUSQBUpzSU5FrgbQYbb1teT3Tqwbd7levXQwl4DnB+uf+tzX5zabGMadrwaWggHFmZXV6ULsCa1oaW+LAqp7iAOr0Xvm1nJ5FBkJ2ZHUAMHzioXmigl1v/0s79648R92w9/+ekHHnvAn64q38SwO9op6iWK5JwREiPUiBWcwpeVXzmzvOyql97dfevaZHcvSm+9WvbXp9MQlc0DEGPvfemZPWYzQydTy2xJwaIKUMs+QqWJwz2TAbmycqohhOIQNSmzUHN0TDpxoRyZyoFORML1vdTUQgUAGENYnRnBTWZGnkrgDPq/9+jT3vCffvJff/zac7xecpGUJLFoSjADhHnObJ1LGN06GFhz581lsL/+7Vvg14G9t8/nUND7b9EOiHc58v0+MWPqfge77VSEB8NBXfTCuHl7c2frme/+9LUX/5tv/sH5wenHTtx3Xk4tec9iaRx01hb9ElndH0mgHuQgmdzuKyq0rB1NGrTB2hBCUHZCyOdrNYOqBk1m5lxxywXN+Xp66Ao1B37m4bcc+pSbiJ/UBdcMQhm3bxzNFfR6ZM71wRDJ9+J99F94P6qtc0Yhme7zdxQJpJ2QSK4h0O78fhA8yaH/I17fB166doTBfSiwLwaS28Rsn0p8iKd/HM/7oJtXyVvuWSbLk1kCqPPNYyPlQ5YG+1+wI3OSYT5/fkjkr8sHbzRnhjLYOPemrEyiYDVlYqMjr+7v7Y6HXunebH7Zny5Ocy7i2e+Tuh+PPSS8vl+T0V268fxn/sBnm5cr6Yd8JrA5pbypz5kVA5JR1hXRLnNIrOSVigSDvf9cCWBOzDxMz9z3DPgVG7nOuQdAdqglApPlnAFuqrchw1y7o2vUX3k5t2IuyJu//U0XsE9kZoLOTUcSd3XS3UrRJVWhCmE24hTb1IYUZ6Wr+6WnOCs5FIUbFH5YVMOqGHjUgHMgYDprYKkoCi8FgJDSbHPc7/epXwRgF+Glvbd+9u6rb2xffOatF9/cuLiZdsuluhg4RMdQq5jGN3+dmxR7bpn5QO/d4d1uOB9+k0X0/1MA7fobOEuoHCoCOLSgGwsw3RsZovRqLsqg0NEkjLWYlU+fe/gb9zz2e/d88YnhvUsYBkQzMsLplXWgbSIglXPFFLgyxqXt3Ygy5ZwpaTbgiZw/aH98/aqBtj9+5yN8LhkAy+UnZlYURRPTdDaTwtdD37bY2ktXr2+ZL5ZrOVGvnl6y8+vl+YpOAR5KmMxG09KVhe/DXKMQwc54VPX7CbaH5hebr/3dqz//+dsvv7V7dbdups4aH6NoolwUMa8IpK6K5/DzwZV3V9s9L/r/HQQZhybVvqBS4DFF0NiiTUhKcL1Ip1bv+fZDjz8wOFkBpRVVPcTcVZ5+5d6DbFEB8BuB7D+Wt/sohzPwNeCX19PlWdz0FsSBsgFvrm49KJr8UM8GyRoIecPDQIIoRBE1xNjCG0ggyrEdAOdK/5V7B+e9Y4Cl64HJVOcx1C4j2p285hVFn6o96KcMiwTAR4eZBQtCnjmvtfTwA/c+8M6lixvTaTtOoWfFACaThhO8z/tbC1CANQuA6GFvvQ8HIaipaiB4Io7gcas3Ju2zr7x5/+DzJ5dR9wYxREuBzKCOjv4RC9y1IKAQMh8tnilP/P5Xvrmdxt9/64W9WZOWSphCk4okAoSIjeRTdoL/DcP8ZMjIVNYuWKMA/+Ld165fv765ubm5ufH05594cO3egSvdcqkh+SisBgtCyRHIq8IUwXPRP1UNlqvVtdlb13c29q7s7XK/VweCqREJM2BhFmCtSbbeBZGxS94o5WtIhGC2O51e36FaltYrT1Y347Fz3RVmVinNK1IAzM8g+9EHBnRjewexVy9X+WQOETZmcK8CGLOESZqcLHq/+/jTVCap8PO3X4qkSUwdSBykhPAkhP0oJEGziIGleeAvN52CssausgHMtNDYvYvh6yqEMA4NSAw6ZW0m25PJpPnL//Tw+rkrDz725P2PfX71njXuyxDcCptzkSxmqWsTJimggAcKRtXnYVVNW4xmYTQOkza00Cx5BcAI0VSBRNapTd+cBqPO3ZEB7WQguthxZr3t/7JiLr2dQQYmcsQi8p7+ehDF+5gm51syZ50EEJnm5AQDSAbNukIf+gz/60hx3aLCxECXK7nlIz55A4BbkS2d0WV27mx+5FfhlqaYm7j+xuFwO+TgXqd1/wlBD+l1ZOxv17MCPxExcXfEUPuYK3rNoIp4iJm7P8vZB2hY3e7dkEsQDuKV+axOnX0qDtSl8o6BuSGO3ScyGdg0p0B2dxqC9uqi9i60YRoCNZYmcTBwA+n1y2pYlkve1YQaYCC1JoQVX5IAQEKatU0TAy3zbpkS7Jru/OLiGz957bmfvfXSG1tXbqS9UKBYHRbD0hyMRA1NaBeHqbscBoBZCWaiUCCZzmtk8i/Ms9yEBExDK3VR9AbELoymmIYq+hVXf+fp3/7auUeeOveFVdQO6o0JzDCFBOXGSKgXgGujtLE5agPoTkRiyNileeh/bteTx1obZlWvx6DQRhAr+1E7vXztUgqjpf7y+dNrD55avWcJa4IVoEIsgHYWe1RU1RLMp4TZLIwD2r5M0exg8sLFV//m+R//9I1fXp5sj33QvjROg6ATmZlvGUwXJvCfGIzAAmUzocSmZkgJBpDj3WYog6/e/4Xff/Ibp6sT0WLlPIqFX88CByADmTFpCtYKXK8/Ad7ZxbMvv3Fj1I77GmsGM1Sh4aOV7yRylqlDlqBtXtyVOMBrYrgaRUkhSDs5WVcPnBw8/MCprtiUGUDIKsQLfFQsJIA+AHTLH2ifZkVtaFlYWNrYJkTHkgrabP3WbHZtutswWzkAqjgTUu+IDaasRjFXEZASiNK+QOSHupjk2WCqucieHBMQAodZGu2eWVm+70TVI2gy09YTMynJEd5/gbsdZkQtW1D1XAx7S8Hady9f3LixsbS+2uTkP1mMMcUoTGVdBguLM88dxJHa0kDGZGKZcpyIMqtGCb4smra9fuP6hauXr29dn3Eo1vtLtFyKL4m8EJNxSqIqKbGZYzICg4cOaytusNYnTJp2WwQEc4iFkPNMpLFtp83UlwUAoywpwGzM6tg4ZBV+VdXoRaqyKEg0Re7kB3gevUSuTZa5nkunRUGdPF9oW1OzpEQiQsxEREygGUBwjGYyDjrr+2J9beXeB++58O47CTZpZo0lrkuqKlXFdApxuTyL5kn/LM9qIFJk4W1nJMqSBUcPkT0X+PTjqPeqqKsYkrahSTGZkZOq1xsuDS9cvLC1u7O5s7U12p5ZY33yruekgrEkZCUdJOSqUeFsrA1PKBmVR1lKUVBRuTYEIlYLSZMigYwdi/OW1XjYsk5RZGjX26WLG+TCgbmtMcAgmgfB5uQVSiymlgwC5gQJMUUlosxdztPA/J3IkBm1xxfm7qQs7BCptYtXMiipwsDCmWHIIk7Ys8ntTgJ3ZNDtK9Bk6fFOyYQy/0faGGNSJSbmToWDiM3umE75rw0y7RWOYUI5P2psuXJ5XhaShdcO8aSOWLdE80fHxNonWxm4jTGkBBYIJyM1EBHjWNtn/+pvlQAiGEw7oSQzQAvnq8IdqwRQ142JDJTMIAJGm6yJIaR9A5uDXwRwNIZ7bu0j/H6+27l+HQRCp39miYwZZiqaapG+9xUxHbOpNcFgiUmQ/SpEEkkbddpEtblizf7n5xFmty+xv+2x3LIiDnU9oBvPOWDYbTNIlObW6wxgJtY6UuI5ncAYKqaeINpyajlOObUl6UrPrw+K8+tLq1W5WpVLjgeECvAJkjDe3K68iBcCWmsnYUqOuahnzl3Bzo/f+cWfP/O3f/Hc3/38nZcvTjfHLvBSVawNZVBONUzaWVRV05TCsZocLvDJgwhGbHAKl21b8kJDyP2305ybSxaaZypKwKVGdRIG6D164v6vnf/CP/3GHz6xev8J9HxMYTwtjUvnhGiWQhLPMmiAK7vTS9e2ZkplbykotJP6McmVggcMmiMMeemkwJjncsVZYyC0AUwmgJCSjWfTaxvXNrau3Hff8vkzvc+dWXpgSU4xhkAPyWto93b7vnJVD2BTVgIXEgsZw34xef0vfvY3/+WZv332wqvX2t1ZbW1FjbfGaRLtFDgpbxS4q9xc4A7hSI3JZr2qTpZm2gYEsIGIxa9KbVd3H1m59x88+e1v3/fUCipOKKQQloW2/wL7IIAsARrMojgV2gR+9Ob2Xz3/2jWtJ8VSLPtGghShEUgsPD/LfNgPYJgSqSDTT0XNGQAO5FpxKAoweLI3bCZPrC596/4TT93LA+g0TqFWOp80WtLSl/kjeX4guPVrLPA+WCQAPgDvTQCgY5dSMmVhIQeymBLIiJ15N4rx0s7WZlDzS6ABggeXoln8twGFTAA0c8jhgA/dQcW0cGaaUjSAjT3YOeaSqB3tLPeKsydWVwoImC1WwsQKWWhgLdDBiEahda7MjJYBql6/3N7evHbjRoM0s2iO4AWqFgKIirps4yIBcCdx5LaUOflorgEe2ZRRVCUcAtLOdPfa3sbGdGdk01baM731kp0QCRMzkyrFRCmJL7xpTFPj5MA9n1bX+PTJ4ebGFsWkzTSFKVkUYVc4X3rryIlEEDIRdWLOiBooe3Yup/1VmArni8KZ2txfl+ZxllxOavPQfw7e5ZAXmDim2LZNTJHFSZGLqDDd2CnZQ7hXF7UTpcaBVv0S9xzYNna2t0d75p2v68AOIYDn8tnzYKocOr85ZadgY7GsckzKtujPnyEcMWGGGAKIuKpcWYApxtCmZhLbYtBrLGzsbV7dvn51b2M7TkZ1aD2W3UpBcB7OQYQY2Y3RGBBLnowJAvKE0lNZeSXnvSOoWTKNTCAhEU7W6XUkzj4HSEydM4vluP9cunf/B+RwPjForqtuwqqaDATxBomKpGZEmkdNjnvPH3k0HXMCADclALCfAMhFjFmIA2bGwo6lEiPoe+Xj79QFzWfDLnJq8wgisTQhtjHlsa5GWak2a93fqY8/woXe7qYwrPbClN0JqEsAwD6GBICCmxCiqpEYZyH1fEn4zUwAKMyYwdQmm4U26jyddugXARx3AsDQpdhyyrwTxqZMdDfAxLQS1y+KAgRNOM4KAIIZUk5OKcjYKUkb4qQJeTbrEvy8fw95HsP/sEjz9ZeQp8LOHICNCcRKYjkBQM44MsYOrewnR7KrhIql1X5lzbjd29LZTo/09Orgc+fWHzxRrAmGwjWhB1QJPoEDSFH3anYMi9M4nWirBROXI+hPJy9//+1n//K5H3z/lWdeuXHhBiZh4Gy5HFMbvE5iE2Z7FgOcgAmqoIWp2l0NIoC9kiiJKWt2MVEi0wMDCyCvgARf9WK0OJ7pJPS1eGT9/O8/9tTff+JbX+rdfwp1H6J7Ux/gijqbP+9FNVc1wJWdyZUbo8bEXBlAiWQ+1eQJ0KiTLDvC+GIDmSNwHjDUUQwMgPMuhFYtusLFONve24oa1tarrz5+z/m14lzhV8F9WInGx9ZHLdjD1wBvbm1NUnJ1GQhbCP/l3e9995Uff/f5H71w5fUdbmyltKFvK55SMKeQTMCZL9RATmsscKdw1MbsFcU0NEkDCoZzUONG+xOcTr0/ePgr//BLv32/O+UAR95zNQuxELe4XwtkECmgLAhGjXMTxmt7+NuXLz57aScsnW6r5SiVAYgtNICtcKKJP/yWiYxApJQTq8Fp8qZsEklCUYMcnEcMsrd93uvvnD/5rfO9e2twajSl0nnHLjsmevGH92qLBMCHxyIB8AG4JQFA85eiJhYRZgY7duJYmB3YV4hEF3dGl3bb1i+DBogO4khbQXA0Y0SjfHT3hqO5VDPUIcI0woEE7A0iLF7Y4gxNs1zVJ9er7HZV5qLChQnGAnMooWFicp5EzGqSJdcjh2kze/XiOxNtzRF6FUQQo6oSUbQPEp1d4Cg4WlvSnJBBc/4tGciUMB1to3L9lWExKBuEjfHmhY3Lb7395j0nT7fNDB6FeCGQMBRQ0+lMnNReChCjAaYDspN+mZ0b+lpSo7NZaGcpBmI455MqdZR6EsvGg6LErVM4OBHAYmw1JOek7hVJ5yErAg7Ew/fZfl2ksjMIAjlxKWmKMamCCOzNExuWqwptC41wIqwptqpBWO5du8cP3O5ksjMaN20k58WXURxS2G/WeYaBBBBjURIDZWNMMEBKuQLg08IIXuADcfQAH7F3znkAUWMOmamTtVNr7GlmYXu2tzHeurSz8dbmxbfffff0yr0hOvVeBNnXDAA0dErqlhgqlA1QlcFl6YpSHIvAhJQ73wmby613ITxlUjKiLh2FbOWX/fjmHP58QqdO1IM6uW+xZMnAzN6IQkJISTvVAes+KHNvAQDHmgAgEMhuSQBgHmA2VQIxs5mpGTF74cqBsoDHkQ1+P9wV3Rzgpvn/WLiNKcakYCJOIICYOeuo3/kL+Ugg08qxEByzZCtyNSZ0aSccYwIgV0iElMDOmJIhCzMLLRIA2oQ22SeTAECOoxvtj5j9BACRkpqQ9Z3ve1+ALMVs23BMyBUARARykQCSBJ6GOGlbsFOCdfdxLuLTZeNuc0HvVwGw/7uEbg6jnLgn5GIC2/c0BaLYxGnknPs0Z+oseU2FRh3tltqs1e78ieXPnT19/6nhyT76QA8ogSLBJ7g4VwJkgxAQx9Zo6ZNzY9JX9t756fWX/ue//Nc/eOsXr268u4VJHDparlqXRtYE1ohkSGCC8xCBKUIkWTBk714QwJJnAVaIGXdFL2oM7VaVbpHPfdZT0Y4iJnFZBo+eOP/NB7/4e59/6unBo8vgHlhaCHmu+tmLr42qld8DLm9Or2zstHC+NwjKW7ujsupZt4PNG4RsfXG0BIBRTsh1zoU0N9ol2KBXz2bjlEJZCEHNwsn11ccfuvc8u3WkAbRCI9a4GAtjcIEEeBdVZ46535uCX9m++J9f+O7/93v/9vnrr260o1hBl3yoeebiFMFIIQp6z2lxkQC4ozjqemfQJrZwhF4N5zBuaLft79l3Hn7qj7/0rafXHx2gYKOCSoUkhqeFa+QCHfImDY4b4onwtYQfvrb9g9evXtUyDE/PpBfJQQ0WAXOcHCGaHGHLlG2TyAjRoS0sOoNBErvkezAHZrTj3nTzyRP1dx4+88RJWSN4hneu5CLvHoQZpkwHftSHx8iC7fersUgAfADovX/IRl2qjj2DowYhYTBgDPYEV/t3t8dvX5/syQpkiJgpa62zmWDGFHKQyqgAuSM5rDKUwoyJ4AplDziAIogM/bLavHqlpHTfmZMrFUqWipQsgtwiAbBAhhIp8Ti2FaRHgtms9m5puCR18dqld6YIE4vwBO+gEarG+QS16D93DEduSt6P6dDB+kYGqHrhgk0QWafWbE13b2xvTMajG7s3Go7Uk8LVQizMUEwnU+8KOOcoFYBHEsQSfKq/dGKpXqsHPSdiKcUQYtuGlp23TqKEO6IxEInR42BRVZmQQmhmDQv3ejWBuwKAefSfOyn+uTAPUUd0nsekmIlYFGhjCikpe++o58Ai03Zm2mahbC9SkBRwy/2VwerQFKPxdDqeUiJPHDTMLYBhOXBALJrroLvwhBEpODIlJuWFKOlnCUcdL5WvyCi2ITUNNMK7ol9XvXLaThMreaiziTXb7ej6ePPq5sbuzvTK1o2RTWMpXDghIg5iEUxIEZqgum/Fa4CQCKF0XDmpxHtmMbCpqTLQKXl0/xmBRbsolxIIpAeHcjqoi+mCgGak7CipwYicA3FMllJKWTge2I+hEWBdqOBoDNwjg2xfqCOLd+XEBRRJjZlZxECqRsROqPJEpra/btz8+LUvdJ8ynC+lK4gA4IRnIbUhKuViCwaIifEJVQDcFgybJwCEiTCvADiYkI4tAQDiJoQsAWRMybKcDP3GJgCSKUTsIAEAfEIJgPkQ6+YHHCQADKpC1nO+XxQesBSJjzsBYCRkJGpskASatWnatiTOKAuXGeYCJfMx/WETAACY8t5g3sLEBlaizlc966qwKllii6KNGAhOzasWGssUKw11CkWYnFnqfeGe04/eOzw/kFWHEsBM+0RFQmHgzuVCQQmUYpqNXZx620H7FjZ+8O4L//mZ7//Z89//yeUXr4StiYs6EOr7WNiUQrIgvQJCIuIKzyTaRkSFuIUC0N0MYrCAutIy6ZZdTawq0GxTOS/eM5Ao04Tc2Nbd4Ev3fP4PHnv62w99+Qu9cyfRr8FuppwYrgQTzGAUS9olXNpO1zd3WxMuewmuVTNy4hzmO4HDVXNHSwCAEkmuRDR018ldOkFJQyXSL92wLtaHvdNrS2eZ+mh6aHqgAvCJCmXAg9wsxonprHCN8xex/TdvPvPvfvhf/8svv/fLnTd2XWN9h75vvU0otBqMtDsidFdKBxSgBX/sjuJojUkGSwpFISgKNC3GcR31w73T/8ff+gffPv/EKappGitXRaO9FErxDosZboEOBDNrwTIht0P0xg7+/BdvPnt5V049uINqSv5gk8rmLKaYQIUdoQcRiEHmrHVovUU2U7jAhXEJBYSomZ4OO7913/J3Hl47JygBhjk4AqIGT84RJ03CTDfv2/Y/YYFfgYUJ8EcBA447bd+maVzFRKIpKWa12Fk3ON/3a9DtqHvamdsnRoI6S2IqiNF8V8x7xMNXm2LFhXNO4VIiRDPTMcn60vrl11965frelQnuX0EPaCFMcXGDFzgMA3b3Rj3fq+qK9gIlOz1Yfur8Y0/f/1hz9ZWt3XfSaAYDmOGNWeJHsnZZ4I5BD61hHevOQFi599x4d297exOxFV/Wfe+GfQT798/+1yfOPrxdNLrsrSxPYbkWco77p04jxGZnpBSLvh/4ogYn0ABYdTh7ojjdP73er1+7sXlpd7YZJ2RlS5o6ZipnEzwjFIWbTFIKwXlHJE2c9Zp2N2LJAXCAQiNZtufU/ejJ/oVz53zOKTZFURS+TGE2no1aTVyUvbLYNvQ9ueWhILFpQewRW4RxmJz2w9878TR9kfc2x5M3Xh7vzdJAij4Hl7rCAkJkOEViUDrchBwFkdho4Wl9N4MM7XTGoKz/QuIN1I4nbTvDrEG/Kuu+LJeoOYU4JZUU/uXf/ZtHTz/09fjlb5SPz6r7zsnyCrjycO2sSyORIwVDBOSJZm3rnJQi/coF78ZTGVEzbSOFJlJmmnJkjmycCIhiRQ7HsnWmtXl/TAYlndtgdujCC2ogYsqiAEZmYmagRNl7E7DDxJZPoEcrIY/pZJ0EuBEUpoa5yQGAjmOOo8VQj4bM7k3UaQ4TEWcz0U89urzQx5icyD7J+59nZp9Ck+TfKORc4PvdgyyxRQYBCSA3rWnHgm6v0THxc/gOmt2IwV1tE/E+aWkuEnj7i7/ty2wgy+8D5DkyRwuNwdlVWBldOWEidapO4Uy9pjLFMqUqtaWGRx+4b71fnuihMkiCJ3iBVJyCSpeVIOQ5yUJDqa2oAV/H+Pmtt7730s9/+toLb29e27UJThTmUjJrrNV2BmH2vqj7bdsgaiJm51KbMGvEF4PBcG+ytyAV3rXoAkishMiJzVgVpMaaOreL+Z7WmIxF2e+lXvDnBye/fs+jv//5px+Rcz2YTse9ellTq6rMGs1G7czXtRJf3rEr23utSn+wFMy2dvZcUZ863dvZAaDzx3yZPyKUEFnzLltMxdSpAklURzu7g9oPqqoui8HAVw4KhGbifFMwSgjAYIFCTYIZBv0xwi7iBvb++tUf/vu//k+vXHnbll3v/PqMZtMUY2yUAHFwDGHEOL/s/ezzYcGkBT4hOAErmDFrMZ5JS+eXTj99+pGnzj92lpZpFGwa4aVpZnvNpF5b+6Qvd4FPEQxoAQVPicbA1Rlevz66PEn3LJ0Yb8+yIB4cCbsCagkpRCqP+BmZFwKIQkyVkEhT3sQroBikuAY93/dnHWqMUiKGdyIJKcyasucBOJZF1uqjYVEB8EE4TGHbfwUHfNfCF9ny0rF4htmOI1+dXNueVm9fm44CW6+EEFFwHAoEJoCdcRGlAgvsCLt6hlZewEjGCjZ2cAWcM5LQtqvLw3Y0un754snVk/cuiQONJqOqqBdjY4EMJQpAv64H4iiCfUnCzOa5eOChhzebndfffXsym7he5bxLKWpItJCQuqM4KmORlEmJzKAHtE4YZpORxgBhKgRMCTFoatGOubUl/9rld/7qR393cfv62YfuG9DajjZta0lRlP2yN2AqAeEWOg1FcEViB9QO6yvlqRMrvf6yd3zl6tWUkgEQISYjJCAiNNoYEpnB4MTVVUXgnZ3dE2sDU6iqEy5YBEamZtoRSg4xgTpGMTszjZoMJs4z07QNW7u7w5V+6oROOGlMKZKhYPHslRTQE/31Rx783Jnl9cnG9ttvvFkv1ShZXKlE2ZZAXVGUVYoRBAMnoigIDDiDKI7X9HKBO4yjjhd3yDUDamYKAhzToEeOEzRaUjJyZGJRbPn+01eaGz97/dmfv/rzd29cDK7xw6Lk0kst3jlft8naAJFSmIWocFIyF0AB1Ix+wYOiWKqqQdHzLBra2LQagzMrRQoWBO146pnszMxCIqymHZnd9vnsCiBZct4BHGMidmXNxH7WNiElRraLzcYanWb5cZtSzqWE6ZY6ABCLCLFY5pkTGyjFpl95LyCmmKKqihMWUb3VReCAqX5EShvnFusu4sDPIyqTiBLN2hhTYvHMEmIUzqUWvy7uSGMyzJOVhfciKaQYWgYJ08cgAUTCszY2ISQjJUpGRMzMZHqcQZpc3GBdIMjY8KmoAAAxmCBCgpCsjUGRZw05dM87m4YjfYCqqn1oQC1bjuS0n2WPUVNoMmUBA0ixIu557wwaAskxVgAAVohXS8bsy9KIJ7M4baMxG7HlfkroOAi5qON9Uuq3TQCQgVVJjQx5alZYBCJoa7KDwrmeU49JnE51Bq9l7UvVIkY3m5ShXWE+t9T73Mn1h0+vP3jCnSgxEPQMJeA1sSrMNDRcOBBMm1mYmEf0PBNsIfzg2gv/6gd/9r99/7/87Tu/uJD2tuvU9Cn4kDgqwxhwBEb2WIMZgdlAqgI4EQeE0OoRCNkLfNZABMqqvJYZ9MpQQWRoO+Nh39WVhoTIVdGrpCwmaN+88UdPfPP//J1/+ruPPHkPL6/A9yGVOknMvqLSt0Ij6FQwhY1Y3ry6G6li8UERjHxRs0jTUI7773P/P7ACoJuh5sgrlDKmpKmAc8RipAkpIDZOw7Dw955YO3+yXK2kx+gBfWDJedeYj0LJEZcg15KMFJsadjzvAj/cfOH/9af/6//+w/98vZjomWpbJi2HFkEJndQHAVBoyjN6JgJ0RxXNDsCLzfadxFHnnhQDmApfUoBuTk6g/4+e/O3/y+/9d+dppadMVojvAeRLV/ZqA/xx0jUW+GwhEe02U/X1FPjRu+3/9tfPvDNmd+bBGy1HLiEFmIBk2nIMYomdV3JHqAAggvNgKxAKJCEDcXRlym8u4L3RybD3R4+c+sdPnb6XGme7JQ8cewIYVPoiv43M9+cH/7slZrvA+2BBEP/oyN08UwLmNGmFBi9hncqHV4cPDeJ4Z7rbljYoNcQEKGWDn7zfNNDR6NVKMMzLZw/4AgzmmfnaD6wY3Eizt7ann7unMEKvHtrHyzJb4NMMAm5WaGMYI6FiDOG/cOL+L53+3I/efWm6PfUnh+yrWRh/che7QOeZCwDW0fEOyL+HxnSOzhMQ2fjM8JpNe66qC/cXb/z89f/l6j/5+nf+8Rf/qPKlAi0wmyRqmoK4qHq+AmYGoFQIwQHsEIaeaanwstXqxihuTbfb5NmXZTWsKz9JQYyUhQkAB9MUgsR4aXN2sl+tVBIa09DUBM+UkhIpjAFlQMGYU6HJkHMDef5M5ABVchd29/oFr1b1MrgnZSklWwu1goQ1OkaBgqr1Zv0BfXCyXPW/e+U5DaZVotpbWQGA6iTMWOAUYpoIiRisnZvCgpR09yKLVckBybSjkeaz/DwIrXm8AIgcm903cWJleGZ9tDf77ts/efPKay9+7otPnX/ssbMPn+udOEnrrqoErEATMBk3g6FXjaoqEBHvHEqH5FASVVLWzDttMws2TaGZjlvVwg/mYlSSiNU0xazvQbdceQ7VMjj7WHQeBAYGhEGaDDDiwxR7+0QdKff3LvsXYUAyTfNvN7cqNiOoHcvBcr+uAsj0f6J9Q938on3qjgHvp46ywMeJw3fhE7wjuffyPHS2D6Ju3y77XfpjKcVUWN4h5jGrsGRGdCB8f6jVjjygGRADOi/jnKRlIyhrb2kY0qwZT0WsrKQgCbHZ29ldjtw3qYWWe9Vaf3CyX673MPRYJjhAcptohEaYgqCi0zhuY0wM1yta0AZ2L842//JnP3pj58ovNt55O21tV5p6gtJBggWF2U1CrMqAkmUadZ6NQfPpK9cbLXDXooscMUgjIw9KY/DSUNtWm0AoHYvtxdi01YT+wbe+83sPP/nF1XvPYLmvNFBIstgq9X3T6thUS4fCBbjNyfjG5l6kKpFDl9/l+WjK0X+d12dpng3Y6P3isTHG9yanzVDWEkzbEKxpiph6wsOeHzp//8m6ZniAFJrA6Px6yfegmLUxRdVSgsNYeA/ukm7+6Q//4j89+9fX0k48U499k2gPtcRZJDu8g9ZuHpifU2he1Hio5PHO3Z0FjgrTyvdFebY9HqTqS2c/94UT9w/hKzgkgXWWrWSQRch0gZuRQFYPd4BLwFvb0xupmBRV6/otFQfhT9N84OqiSR+lA2VvNKcwJUoEo8geNJ4uteOHlsuHVwfrBI8ADSQHK/UiU/XrY5EAODJuUZBm6qQtMpIRIa0AT54t39lYu75zeTa5wcMTY0oJCOQFCnPzQtqjRuc5UbdBJygQuyFHnAxNUWoxuN42L17ZXB96nOs95F1c3OMF5mBY0fHvsnoC8n8e1lf/1XseuTHa2tzefHH7AurIQ7/P8Vjgk8K+qxahi2sdEhLJa+E+xZ6N1S3X7cb1Ns2wfHqMcOndFzb/ZvLOzuZ/8/U/PCnLJ3hpUIug1miU4NFJUcDgEmoBCPfVqMvqzInq6gjvXN+9cCNujSdtmDFHQlkJRTIjEAkRWUIwBMXlje3CnezV4oRSY0IQYbAaGSge0oLmTk0gG6tR/kY5C8Agvbo77VcSVNCr8pa0oCKFmXfOKQD1LCWt9M7IOg8eeuD+C3968VIab4/a1lTK0iqvbYt2qswKQGGkRgBrt19IC0mruxudIcQ+RGEEKBnlHkEAutS7GFZLuNleaMANpBmNx5u/3PnJyy/89qNfe+TUg1+87wv3Lz8wQC0Ae8TKkbATtmgMcjLPJyUsOVSM2vlB8tM27cymu+PJJAaiqTLDeTMlkq66RfErQvdmOTlGgCZlhhbCUxg0qZmKAmJM+ye3Y56gb337957n96V+EnGIsWASEWMyQ04GmN1G6eQjExMIB/9yTpOHmoFzfQUTmZnl6dLm7PNPCeYEcWDO4sQiJfDJwaxrfOs6yuEb8THdlFySpgSxLg3Q1W2YmVnu0ujYGx+HfU0W4meDKlI0M+yL8ug++Sif+D/S5EO3C6OXnsi4DRNANRizUpz51K5Rb8351UF9Ymm43qflEn3uQv+igKWOJeGySBK2xpuoCy4c4HbRvD278rPXXnj2wqvff/HZXQk7Lk0rQ8+jAgqDASHfgINgQnZlZzvc1odpVIv98F2NAzuW+Z8IIEhV6MSQpCclJjFtt6vF0hdOnvsXv/sPHl05d29xsoS5mLwykqSENmHmOAq3hBmw06bro8n23qyoeocZsvPOlMWvbrmSD6AH7q8aeREhIiadTsdGkdU8Wb/ASlWs9urlQnoMBiihQGYsGswgDKBlWO0SYwxcC9O3dq9dnN740x/+xTPv/PJye71/36otU9rdAbVYXkcbkZj2x0sO/B0K+u9/qeyVkBZRuk8SBDBDMApuLzy8ct8ffOGrX73nkb56z/nAlcNHXe0sgCOV3y1wd0OBCL6oeO7d6YtXNq8HaotBLKoU88CPsEQWKctEm7N5QOkIIIVB4RRZ/4cTMSjVNNPJ5lm0T50+++TZagUwNAo7rDC08PL79bGQAPp1sR+ey6WxiVNjVlBvUKFt5fLG7rXJbnQWxEwMJoAzOIUkIYAPTs8fCsbzKdtgBDIyZJEWVfEeqnE2Rpw50tWVpVMV9YDiOL72Ap9BECBqYtYZpnJnygZQCO1quVr2y73d3aubN0ZxFoRUPkmG6V2Jo0oWZI3drKQwn2rmG/59aY7OrZfApg5IAYaZcNkflP3B9d2tnz73863JaGNrgys/7K/2PLuS2oTZNFSlgAHTFNtkLI4c4Ak9Qr9EvyoHZVk7ltSEye50vO2c05Ry8J5ZCAxiImlDJFghVV3Ck08pGtR7B9Vug5mVKLILcP6BDkqejcBG2QxQwabE5JwnjxxgJSdiSS0kIirY11Kt9gfrq6uTdlZ4P57OxtNZIDMvEAEBqgYwFKTKCjaw5kqKxb7hM4Sjzj/59/Wwj14O3zDNlaEpp+w5c1jXhmgmGO2BqVxbGywNxs3s4vVr17c3r25tbo7HezpLlbDvGcQ7znl3InbCWX7HImKIjpgAJygdipILXxSeCi8pNAyQZSptFsthYVYosm5OJsBYLqEnYso6IBBQJ0EBJZs1baezD4DYhAAys6MKghxdzOZD/IN5vS1BPSXviEUwD18SYLBsHvpei1U6GkOQOAskHCIcUheaZBCpoU0akxoJMcOM9xmJnwIwzEEL77w4qMFUiDODpMPxmQAzz9rYxmjExqx5LBBlJ+k79QXfg0+pCXA+d+bSnDamWdtol1f6dU2A7UjJHDLt2Pb7hrpZSMNAXfSsFO45X7MUalCF0LFKADGxGsAOzE2ycdO2qgaXjHJHsQPVH8u1Sre9nPc1AYYB84U+e/8CBA3NtBQMCvGx0fEWZuNlT/cNBp9bWrlvMDi32j8zpPUSNcEbWE1gqm2Is6AhITeLtMCo0ER+CryJq99749n/+NO/+fPnf/iTt1/aoNmosjjw1nMoGKywBEuIWeuFD2mdAQdkWDo8GJWQ+A5YmS/wKQXNGfemnW5Zt3yQJnNU9aWWEWizOUXLv/XQk//wK7/zjfseOyPDPpzE5CODC7CY8G5IqDgSRsDFncnlG1uzJrqyb+TnnUvz3EudIwbNpXNAcxJD1wNvBxHJ4j+YJ5LzbL67fa0gXamKk8PeqaXh2qBcLrnvoMGsjR4sjgAgtmCFuI3JNFQ+EsbAu9j74dvP//nzf/vnL3z/r37+3XjSrzx4qinjdLoFTqhLgNEYqRxaaChTEHKR42EKeTebHT9D4TcKR25LFrTGu81ZWvrDzz/1D5/8nS/0zvs21VwRGJzzQiBSNpOFLdACh9AQ7QAv7uInr1954fLO5Zm0/bVY9WNIYMASWSuWxCJlkVNIXtM/7AcQIAKYqJGxMkeWJCBoMZv2R5tfHpZ/9OiJr55FHwgYeRaHHuXDz3F+8d8cLBIAHxF0SMd2/5HIItxUY6l1j+EYN/bC5b2tjTBOdWXsFN7MAZKIOkFUs6OcgAmcJY6VYAwFWXeySkremVlsG2sbNl1ZWnp41Q2Ao9pyLHC3ggyUlMzAlgRRKOUNJGBN7BflsOiRlxujnYvbN0Yai0GtyT49AZS7AEcM14Fgdqj9u8jmvHxjHnjLxxQBGG2L3hBFjfGsGU8aB9crqJJX3nn1+t6NcTOK0rpB5bgvnqQWYjgPc9RoShpB5IgdwIo+Y8VjbeBWql5N8KmRpCGllMySqiqMs9cqWArnJ5OxxrQ8rPo12kahqV/XMTWZg29zw8B8qplzhYxofgoyGHHhK01IjVowTizCnuEdCxFM1GCqMAhzxb7i8tzZ07Wv9kbjjZ3dUTsFGRzDe8RElsSUYMZqbJ2HotKxRlAWuLM46nhRRmI1NmUzMsuTXRdmP/TIRx4ijPYgHoNlFHVq4zQE8r6/urw92dueja9u37i0ee3q7sYeTbDia/QSGoMlIGUVazVAHXP2VyWCCJyg8ChL3ytLWPSOhVQ1qamaAp3sv5HNR8R+AuAghijMIE5qZkYsTdsaEM1yAJeYlAgKOWJI/04lAG67JDCUtCk9O+8MgNq+QkEu9nlveBW/dgIgv4MqQciImqhRlUjQCUHdmQqAO3IwZphYKpz4LgxjkktB5vJUiwTAx5MAMEOynABAG9MstNoV8/Atv06Q277V+33AR0gAKJnYexIATNDIQO1d3/mCyKkRzPh4EwBZxxvEBp7FNGnaoAp2iQCQdR4c+SsSzVOYt3uj23kA5K9M0Hn0n0ACFVOdTEpLPQ11nA4tnindAytLD6+sPrg6PNV3qzX6jAJwhhTaFKeuEAhaaEMaGA1jDN2mMIW8hmvfv/Dcn/74r//smb/98TsvXo6jsFTYSmWDAjWrKGJADEgJSkhExp0dyyGnEwMZkbEambIpW2RTpo8wgS7wmYF1p2qYdV7yND/+tHAoZKS4MT1Ha7//yNf+2df+/u/c/5U+2EElKkVz5CAODHM0cdwy9oBrjV3f2plMWsdlrxpE3Q8dKONwAgA0391rV3/yq8xnRATzIqH9seaQSp2eKP2ZQf9Uv7dW0hKjIhRAyVR4cUJEsY2zSZgaqzppi2IMu4Ld57de+8sX/+4vX/zejy8898r2m73zy+WJeifuhOuXoLE+cbos+mFzDHNk2SYhh/ooh/6zjNnNbWl6uCJggTuBo7Zl4eqwM1tq3bfue/yfPPm7Xz/16AoqmiXvSyWOgsQAKZtSMjIj/mgqLgvchZgRbQI/uNI+8+a1d3bTNvdTfyU5r00LBtAWFnL0HyCDM0iioyTICd32ShngyD4ygcHW8s718xL/4Nza7z80uLcCks5sUnAt8Ln8+ZbHotN+NCzkYe4kDNzCGyU0ocf+gT6eunf1hdHGm9duNLQCKsE+GSPBoEAAEuwoBwzAQJaZgcjLqxrYKMIoAEqFFP1J217em716ZevV02fO9I/nqy7wWYQpNGtfIBACoOCCUSj3qOCQ1n3vq/d9/t3x1sVmdzS+mHRRwPkJ4zYltAchIZdDXJ0xgDGgCIY2whF8AVHTWVtheWW4ZXtvzd7de3H77cuvv3LvY19/+MtfPP/5U1ifchzACQF1gaZhqEuRQd4IxImxBCwPsCar9/bLjag/u7CxZW7SaBNStBYJ5DyYpKwm49H2aLw9WqodQ5zBAtQIlIWFAcwtwRgAmKH7cqIKBlSUOTqKSds0bcNeQkl12Yd3CIA4EiosRVNDUmKumD9fnsV57E6mY0vN1jtb7QSziGpO+zYQ1ExNtWu2oysXL/BZgVGu8+jcMoD9EDFwwLPOYSgAjESYAlQIlSm2GLUIzaysXV3U95+Ybk/e3r129dLW29sXX99867XNNx45ef8f3/tbFRyRRKQYW05WccHC3ftbJzrvgJpRlCRrS01Mo1nrZ2EvqCraGBIZOXc4tqsEnlPVzbqzP4PIIhEVzpWF05SkVYUSmRGpwmDuiOoxx8rwUkITQ0wOAJiMSc1AncQ5dUWLd/ITaU6fMDMhMMOzEJGa2THGtT869j1iD/IfZlgw7z4u3NLOBxG0T6L9D4fyb9ahh4CCGeY+n6Q39Zljw0EULwEx5Ww/CDCzlJM2B3MrDrJVHw5GFDvjn5zqYMrifGaFOJ5OPMJ6z587uXx6pbdU+xq04jpxagFIIywxZRH1GKHwIigjKIFHaLbQfO/dnz/37ivPv/LShc0rI7RhyaFXUs/NtDUkpIgYkRSmTpwIgs4TlF3zGw7dF9unGnavKPR4MzALfILI0f5OoHIejEdXKsiYROzZab/6uw89/c+/8fe/duoLNTDDyBDVlLkACwAwGgITNiMu7Yy2mxZwg/6yUxenSTjX7Om+6++8t+l7u5XOFYbfi5TS/tyV3YBFpCR96Ow9A4ml8w7mIwnDc1fpDahCp2EaUys9IS6miCPoG7j8zMvPff+XP3n2nZevtFthKP6ekoa8PdvEbIpe4Yu+G8cwbTE1rtz8rNFNAwrMvQy7QbQYH58WGKuilOLhU/f89uNf/eq9j66jcq05KgzcMloA0JJUoPP5j/DhTVwXuKuRgFenePXK1qW9dkylFoNERcrK5YjOAlsSiwaX3UnT3LjoCLA8Y0iEV2KwgGew6OP4oVOrX7l3/YE+eopR21rlW/hiofx/R7FIAHwAbJ7e+jBQ8AQJXHsCzbBS4Atn5NHdtZ+NtsamIAYJyClpt2RSHkwfvk9T1v5WsLdEiAKoScojJyEBUvUNs43x6NXL15/r43eePPNRvvYCdyVsX7CZItDMDz2O4IsK7cxBz/rVpx5+/I1289KrzYXdK1QdLUG1wB1Ep7MLzEmhh/+ys9w5eI2Ylaso7XQSfSxXem7optpoO93a2/Vn+mFnem372ujija3Nq1duXHj76mMPnDj/0NnHTlSrQ3AJktJxUrEkyQBBUphTRkHoVThZ9s4ygh9cnuH69vjGeDKKiGYpGgk1sKLspdhc2bjh4uD0Uu2dzJqpUCY6aacWSko6P2zv15ZQd+iCAS0KKwki2oZZ2sVUom9KXuuzEUSIyJtFVTOFAJXq/eX67z3+dVtbsnd+/uMrr2+3W5i1+T0lB01UjSxmBfgF7m7w/DhqgHEuscvP3bF0v0LVyEGkOBnHMe01oARXoS6BNJqNeG01DExNU2xj3Ni5sv3u6OIr1Rl5In5ueO+9Z86uuqHzPlFoNRLguTAzqCYg01oMINjAS+XFe3Fl4RqVNo2jtUrpfXbKZJlEbERkpFBjZnYoiiKEwDGy2bzaHqp63Kc1OjQH3fwXwIEYSAc2jjFGU7s50nrHA6z788ahyRGU6eT7qvrzxMCnpwIA8wTAzW/7aUxU3MWgeR46m23MMwC39wD4ePIC2QDglovMzN5O6EOTmfHxX00eONm7WxWq6Pw7bmqYLoipR+y8BqQcWs3HHgUANhSKgS9qz+sFzi7V962U6z1UgKX9f6mwYBaJTJyBaJpmUUhRBGCCdGl6/e3Ll9/evfJvnv3zd6bXdqZj6zkeLKGgGQWggQBJEROSFYkLozJRIjXhyIe2UjTPH99U4j33Psj08AXuUhBQJCVjEBLDCImhymRsTSpRPnj63G/f96V/+OjvfHX90VUgNnAlB+CgNMTQGlrCxixtTKbb43GbqPR1ySVHtKHlkjVLZncrq+4f/3Mk7FDyicnwfltWVQWQQ//OuaJg77GE8p4B+ipkUDWkRGRSCNiaduqKIkBn1kpVAG4KfWt6+e8uvPDyjbd/8eaLL11581rYCUNxqz1ZiqPdSzDj/tJKuUQTjK/ucksr/eFYEWR+vTfNRodC/13azHI10yId8AkijidnV8987fNfeerzXzwrqy4YWuKyCoQWaAAGfP7VHBlYbEYWmCMBv3j16muXr29OY+qtWNlLRNA8dyVGEosMVSjMK5MSG+lR+pCCAGMDG/nOkQJEpqs9fuSe9UfPuBUCGniCUjWB9T50sPRIkdvfWCwSAHcSDGrbZqnoe6eYtUBxbogHV6pzBe2G2TZqQ4Uu/sW/Xm06K1g6Rc0cbLBuv+ykLfrj3c03tsMvru5u40xJJN1En/Y3HHazgxfBCBFdEfQiyXb3gjpKiQAOMKjMXWQBTk1wvniguOcr9z764rvvXHzjQu9U2Yoqq3Z1ql1wjW3OXzWa69IscDy45Zi9/0dSO8xnz9wlsxOrJ1oXN8ebzajBsIAXxDakxtXesSSf3hldvfHmzotX3lwvV/+v/6f/qanoFJb6oBIRQqwmaoAhAZqY2BMRoyQA+PJJrCdc4KrS6cY4jlUjsQJhNl0a9EG0vXWjTHpyuZYKo3EYlkyW5hFEBfIWYb/voKMAkmaZdtZUiIhzUGrjNE2bJsxqB/arlaBycAxSIUSoEfjq5Y3le04/UN1DDyzNxKaj6QtXZjvtXlE76szOAIANLqlCbrIPNQZp93wTugiAEe40ZXmB48dNRR4HPxtA76n/oKQlueQkUUqsxglFKc52t3egsegVZVFxY7t74+2dy9e2t59/4bVvP/K1v/dbv/vUA4+fwVLhHMMijLQhNTNiInBm82f1fvVEA+eck6KAnyXXxGmy8SwYHJkC3EkUGXOmAaqxWHYbMCQQMcM5kRhYQIkYYsYJCuM0757zROFNcmE3NwuBzJMcpUOTHTHGpykzlbNUdpyH/vXwjcgXlgsg9AOcDm8CHwxe7iyd9xOjpEQiwNziQ7NfwtzEZr7p+nDPZGx00zPe8wodnj0+5DM0HRKJcSZEYONOSYownx7zZ+DjKWzO4+K93+7XfwYhdRwX7HcA7uivDLCSGpiQckSZjDtDueNH7jnJyMxMs9LPvkJV5rcycOSCsSNdPRkDysZsODxAyDjXMgnBGUlnzKtMt0vF3WkoGMTRLMICWYQKwczIoJyMYGCFGkEUBIjNGf20nxu4ZcNy0CqZwZR51mzBm/oUCwtDpnvXhg+cKE/UqBKkDUyAI5hTMrII1c5FhMlAJhxAY6RNTN8YXfvpy7/8wbPP/OLCq7Nlm/lAQ09VMbYpRjMUjGEPRCCFOs+oHPuY0MakBnF2eIdlfLP36qHD2gKfQbxnDbRb/jxnAzCQKSMgxDT3qRZlARWRZ1uzM6v933rgi//069/5Ej/QB5oxCC2XEDUziwQCgmEGNMDbl6+1vnRFj5Ss1Wloaoj3fgZLeV7J9Pn9/H0eV8YKSF7ojAEV44NJhQ6KVJg1yw56cXWJqkJdYkigCAaIwUTI292UXS66GiMtfITbhV4Il7/38o/+5V/8m+u6M9FWB7J0zymtaTdNp9tbWFpmYzTYvrHtGqqLslf34ItxmgK4eZ67mfVPH8+q9RuKvB+j+RRKsLlv/EHPzgsKK3vl6cbskVNnv3rvow/6cw6szYypzDeIAUFX4z/n/S8MTu5uaF6LDe490b9ck8RKSJAIJGAX+MWV0Zs7cUvFFzX5AmpAnJcqkxG0C9/fIp/4oXGw3zNAkZQ0LIXmXEGfWy7PDYEEpElZcgXZa6dc1L9uGyxwCAsPgA/A+y5nhwSoKE+gABEqEafBW6DCIBhHkrp88P77fv7My30ZelczO9WkzQwalobLTZOOtmCaAWoGBalxhHTaFmawBI1JoxpRrx+K/tbuiJXqfq9XkgHtdLdAImbEBPgEREJCXlESoQUS0SIBcNeCMkmSGcSOpCSqQD6XVzNNYkP9OoD24uT+wb33rZzaeOPS1ctXyqrq9YYJiGGG1KDwVV1b2zg1n8xZd/YzzloPt6qz/erHAh8Am2dX7OaXOqJezssoSAkJlIx1ak2joZPCN0EC4JHElIycFh79sun7XR82dfrsi7+4sPFOU7ayJA7OACJ24pGUpAAzmJiQIkKAKmqHFca9S3z/md65lUGP63Z3Mt3c60kx2x1ZE5b6w15ZTSZtm2jY67nYFgYmQkJKGkKMagkgkcRIxIkoMUXiRGzETNGsjRYjUhIksQDMLBW9nviuILpgcizM1IaY+n14D1AJ9+jyfU8//Gg5CW8+9yKlyE648knQxFZj6Ikb1oMYjEgYnOuxCEQknRtxt4W2ucNK6vgIc3OzRX/+1OPwmJj/nBX/MZf+2X8AIDNKiTVxnFNXDFEtKCAgb8pt1EYtOWeln1VutFr9cu/S91772bMXX97jUb1S9bj0QEksLGzgoBqSpuTZO4JocKwMdUDFPCy47jlnNNnZcpo8cU+kEl/CcVSN2saWHLKmkBGxF2Nq1Yy5ibFtooGcFAzhJAApU5aoVoIylFTJugd3P0S2xBaZQBDKEhZH6c6HG+2g9Wx/bjr8qBxZUpgVUpTOsypDvQjrfBbrREI5MWOfNvlh7y7lSG0iRLYopoz8AAxGQsTCrWHSzgKrr6uUEoj2jygf8pnAevMzk+h7Xgcwz/Zks+EPfLYU215d1UXBiTiaBzPYzJQ5kSXJJuWdIjwdOQewf+O6qWzfA0DBCkqGZEgwsBDPvRyZiMQ+3DPe0zK/+jmJKgPg7F7FxnkbkpBjuiAmqJJayVJLMSeIH+ELH+mXU2yNTAEFsThjiklnKZoxKAcABdlNBwxwAtSO8DgkJv8hHkAnom3dDZ8fI1A7z5oKWC1ceXEEQlIyO+aKHwWMKRKmauPUTDUlhrFBAaL9aFESSwwQiphcUlJkISsFJeMEMXFKbm7SbbmXMajva5eEm5am0yo264Xdt1I+uN77ysPDe5bdmkcBFBy8i5AmpZAUThxBCJJnZjOo4412tCXty5PL//Glv/tfvvcn//aXf/OKbsSzdVsnK029RYoggxMwIwaEgKhQM7Ok2pK1QtFL4s5jyUgP1oWus7x3ejtwll/gE8GRDhd51hWjuZiT7btozR9ZyJ7JWEzYMKh90jiJTTRl8WJexupuhMfqM//9N/7Bv/jaH99Pa4JUwlOB6HRIrlAjE3G1EgfGlXH71tWtGUmCWGIy9nDCQkyREByiWK4tMM5xWzJIDAowwzk4x+KIBeSMKSXpvriaqVlr2sKaGMeVi2uD4vRKeWbIJwosM3oMJwgRk1FDrTruxPoxa0M7RSUT2Bj0vF341y/85f/81//h3z//ve0lTAeigyqWfmY6DaaJQBVaspYtEcHBuSRoKE3QJEnzMh6dCxllnr8ejI393cFiR3xnQYAXMLGZRPVRRZOoGdnKifXp5g0IuaqfJmnoB8tUj166/J3TT/5P3/nvv3nqcdHYp9oVxWg6KeuSYUIoQQXIgRlEwhCes7AXuAtBSLAWSAZO4P3oHxtRasGqsd1tZ8FXI+CXe/ZvXtz4D2/u3KhPam+5JQlmMIUldOQbUpLELrKbm/ocldRsvX4VxmM0Ac4VbEMNa9OdpRsX/2//6HefWKvOeJQcIJpCS2YDXxUkwEHE9eAoc5svu+jIH4xFBcAdwP4piwxezTSZBRCDtPRuVd0ZyJfWV3927Ua5UhQrvdFoD4LhYGl3e5e4OKpoVle/DE4H9IH8elcxG5kjyobLUsMLG6P71/snhz0BiqIIsSlTCykyMSsfMOeqntrVEyxwl8IIxF2f2S9rzv8zRiBjsAEVFwWqJ5bv+4df/NbWT7c3UxzttVYYfAEREGaxzZqSmWTdiVkvZtxjwPu26M3M2bzPNyDepNhEZDjsMpIISXINrwIoY5xtX5y+Pd1qd67tXfvK/Y8+1DsLDCKs8uKTUuKUTI3YoV+jR2iRIjTC94C6h2JNlnj9xtrSxs5412zazNpRuxdF66qsi0RoAzFB2DnnvJMchIoKVTXirIC6Lz6ZZyEjPXSYYIKKuTcvX7339IlqIEaYRRRq3nFRle2kUQMrfBurSvp04p889s31Xv9ffvdPdiyO25hEWbxzTMpx2uAmU0c9zJLej0XyvPKaTRW8OPJ/hnAEgWbSLElxmM42P8Ee/D8dvAojoO+Ktd50En7w7i9++covvn/u8//db//RHz34rSmmfbhSPBNMs7BLElBMyhAy1RSV1ftiGagGcvrhszszXL8x2tndjiF5X5dlWZS+hATEkCw0bSQzYfOexTNMmJiZEpByME7EoIhKYCOjQ+xG0v0fO145kHu7HfuWjwE1JTO7mQ69z11ThcOcdPR+JqK/CpZDJ0jEStoZJua/UjAgZEampIo0L/TBgQ/xr3wmAJZ9JG5+ptu8nmP3dsiGZf+ZaM4eP/RsBCXWLDcDMBF34v9sMOXMiM8CUkymjKMxyn8FbivE0G33bvt93/fZPvzvG5CI5/uEA5ptAhmbAgTOVvJAovnfHt8u4uaaGE0wgJSyFpDofvS3G/6shNtqc985ENlhFavuEMEAmbFBNHcSAJoIvJ/ZOU7ktGkkizCjrq/SfMdBBOSyf84Xr91I7OiFOZFPKSZmyoFPMZgmTQFR93bHJXFd8NKgWK5lvV+cGvrlGmuAAxxUMQ1tG6HMJFIQaDQZh6b1Xvr9vpJvEbcwuc7tX/z8x//uh3/508uvjfrkz666pbpltb14uIiEMA9HHkLiQw3efeXbjTObv8eC/v/ZRMeStq6qa/7qweJItq+002Fnb88Xrur1YkqhSS7xSb905sTwf/zOP//6PY88hBMlJGl0jNhtV5ODJ+cDaGLYnIUb09lEkdgpJNt05c6mB9uK/f1EVwlAYFcKKama5f0xAIBhXtgysQ8RUMcmYo55aWW19DQo/aDgCvDzfe10Zv2CeqslKdAiNk2ymLzKcLiF5uXRhWevvfXslTd+ee3tt6bXt2pDqfMjA+X3IJPDHd4IKe+CPtxadMtkuRg6dxKHkvsCEigbJVKAb9zYcCdPxDbFvUnBvSIJT9LDK/f8s6/+/pPrDw5RTmYBPQ65DxFI4Q4VQxtx3o/J4obd3bAu7tPlsvdvtxBSCBpRlC2wA7y2PX1hY7TnhhPZ9xG1zhq9+8OhCGT3t0fGZHe3Gg5nOxPMJiurK7R9w29vPnly/b4e1p05RKCFRoaW6kglf+B+xHWBXxOLBMCdhBGMBOQJuQAdHjwsZb3EE59/4JfXnx9P9/zyKuKMip6rSly5bEvrx3c9iei1dy692MP5Mw/2PWrpxdCUScEAopjLVYFdJs0cDqlzLHBX4oDo/D5ZUwZEYZxOlGu/841vvbB34bmNN7a3LlttxWrduojYILRKSNRp0h6cqxe7h88UEgHD8vLu1rVfXn/tzTdeuvelrz/65afvf+z+/uk1GsIBotokiyrJS2IRSGAmcQ6OUAh6qzi5SnupuHDNrm/blc3J7ngSZhilGTNEe6frqkmBE9iMzEQY82iUqGLfHxhdgIFhcwWG/GI+v+v23qgufc1rSyVqgFzm7WOpLAGQoWRHCZXzX1j/3Mr66be2rr6w/dZL199u08QP67LXo6jTZqYuq1LMTzP7gUOY3VwgTvioVY0L3K0w4OLldrBc1f16fRm+eXHn0v/7L//dn/3wb/757/3xqd7KfcunTsmqF/KAxqCzMKiHMDADijYZOeRCKQWkgj85WBqUk1nThNg0u9OJ1tVQzJKaM4VZItKkQBT2nsWxhGQpKjkDg8FszF0CTcnQWQLcfIDHvLfvU+6Ps4VYNaaUVFWZ53rrhGNcHPRgTkGmVpMQB+Cw2v7x4VappfllvBeZ/R5NY1I2IiLN/OiPC++1HPh4mujTA8oA7Td7boHDh8m5RNUncHn7yFfFzN31fiwXY4RkydgboKpZZ5zBlIiVeS4z4YidaGQGVMk10lVtKGCk3WxkkUBCYCbSQJm5rKGkMCyrE8uDk8Pees3LNVYKDABvWYqaoaWqEBGJgLC9u5c8ypXKyG1Br2P7hQuvvX71wn/56feut3vXwp4/MVxeKoPDZGsbkz0sDz+OllrgM4gu5rWfy8pyVQaD0tyTVw0FmMm1beIZVnq9L97z+SdPP/jbD3z1NHoV4Cw5464+CBwMTlwEjWLc2JtujKbjaK0xMWWCCxnt64iRwSXI4UB6p4MHEcnVewlKakRkTAJL2mQ5f4aVwr3C90ophU+tFJ5QzEP/DCAZlIZEnGDALKVpbNpCUXtArmDrpetvfu/FZ376xi/f2rk6skZL5yvXUrq1mRb4NMMMOdUqZEYJSCzGQNPU6+t7zRjKS3UVNka1Fb/11Le/+dWvLbslQ/SSjal+s5b7Bd4Dh/luJ09EWfQMAJJGg0ivAS4GvHjh6mvvXEr988d4LQSMJ+XJk7NpxHhcUgrNpM/hy49+4UwPQ5BAkRLMmJ1x1jJfdOA7iYUE0J1F9qETzuKCBIIoRAHtFZc2Z1d3x5OoKt6VZTKLswa+PD7KU2GhuXG1J7S6vHpu2ZWAMFGM4gWWz0HzOuQu1MYgXhC573J0PfMAWSQjpuScJ2AW25RiIUXlqtTH1mTv6vUr09Bw5UxgmnJotNNaJhiT7nejj8DoXOD9cayNaUR1v89emhRv7Gy9e/Xy1evXx9PJKMwGJ4YJ6sg7513hkqZZ0zaTpuKCEihCgEJQADUwZCwP3XCl6FdcCBNUk06bdrI3vvf0uogH+6AW2hRSZEIhYhoJJkgMFUtMMYt5dJTMrlSbbE7pds61bTsa7aaodVWVDkaYzbTy5BIKQiHsiQ3JyBzK1fPryri2dWN7tAeQ9yWIolkigFQ7rYWuSvwgPpnHBXW14SAY6NiDpgvcORzrrWKj5ZUT2obJ7l6I0Q96VvvLo+0XL779zvbGuzvXp6SyXNTUA4xYxIkGdrlPEZyQI5AhBCQFMfoOg0qWBkVRuaizGBudJSg8kzA5EWY2s5QM7Mg4GmLQqAD7bqXOYupGnHuq5Z/3H5Yp9mKQrLt9h4KJtzXFJZiYwtQxO+8di2V6PuEw07nLqxF1tjJHkwBidMJOpqRGYHQidGRGLEpoU5ppUBCJQG9Z6z7wI47wfQ3v6xDyPu2jZrEQLlgcs+tEfsyYEltWdtufltjs6Mvp/r++VQKImKNaG1NU067X0LEXfJIpZ5or515M88SvAACAAElEQVTavUpQMoVmFTZWE9NSfFV4hr5vm972E458TUZEBkpkYElEbYyztgWJHawHnRxyp7X3cYAO/0SAEJnGgrkqfV5SYcp8zBI0BIWSc4lp0oYmpmREEFYSY5dYVJxxnm1EGUAQBKZElIjzkg0yoiSUGAmpQZy52AhCSVpzuP/08rkT/XvWe6eXeL3GEqNW+Ahpda49wcSO4LI5QhBzZR0Iu4g/2Xr5T5/92z957u/+6vXnfnbtzfGAi9PL1i9Gs/FsvCciw9W1EMPCtecuxtFnQwFZlqcwUnSPQxs/6t7VCGw2rAYI1owaa/RUf+WpBx/7wy9943c+99Qp9FxqXZN65B17VmhUGJFzLWgvps3x5PrueG8WGgjEK3tFru+a15sQqBs7wsac9dSwf/qGkXbnb09wYEcQm053geCF+2Wx3CvX+/Vaz63VMmTUQGHwCk7gBEpJVJm4nTV7zbRxKfWLieeLGL2C6//y+//xu6///AfvvPjazuU9tKi971VSSdD4cU1xC9wJUH4iAhFDGYmQCFTVzXSKaRqWgzpw2hx94ezn/sV3/tFD9dk+imShcN5BAIttW3hPhzcoNO+fi9DP3Q8DyMhljooAAgUSSNsYY1k35LaBZy7NfvTKuy9eH7XDky2Xx3UtZIBRVQngTGm6U812nrxn7Q+ePPNQgQFQahBNYA9Xknh7n331Ah8ZiwTAnQXlQl0mIlNYIoKRSyAqgGrtjUtXL9/YXDp1Qp0fb+9gaflYN/TOFM1UTOvCr50YrjsU5EhbTpGZM/2A5lqz1oW8FkUhdzP2Awzzw/h8zSdKqsRExDBVVXYk4KWllbGOb9y4MZ5Og6VEakxwnA3c54KaeVdyS4HrAncAxx2gmYYGha+WBuWwVkc709G71y+//Obrk9TcGG2j4LqqBSKOuACi1c5LAqvCWqHWSevROLQVdElkaVAuL/d6Va/wJRSpCYWvHfu6hi8km5I5kdKThcRQhhFUsqSwKUE7GzYiI7K5LocR9/uDEMOsaVNUsMB5zVTfAJtGlwDO+iYMTgLp86A60SuqKsa4uzva3d2DcVmVyaJxMhyqD9/XNCdDF4XjfZ1mo4Uv1mcJx3qvnNmAfAGCUGNpGicjis1SWZ5ZfeONl94Y3bi+t7OxuznSEVcYuJ6QD1GSIiSkCCE4hgAW0C+RrTUTGUG9YDDw62vLaZpK8Wwg05SUTE0BYiKC82o8CykkAzsTVgPpXC8+7ztA897LBAiI0aUB2JQ7r7c70Ei3D3AbcebsAN47J8wwMuP3TQDsSzN/uA/t1hhSgpLlmA534XIARCwgRMMsxmgA8VEH8JESAMC+y/iH+n2CwhKzOeJSXJEV2qAgUrL9cHP+Oow7mgAQjoqQUkiWYEaSZz06YgXA0Q5gn8IEgCmYwayAkShRE8I0tDRPACh1cbn5ruaTSgCATAvpEgDQRDBhtmNOACRL7H0CJm2YhWBwDGeJnHo2cpqJzSTZsJTRCAcHZeok1buMfmQNSDO0I4nTmuJSJSeG5emV3ufOLZ8eyMmCVxl9Qp2sDNFHZXEH04AhKpqEkSYuZQfjZ6+/8ifPf/ffPvPd7779/EuzjWtl6+9fn/Z5J00mYWywqvADVzig1fa2FTkL3B04+mzIeRq0TgzokCoQ5tXQlA8vxsYD6qe9Rifp7HDt6498+Q+//M1vrD/2AE6sohhCBvCAB4iSQc2ctIztGDb2xht7k3HQ6Dy5knwVMQ+vgbg7ZBMBklzOze9TTfIimBDBRkIkZGyJNFobtSlYe4VbqqvVfr3W86sVhg49QpngEjjMMxqdgQhbO0NBMqyDdzvQn8e3/uzlH/zb5//mP7/8k5f2Lm3aKA58tdovliqwtamNndPVAp8F0H5fBfKUyxQJIBRVnbZ3C9cbWBmv7n3+5H3/7Hf//tOnH1uCFzMGCvIC0hhgKH2R3+2mEzsd/LjAXYqcCs1hP2OYWIJFkFpoWubk+2PgpRl++Oq1X1zavq5F7K8F9sd1OUTo9+LuTr8ql0THF9+6f6n4R9947IkTOAH0YGVqiTLbyQGUgMVx/M5ikQC4k1DqnAQdMaBIgWBqquwN6C/jneuzt69e66+daM1mo3G9diK24fiuh80qJzFES3FQ9E6sFQOCF9a28SJZ/icfv7UzI2JapNjuXmSZP5s/Dk+mRmAiMyOGZ++csEFIBCIDbtswmo52ZuNWo3qCd1DtiuT3SSw259IscOdwvBUAAEijtjONKLjs11T5UTu9trPx5rsXrty4PmrHjUTpO8cFERdl6ed2D0yBuBFqiWaEJum4IO7BD50fDouVYT0olwZVdfXdd4SsLvqlhyMiNbJESedmj8qdOquxwYiVOIdgNDsjducoAjM5KYvCCHuT8d5oYr4Y1tJz8MS07xyZTExNbDeO1mT13Po9g9Xh7u5oe3PbgpVlGRGMlGGWBwEfSgB0R7Iu/8DzMoBFn/4M4ZgrALB36QrMqn7thr1Qu0zWa71hZdCyXdu68fbFty9evLi1s9lSmwpaqVfZwTwCAwrJw0fNCbHBUiALwupBJbiCX+rXtS/JEJsmhjbr6IhITOp8QUyzNicAmEk0zc1D81yeKd20X8Syz/E2MhAZGSndmYjm+wS44QipSwAUhXNERF1Il/YPmPNam4+WACAjS2zGaqQHfHkQKUAMoag0izGY0oHj8Yf+Xkf5vgDM9LaXz3OvnZt+mRRIZqkgrnzhOPufmDHfkgCgO54AYA7J2pgTADCSHPw/qsbZZz0BQDBizhUAxqJEsxiaEIgkG9l1vWn/vT+hBACZEbR0UpW+YMoJAGY61gQAAarJ+SIaRrNm2iawJ3JIxObYZG5WbLmELrC1DpHzq50ht7fkLFKYltr0kFYKOjmozq0O71lfOrdSrRKWEHuwGrFModDEwhACKSwhmTGnAq1D6zF1/MvNl7/38k/+5Md//VcvPvPS3uWtUicrLi65kCaKFgKqfL8sS7N2NN7Z3pJetUgA3MU42r3NUf2c5Oyi/+ngXea0fBjn7Z9TLna1H4vza2e/+fkv/70vffNrK4+cwXKFuIyijEaJYJIXIi45MW4EuzadbO5NRm2K7LmozZUKVmPQPCUP6tIAXVle52CZ1zIi6zLaWYLLgllEak0jazi3vrzWK9d69UqPlxxqoEhwbVYVAJA1WwEGHMERlRQcTaCvxEv/9a0f/4dnvvvnL/3k2UsvN5VaZeg5DAoufUJq2lk7m5CTxf72MwOaCwYKExFkTn8Ap5AYfr1apu3poHX/7e/+8T/9wt8rYetYKij/tqUYoFaVJd/C1VskAH4zYEQKUiLutmYJpkAEWRNiqvpTkncNP3pz/KM3r12YIPZXG6kTywe/9UcDoR7249aNunZ9BNu89M3PnfnHT66cBgZAlWbeEphAHuQyPZAXCYA7igXd+w4jL8op6/4YIUbnrDS3RD4BTz545tWr16+ONrlYQq9KbQM7Rtn9xJx6KzuhfXNr8tyF6+dW6uVTXJEn50E6V0HlnFDOhh5iWMhs3cU4UFwHdH7vAcQYvfMMa0IofMFwCSkBPfAj5b2zx5/am422Xh23YRuBotMu9s9z42jbj+Ms5ufPEqjwFlqE6TQ2wddl4WStdIPi0rXd2c6FrZfGr1658MjZ+75w3+cevvf+8/6cce09SCLBnAjInIqYxib4niqsAEpgrcKpc9hb6fnpki/YhZGZI0A0aYqtWVnmukLWjuaPRPPIIHju25mnUwbQJHUk6hyRNCFOZ8FGk6IoqhJVCfHAzDCLYGITZ2kQBa4oUcnpL1ffLO4Znnzp7Tcu714r+8RAYmUg0H7YH/ORwdYFDeda6re1B1zgNxXrp06Gpt3a3bYx0C/QK1EImNzyUionrY6ubu7Oro229m68dvnNc4PTf/zNf3TPytmTvdXKSeAYjSpQ4TnNGiKrvYNwtvWNiG1MQ1f1Byi4KoTq2WwcY2MaNFK0An0ISpEposHUYBqZGHNOfX7uFMwxj6yTknEWaTtu16ycYFYgKpJBDUQMMJsBqp2daYc7F1lVAhiSLYVhYJAwS6Kk6WPwNLptq972RcrXqppM80UboO9zW+7sdR/IPRLBzCxnQOmoHgCfdX5Ipt7ul23kr6+Hwupzx4pPeBdsZkTEzMwHDf4xND6rCUwMSJrtrUEcofOsCXK7KCNxZx8qXXWRiam36DQ5C5WgV/iVql7tl6u9aqlf9h1qwEELqINKjJLNTtllZS9DGpPFomhQbNr0wo3rV3ev/vkP/+zS6MrFvc1NDmHo49Ann5CmKAVECMEm49G4RcJK0Tu7cmYjTI+7iRa4q5CLPxVkKCP3pvzF0/c/9cUnn/7CEw9X962iLJBkGs2CJSCZUaTSU0ktsJtwcXdnJ8SZIkrJUiQukiEkY/LI/hndNKLIHhuMdFh5jRRQMmUki0mRhOEZ3ov3ZSF277AqgPwoFT6CI7IBfceNYSgjIkWyltIUzcXptV+8++aPXn/hxxdefX10bauI6DOWK0gEGRCa2CImWITj494SLHAnYYB1LBKVfWsYgSpC6ksPe+0yld964svffvTLKygBcoDk6mZTVe0VFYOiqbxnKVkIQf0mIEf5CCo5497p/5B5n8hvAy9f1+cuXH9za7rDPfRW0vEefzW2M/RKaqc23XnwxPDJB8+cAYZAZaG0CBgSASmST7zvpbLAHcMiAXCHESKIuoJ0MQPgVCuORr4FHjlVPXxq6cobl90yry+dujEZgY5NYAtIxK33rVQ2Gb+1NXl7e/rwqf4q4Iqe2Yw0wbIFUA4fANmPaLES3NXIu0fbzwHkFzWbYJHGmIhEBDGJo7bZW676X1x+8I0Tb774xmvbs12KNg0I7nD97JzVaQtn9s8SCGY72xj069UlNWomkzibgIter17/wvl2a/zKxuXXrr39y4uvfmnz3afjVx47N3q8/7lazImVoB7YowQVlHTge4QakEmMRK4WDIClHs49dW5rjI0bO5PJnhJ78cYUDWyqxFn02sBK+2u7UheawlwCCEbsmGdNA20r74v+cgzTvUYvXLuRhr2zw7ovIEeUxDuGR0nubFluxvHExuf88MTpb9+3fOpPmj+//tNLvYJn4MRIBBJEzpG4W8yx+GYPyEUOYIEMG82mdVWs1mszsYm2aBrEAPHx+nVIhbronVl2U7s6mVy/8mrZvPbq1StPP/7UN5/86v3LZ5bZ9yEOlUClJARoiBRJnIhwgaISjgoiLPfRr8vRrNzaG2+NJu1s4kxKU2YuoN6SWlJrg0WQ71jegBLnEDzAiRVgNhCUCTZnktsxu74aWI1AlhWSAQBsZDDQTeNo34T7CINLSaU7BMwJkHRAwCcoQZlEyLKeGNmni96YZYoUFkxtv/oy/9W8OO+W62W7vcnwAr8+9NAzOg/bTxf7pTMs/pg8gMEGNXhFk8elkoGVOTIISPOKIiMYaWJNpGIQNTEVU6fJWSw0eG3X+9Vy5U8t9U4O66FHkb8OUg3yEDLTZBoDQZlbeIKUE0kj6AjpGm784t03v//sM8+9/ssb4yvosw0LdcWYQpxOkBgFAYwYoIqyrMp+rUxtO2rGuF3lzQK/uSC1rvQKAGB8QOnIy4XBJRYFmfRaPseDp04+9Pcfffrh6v4KYAQ/04p6joTFgZAMVCIAG5P27Y2NG8kaccaOpTAuoiJES8kKzzQPqtK80MoIaT6Z56U5DzNGMk3QwCkKa68qBmW9NKz7Hv25kJAoJMFZ3pwqzCAWBIG1JZsiNUhThJ9d+uUv333tmZeff/nKhU20YeCKQdWWQGryHgGakAwwVzhfyWzWLjhbnyV0iXuAyRhQyzu/oauLSWqubN9776N/9LXfvqdam4Xtc/4kENuQCueZ2Dmf+dOj0Wh5uDBL/43D4eJKMptH/2HEWlRTYAt4e3v61tbkemvjXlX4Mh2nQgkMYbS3Nihp53rcvfrwg2cfPln1gD5QYU42SKlNiBS08G6xtt9pLCSA7iQse9QxhCBkxAQGiIUwjUGkqAq4pRNb4+adK1fHTVhZP9W2yejY+jVREpc01nWtsRlt3Ti5cvKeIalxCbN2xkAK7XgWiqqvwLQJpZPFKLtr8T5VfgY4EQBk8M4LMxs5FiH24hIlgZw4vS51ef3G1Y3dLS6kjS0cw+fqMCPmwhWF9zGlj/Ub3e041r05GYSFNYW2iTGCDU7ACJb2wqShxFUhg150dHn3xs9ee+FvfvS90w+emNhUyoJRRxQNOASHWDlXQQUNUTRW9Ui1UAli1WFJJ5eqk8vDYe3YYmqa0DT9fl+V2qSzgABR8sqsxI6JSYkJxMTMRGBiopTAzE4cDGoGZiJW053d7QiVumYHdRQjvAEMiui5YiC9ElzCnXDLZ06euPfcmdfffnPWTnQWe0Vd1zUbQmgtJjiZW6AzgRlMEBAbHU2SYoFPFsctmcUiCTpLbUjBVGEMA6KBHcAUVTUlWPKklbOeXB1df/ndV55/8/lr46vlarFcLjG4RTNtGmH2RY/IwRiR0JDFjtknBCaUHnVdVFV/0OtDlYhSshhDCE0MURwvDfrjycjYwIjQ1pKSuUrKPs0CKZuSJUZWQLYDgaA70Ej2PgCIRZjITIW4V7EXTjFy56eRCda0L27DR4xtsmUTYLPOwtG6iiE1i8pgdhKVJm0bzViy/u0dkAB63+9LdNuHmt3mgRS1ZUJdFJUvnJGqgcCOE9TmEaPszyvzirqj5NTfVwKojSBhsDQhNTEaCbG8N9/wgXi/dnif1tFEaqaklD04u1dhxvhkPAAY0VQBOAa7pDaLIarqvov23AOgU9V6n/7JzHQ7ZCLFba7zA8j7t0oAQRMslSJV6QRIoYWpd+593v7OgABPBONJG0azpjFKrkjMAUROWtPWYnJmFWmFRmLUZrUo+kY+tDQd0XQ0sHS6X9+3Mnz0nvXzq71zfb8sKAGf0CPUxJzIAlKMANgJSkkFJqLbaHYR38HmX7z94//1r//1//6DP3vu+qu7vRgGPCsxEW04qjMTRs5nhgQ1JECTxhhjSKaRkYgX8cy7GEeW/CKmfSFH3p8dyfmSVEqVMjkaRRu3S9R7oD7x//gf/u+/88CXztfrK/B9cNVyad6Zp0Jm0XbbSH2ZAVdm8Z2NGzuhjUWtXIDFzCUjgzAXwgV1If79jzUmUqLkECwFDU2cJW0JyZEVbGinA88nhv171tbPrfTWaj8glIoewSeVkJyaMEMAB4huTrabwpLzU8Ie9M3Z5Z++/dLfvvXc//M//v9+fPXVy3Gvqcl6zjyMEmmEqsWEpFCFGVRVU0xp4fz62QI5YREjhSbkzRa4TPCT6HbCE2cf/Cff/Htfv/+J01hakroAF/ClOCFmkMwDTWVZ3iICfLMf9gJ3J4xo3ITCiSMa7+04C0yIKSVXbcNPCT+8rH/2s5cvtDTtrU2kSEVt7+NxdUdASLWHm+3GjUsPr9b/h99/8qtDDAGa7Q4kq10R2EtRsvfI5YaLHnpHsagAuPPI02jWtQYYUBhcDPBYAs71cf9K/WYl1y24MKVjLlFXAnyprpg28cpk59Xre4+dXb6XEFFWJYAozsomhtRASpFjs/tY4NMBnlPefsW8vn8AJ4MEOAIVtI7+46fve+f8IzvN+M3tK+VS0RobCMxIyUyRFS4XRQCfHTDgickQGZFMc+/g3EcksU4YIaFx8AleuXHx//Nf/9WD62eeeOjJLz34pQfdA0PUPQ/xiDMUCk9wThwSLKKdFGyFKwySiEPBJbigqvZuGnF9e0el9L72VQWHoJi1aEMSr4REpCA2sILUyAwivC9YlesDFBxJlXmjbTFu1gflsqDsIUZQA4GhVUepclaUUsI/vnzv0qDemmz/+K3nX3zjxcnuZrHaL4eFcTWzNilyCUzuvtkpcsH9X+AwjCjmOW/uJggoEpN19VR54gyiQRgAm66u9Nrp7M3xuxd/eulnLz/z9Uee/MMnf/vp5S/WVdGAkzYciCN59uzAjDZCxUgpwUxJGKt9rICZhg14L1gMzYxTjM1sb9xOduterc5ITCCI1qpOZs14xuwdwCBwFh8A565NdlNtyx1unywzagyYmSpIATMosozoraPpI1zJnMvZVQCQdRUBZkZsgJICZI4hydKnLHNnHXs6Mz9N8QGCpmTHSP3OWkDH9vafDaRDJTH51nzIFj/mQhpgnjOwQ1ma4/5QAhhkSaGGzh4HEaRkjelgyEXJk4lt7F5rwqQY1if7g8mla8vkhqWremUt1XLl1gf1au1PVxDAKTgpa3IwJoAdMauIWqXcmlhCmMImiA3w1xd/8O//7i9+duHVkTdeH2hZN5raNs6vTgGIgeK8MQj7U4oRWs6C78faQgt81pDXC7LuBwOMoWAjasEzwyT41k4NTn35kSe+ff8TD/ZPnpj5qkWNxCogDwYYWzsTv9yT2u8AG5O4NR6PQK0USs4gMFYwIDRXqXBZI5XAhOy3TgRjHU9H5F1dFkWvFksUAtpZbMLpteVaeFAUwwKlwOXh18m9EFSjRTUiR4kpkNlKOYLtYvu67rxx/fKL77z+0huvv7Z96dogTopEygwVA6DO1CU1BWCJVQlKmg0HftNn/88ikqoqqLNuNoVELoKlG+N7V85+7YHHHj/zwBoqD/MRhYgcmg9ve5gxAi9OOb8xyCG+EEPpRUoHIoZrqWyBy8Br1/auTHRaDLXsIdJx156KaY8iTXZO1PTEfafO9VABorEv+7wgBnVr+oKXfBxYJADuJBhG6BjQSmAigoMpTJ0q0qyW6v4aj5878c7GVrgxGY13RJbi8bIWE7wzL7PYXJnG596++sip5dUzqAAiVwNA9N5PQ0woCrfYPt/NoE4yEHZIeaGTfnrvDJt/2eCVRW2F6y+uPTh5fLw13r7x0sY0MIJFRpoHYJIFoeJj+R4L3DEUJJTFJM1SFvm1/fMSw2lgBEUrEEPj40+vvvTG5tsvbLz783fefPL+p56470sPlWeXAFegTCgSvMEjghpwghisJbAjcWBfuMIV/apsjYuimATeaeK0maamUBEvKEU0zhyUyVmu1jaKCjObKyF3/L6ur5KTqj+KTbO9O06Ds8v1KqAOElALoRFWlMKIxhzXuKjl7D9++g+X+0vV2F6++Pre1kyT9parXn9pazaODLUsSsIMJICOMVi6wGcPOXqQA9dicCnrX3d/aUBiREZkGCkYQLq6+27Z6y2f6mtjb+1ubP3ie6++89b55XP/4o//21UarLrBsBxUhbcEUSDBVdCOGk8aDYCAFDi1zFNF2RChYkRPaWc83WtmRWkBzsx5V5L3SJi0aRqaXtGVeGun75eIAMWx+Xl1UCMGZ2J/VAvpfTU5PvLQeu+xhKAMynR8mLFBiB1xPP4o7ZEDjkyaT/FmuXokTzXHHbgkOkg2dLIyv9k5ADNT6goVEmy/Ux3uXZ/s7M/M2UraDFkKyA5nA44JxhGIyczMmBOgMCV4pulMJ9NgaAeVq/u9xCGON3vteLnordfV2lJ/qSqWSgxLDBycgRVO4YjhGZbjsDwKZp6YKaJs0d7A+NLs2vVm61/9539zpd2+NNscr1Kq/ci1cbaJ8QQrp/NulcycwilED5pAiRMhCtLcT/yortkL/AbA9p9gzAYx7qFo96a63fTNnV859+TDX/qdJ7/1zdXHz6JccoaoBwckQlDMxJlgCrwzaq9v7qoQcRlimHPys8M5w7IySxdY6ej/1iV8yazfK6OGFEZtq6VI3/ul/qAWWe+7Aii5k/vvEtymCAaL0ZKKmSdlNLAptAG9g43nL7z63Fsvv3rprXe3rm6NxjdoZvcM4Sw78BQJRTKnJEZQQ3YgIARBYhxv2GGB4wERWQ4xEcPAIUnQqiGJ/OTZh/7g8a99aeVzAxTWBlFyQl3aKx+a6ID8t7j5v5koHEJSiW3pPQgg18DtAWPgxat49p2rV6Yx1KUVFWhfIfy4IJbqMEuTrYfuWfv24w/c40AwF2eVMMwA11mnA6D/P3v/1SRJlp0Jgt85515VNeY0eGQGyYhIzouhqtDgPY1B9zRmtmdldkSW/Yh924d+2Nd937cV2RHZEemdlumZxWCbTDeABlDoQhbNShKZkcF5hHM3qqr3nrMPV83cIwmQkcjIQEbaVyWW7hbmRtRULznnI2EqoZR53/JLxNwC6EsFKVATNEkNCZJExTB2whojuZwB6vj+MGxs7WwOxiFfrPmRlU0JEAUnLbyVg0Esq4WivbpU9Dw4ElVjgbIvQtQ6InPC81bbE42pcUJzgu5Zwu2TBO4tDgwEEWLT6B17SK/bHcdxf9zf2N2qrA4EYxAx1MRAhKjzxcWXiUd6LBnIRJhTNKLEphrUqEIbx19YGsMiWeRYLPgJ6vu7uzfX1m7dX9vYHfRjHBkf6HQhMAdFVCuJAiMCiqgwm5WZiNmJiGCx7XwhbB4xmkU2CEigFifEJsxOnBALERMzOI1LnFJ6G70qkaFotWqzcRWG43JcmUmeebQ8HIASAOAYRBxiiDU736HuyoHVAwvLjvyg3+8P+mAq2t1JVSXzh+YWYkRGIMS5BdDXCI987EmVU5AYRImt6QHwVPkUU0+U02BqxUqPxSZVOarLSsMk6tZw98b9+7fW793aWI+Oi4V2zh0VVA6jWJJzialPgGMiaAyq0TJhT3CCLONOUXRaeeFdK+fxZBzqsdaVqTKxOE8sIh7ElISIZGwGghgRiO1v8SL5u4GJhJJHh5kXypwIAaqpkjkl9tDs9mFpiAQyUmM1gpGBEpcRrNTMaMQKC2a1WtCo5L4UC6Av5Q+M1dhg0RO3xDsWAhmMmRWqjekpGBCD2JdpAaRgMEVDWcdaI1hSJDM90gYAmbIBxsbc1MiQPtFjswAiKMwMxmQktdmkrss6gJ3RbGXEs/f5WRZVn2Xp8/Ak/U883kAwMvOOC++8YzFLPl5Ej7ZTlC7IKsZBDGNFxRxZlJiMSGOsxlaOM44LObc9JIxpuPvc0upTC91jywtHlvyBNhYydAQZEMvak3qX2pcGACGUiDFzE8IY2EJ1sbz9k6vv/Mm7f/1n77/1Fx/+fNvXuliMMwxGuzruI89w6CBqnS5FIAaXiNba+KtYo9sgTRf/3MTiScfDWwABUEvWagYGnHIeKa8kbk6KCT27eup3X/v133v9119aPruKomfRKUEcyMEIaqVq3+AW3DZwaXt8c2O7JimKHkGqSoUzpFVjGlCMGCQG15T+zTTComqARtXKizmLoiEnW8j8Srd9aNGvtrglyAQZ4ABSQ4ywCAuTyagWcC7mfUkYQu9jdBf9H997763r7/7owi9+euW9Sxs3NnWoHeHlVsgMgqYPZioGgYqm5A4ApGxGyR4Qn9zwzfH3GmROHBhwIs6l6bw1Qa+W146c/q0XvvXDU6+voCjgXKSMMiZO09TsO57NHrT/dt8UNB9An2CktX9V1Y7MZ05DHNdxSPku06UR/tOlnZ9cu78WBb3l0vuoEXi0CVS5Vq3J+qoOfvj8qX9wsncQKEK9xMQxEnmAQV6TrQSUKBCUH9LSc46/GXMFwJcJgjJqhRpyBSuxgB2BLIBZ4qSqJy1fPO3w4vFDN++u3dreGiP87c/7xd+QQms4ngR1gG8tbU8GF+5sHe9kT73Q6giNS9ZYdT0yL1UZ6XGTnuZ4pCDb22/SA//ZlwlM+xYEKdMC4iuux5N2yx9C+82Tz5aob/3H+2Xsj8cVsZc8MzJTVZ2X/79OUKAWkLHCYpIEmzXtS/7YAwFCJFTipNeRlozHenl8a/2jnQ9uvn8gX/5v/9Efrvr2sfbSIddpu5whk2oYh+Viu5sKdBFs1hTYPVAZeg7tVRxZLSYldvq6ub27Oxr6TqGpKhjThp5JxcxsX+Fjz6iBWMeaSYFMynK8vjuoqopXVvIOOYKqeY1UMAD2viAKoDayc3Ts0Jml5fZiOy9+euVXt8Zru/c2XDeLBGUgGWU2DbE5WWaOPVBi44JS/lpkhqbIW2Aa8Zf0M9YkrTNFnozVhmMoOOvm3U6kvA78r37xH0+uHPto48brGy8+//SZk6vHDmKllbsBxhQjR8tYcuc8MyPWdXRoJ3c177HgsdTJl1vZzqRwZP2qHkzqcjIMahw154LhQtRInBQzYk0tAI9+fo8wkDAsWgzRQqryNnXUB6XmM0+Gh4PiU6qgagYhIZCqMXMmzrFaCH/vrl4mUwTTYKrTcEh98Cg8iobjJxUA9LfZ0j+RSJ898dFnUQUKe1jWy1dgAZQUAE1PnohAqvpILUOVoCzjEMYaazJlijCosRmV5XKe9Tq5lv3R+hpQHVooDh448OKBQ4ss7Qy5g09FzxhVYy7mhEDBDHVdh2hENPE8AgaIV8ubH9689MHNDz+4demjtat3RxuHzhwfWDUYD1VLGCPvsSt8cKWG9M6SHVbKUE3fVpKxRgKMyRTG9shNC+b4esEAA2nT0AOLsovkgxvc3V513WdPnPr1F7/3u6/98EzruAfK/q5lDDEQgzXZ+9VeyGMT+Gh9987mLmfFYmvRlLnSDne0Cf2YCgNTCzFNtVCzSFBDgEWzKIgYTBaLfGmxt9Ar2h4+LSoinIDS2lNVOTIiDEawrIDzY1gJ20Z1tbp7af3Gzf76v3vrz/tUjrQc57W0WgVbMA1cgyR9VAAgioKYIhCUAIuEyBwbg+L50vbrBzMDwbEwqA4VxlURi1XX+v1v/4M3jj27glYLZFXwUoAYEU1iyie6PPMv/xsINiiBLGaZADyq6pKyIDQC3rtWXriztR28tbslUIUSZIgK8g+/OPq8EAvZZHjuwOLLTx9ZATzQc/CQMC5dUYA4EisBpIxIKAmMFJk2x5eEeQPgy4UxKsAixODTFoEJQg4IniTEmnzRBs4cyp49unp5u9p9pBsJU1gACSoLSnl3MQI3d0bvXbv35qlTB1uQoq2jCoCwQGsGHq3v7ByPHTad/JMfNGFK0NpbE9g+8veUAs5UKVDlLTrRPmQvyC+vn7fNa+PdtTKoZFBmPMq4mDkeBYyonNbTDcppD5M2Tftk0zMoUVmry1zWdipxPNjtl9u7u2u3ubj/L688e/jpb5999dtnXj7jjwc4ly0Y5eoK7Jks86yz0KKpyhloZ2h30IUbdNubtZUkZkRaazQoYM6MhPfiSZINC6AwHvcH7V6r2+l6n/eHu/2yvrOza3Xr2aUs6xHGDtHAZBSTI3pWgTMI2i8ePUtOeisLf/7BT96+8WHezoUt7C/504yPO/fInKMBG3NzabARVJoS7qwnlUpQZEAEQOOr99Bq54uHsyI3w6iqhtUECn/ywP1y/BfXf/Xe7Y9OHTj66pnnXnv2pbOLJ07hSCZepTKYQQ0qDHaMWJLCEYvzBjjAtShzeSs/tDuuN/qjzWG1W+qonERSQ+ayFk1P4yaqxR55nPX+8puZxRhjVGWe+g5Ny91fzmtNbZ2hjSSICAbVAM5EhAVQY0qNkL8vIKJIUNVoTSeDrNnVI/lGPlJG/r6y/zfQ/8f2ZS7MLIB0XwzA5z81H7YB8NmP/xQFQFqCiwgzmZnBpg2AR6vfMUIUjBDHGipyymJqppqBc5asrGlctrRcyYvlhcXVA70D3faqQwZwYi7D2BRUs5gQq6lGDQYTQeaS4uTDydXzG9ff/vDdd698cGPn7oDK2HHF6oENKwMpF63M9YRY6zDeGZejNV5ZmHX7lBC4IUwRYPt6IWwMJGv3+WQ9x6cghd+IwilnkU35hafO/cPXf/P759446490AAnwIfcdBKolVhoJ5OrMR4cK+Mt3zu8qZZ3e6sIKg8utSVHJQjcb1FWceqgnfhUbCEpqgBKbMYTYmIjEIxxu9VrO2nlReKQVbVKxNKJBqLEyCCJofICkBHYwvl1ufrR+8707F9+9dfn6zt2bu/dLp+qVMhLHxKYaVA2az4R2SoiMkkCSzDzIyFLbzGiWljGvA3+dEEJghrGqmk6qLNqR3vJLB05+57lXnkIv0xDHlbccral33Izzl1yA9s1xNjX+bfb7857AEw8yBkGjsAdMDdJqE7A2xnvX7tzcGcWiK53FSayBiIwQIkwenScImx3u5K89c/zMCmcAh6pwDDNVA1zq7k8pD4FRAwQrvllr1keMeQPgy8SUkhKA3KApVTIaGKA6wvvCaKcee986zHju6WOXh3Th1qO12UIsIS1ojQq00EMRdrYHN9Z33rmw9fRryx0mbbbHxo9U7TPH3xPMFgS2z+XlUzMAAACxVmGGeO9zDROb1O2Cj+Hgb3zre/WHsn5ptBYGiMrCYCaieRvgawQjxBT9a0ByvTeIgQCne6dDGhcMiT3kQ0SIE8QKWUlZjBKi1D+/eP7OzsE7G9eu3rz08vEXnz1y9vjiU0u+NwL8/rJL6j2ZCZGD1rEOIWSGlpODK77k7sV+NTCp61hN6lrN1MwCGUtiNiVDc23elRhy9TSBCshxlrdioEFV3RoPDxTHlhzabbLa6lgqQwG1ujCvI5DYQt59/uBZt5iPfZhkdmNwn03ZGo7hA+94jjkAAGTsIrMhMowQ+BOeK0hVKE25f2zcPnjaiKoYBzuV1WMwUOTUyrvdTr073Nna3t7dvn9r7fb4zkdrF071jv9Xr/7+Ub+60u56ZEAIWpvBg6FExEQW1ZRFwAVBvHRyWWxly53OxiDc70/Wh2GnMlKDaqSmRrZH/zJ65NF/xjA2MgNFQ1DTxodhhkfGJ0r9jZQBIOS+qrr/5zdlUYCJzCyqpRSAWTn+UZctH7D725cB8A0f3mYigNmXuGeS8LgPDRGl/AwzI55mADzKNboCNWMMm6CJdzIDmQm0IM7qSUfDsYXeySO9I6vICJYCpQBYVKhDJEA4VZasNq0BdhngR3V5b2Pr+vj+v/zFv75erd/eur822hlIQC+ThYw7WTkcMTtSDqNYTUofsewX8uUD/Xq3Fk3iKiXWtAqY9eYNMDgFGUShhCCY9wDmmEFJQck4Ii1uSZRd5O9+59e/98xr3z37xgk6UgC+QlGh5fPIYYKKSCXzTNnY9HZ/cGc4urZ2v7V6qNPpGVE9NK65Fb1UEGMlnXH/UzcagEZlgWNymc88iYfzaBnO9OAjqhpxGMHGXrwjY0SLSpZ8BCMAqMFq8AZGt/ubl+5eP3/n6kfrNy9v37412dyI/fbBhRAnMYwQKijIc+GkJT7ExkNNCcn0P6SVs6SLgvZ2f497fJvjC4BoutY042hLre4Lp878xgvfPoSlDiSrIeYBh2CQB6eKZAo1a6bOrZ6/kSCAp5xPJWamPvDOha0b6zs7E8FSh7ICu0NkgHjEEpQ/ujcjpmefPvri6WMHAAFyNmhArU6ypPaLTW1KBREIKRltPnB9iZg3AL5UWGNqmjZYM7cqI0zKSSvrkDgMR+xaPcLZJffiocU/v3p9InlgFyEKB5CkXSxpZG2ewhjKWSAANcMeamsSLSOpKEDrSoDc1ezuhfjWR7dePbO80IVquwcvqJmCoFa4ZpMxfRUyPFA2SAalhBSTxODHvlOa4+HwoB6QP201MBUBWFVVrcxDBD5nUq0qFup692sHXr+zsXXx8rVyMo5MlksEgQWoMCNnNWc/MJXHsgGN2fEjjz2c43PBtKHi7ysRfeyK5qkTIBtiHSCAI9cqfNZirWJdbU/Gx18+U24Of3b3w/euXTu18sG3nvvWd1/73guHzh5Ctw0SwAOSEnxMKSoTGCYsyKannirV1ZFetquYjHiocRzqwBYsmgrNWlXGqcuUGhXdXjGq6tFgN3q4VuaztpXjUVX99P2L544eOXG4m+dkyLixEWyyBHxEO7KXNmXHxydfzkX+xz//t04De7BDKQCHlLIFaJNf+Ikjk07yqa/1vuM5xxMNbcja2qxHifdGVH2gGUAG7/24rKs6kCO3uKwesa6tHG6NdiAuX2znCy0u4+3Jzp0raz+fnN/drl996sU3nn/hZOtIGxCKRYRnBhGZOWMHDcrK6lhywqCqe5lvt9HKXe67jofZWAfBxmEc4RsXIMySfXRGVzRCuvPBtr9iOko/8JlTEJfBSMlmQzdP/4amv/KU6awKDTCFKsSRASaqs8tnlkL/gOPc5z74SbuGaVkHic6WogcAQB2xAKxRZWp+/Le8SjMHzh7ccPP/ttuHmsXYmEFsDEU0KFHzihaZaGbTNDWR+MI7dJ3dMlSbJlDSXyUXaEQkdorpQx7/h4LR/sVF48OhlPQyBLDStPL+lci60yclZTJFs3AlMoYSKaWcAjIGDEb8pY7kf5tiYBaSY5wMuwgOEIDNaGYBZJ8e4v03nIQPTFifeBg9aAsWiQFRdaYiREwkMVCsczIbT46uLD57dOXoAlppejQ4ByOYBtPApswkbERmgIJqxgQWYQMMP9y++qOf/eTHF355fngldMn3inx5iTP068lwsIX1EdpdJVZXdIt2t9uSiDgJZTmC7COtzqbaZrxVKAOqYPm0bPA5njAQ9gaKB9dde25yNCX7E2CkgWtAydipZJGLilu161Tyz/7BH5xqH3kKq7lFGlHiu6SaeUQwyRStAGyB37u9+e6V663V1e7iARHf3xm0Sln27YwxGUVqgW22BVaGgkAwoujIcpHcazvPihblHm0AYzChcJia/kCDqYWIYA5KpLA0dQaEMehn65curt1+79IH79+8dHt3Yygh9kR6nd04Nla0MucKIbBGDXVdlZ7bDCiBME3GBvbWJ4b9m7I5/j7gwZ0FYyoKeUCI3ExYMfPCps4ggTj4p4uVV46c+eHBbzsYBRbKUOSIhFBFZXGueYYHt/z0qWuL+fj5NUTqdlOzEqZ99z9YJzSilC1EJXEF5BF+pAUDNwb464s37gVsM1vmKgE0gHwBmQSD/8RLfjbI4KMoa0hiq1SsV4imZRXFZgQPgug09MLgxYMnznXRBbyhYI5lWU6qdmdhts43AoORstbt08/cOb4wqLGwm+PLgRKikRpEm7O2WYuQNYp1JY6gAERgDfi//odLf3pje1x0tbPS3w7tzspKJ79z855fdBMf0YoQQsgwyZaGGRsGvq7c5xUNEFSsjqwmgADE0OAqXZmU7fv3/vDV5//Zd5ef76ILYNLPZci+iLoUgSn9N6TQJFZG3LOOMUGQUKMGkCGTuSfX1wcf2+3PQgI/9QFkiYmSfkGStgbWEjZCfQ+7f3L+r/+HP/vjd9auZUeWaLHYGPVd5iOpEu9rfzEULkZWsAGkmjzeWb9AD2C+cP2S8SDVnT5RFEiY7a6bViAllh8ISqYMxFoL8RnlYRLDuM65WF5cfqp94P/wg3/yVL50ZHHlEC134TJAqoory4p2M8oQEBUKFTKhipsUdSVUhlGFncF4MJmYUTQyI1U1TUUGRMMEFomVJRKImIickQeyGJzVXYfVxeLgUisDDFVV1Yu+kxwWIiPAJiiHKPuY/MdLP/mTd//6zz786aZUxVOr1iuG5QC7O+gtoT9EiMgyIoeojn273R6ORwpuKoCJqMmpm6L0MJWj+fn8NQJNl9oGgNRSA6C5BTC1z0oPbq6jpsj+wKZuWrAgQMwSfZUAVqEqW3ILzywf/tapZ394+sWXl04eQatnjEHFnMG3AIARDcE0UPTe16gro0jOgAq4X+PG/dGdzf4o8KSU2gRUiMvZgQjjycTYiJ2JA1Pq/UVr2ApkSQiobOkSnFHUFaRkamxN4bthI6dBXdIPbKwhEptzYDGEUlAfaLcPLbYxrLwpN9odjoxIbAS3ryvwOWF7DZgGbOBUEVSYmXhH4sZluTEq75daSyYijpgJZgY1M6OPW+00hvxmZGhYdvtvedqB/NjtZ77JTy34kjFFMbW67raKI8ttVIjlZKFThKpK40YKS94/Kj9kZXO2GEsWQwpwTNnIzpXBtsfjURkiJIJCNOceLiT5oWBkkVUBr2BlMWLjROxSoaA1KHpCVkevcTHPlzttsUB4hFsSZg4awRk5KiO2h+WwqgJRgCg1vl4AksUUgBgf4RC9/1uOTftJxTSL2gYvt4uFIiNT1cACJY0xev6UHfmnHq/Uo0oR5SkpW/et9zTWjiUTJ8SspiFqCGX0se03htjpjyb12GfULqTw8KiPrS4cW84OMBzgDD0CA3Vd1pEccS7OS2p/BmiYxHJAVciyNUx+vvnRf/jVT966/N7d8W70gNe08FOCkjbdIDSXExlT2jEZp3ajJTsVao7SXlGs+ZAM06b80XzquQT164SHG3qMxXjfumvaeiZFnmMwQqjZZQ6I45KCcmGVrmGxtegWdaeubo+PZQf/4Nv/8B9/93dfKM7k4LZxESk3IALRYEN0w04cl7wYqH21j19evH99fTMInTl3WhCchtzQij4359UTQXLUGqtQR63NgjC8QFgPLPXamesVnDMcjLVmokKdM0KNehQExG1Jzll1Pdmp+tLJ2fkxtIJeC3cv37p2tX////kf/2iYWWRNCVWRNDIiq01rf6Cm0EdIUSbNEd27ZD55lG3vvvnF8niRNlyizbgH42R0piJg7OUkmbIyodY4Wum0sTmp7w5fWj39v/3Nf/I7L/7gEJZ6yHKwi9Ne1Iy1xHst409u9rFvvz8Lsprj6wIjrVAB8OZZHcXp9cxQRmSNzSLZNQV5UuatygZV3UF2YAR8OMT/8Nb6H/3q/PDwka08D943vLcIF5XN1eTtc9fcs0jdqohsu+3KigquQjSMpail3glHnzq8OSxHw83ekuPhZmsy+O2nl/5vv3vmIJr0IA+jlE1ubFNxqhKS3JoQYc1e48s/lN9UzBUAXy7YwM3GHtg/vc4Id2RwsHTcS6I3jixf2x5cGvWDdnyR16Gc9LmdF2oBpODY5BEBoiQPrwBmIyiH5JBJCkFwPPC55t3rY7qwgeUOPCH3GWG4t5XYY/mpzaT0D7BfVfeIZvML8muDT53g/6YSTLOSSGtuNrCY5qQKHMbSa4fOXjv16qAs7wwGQcJCpzcOk70Y1fRDsyLh5IwBAxFmRNQ5Hi8++dWnMyT+DaTC5kFpZSlp92QcK+ejcBSLnkqqyny3Vv1//C//3QvLJ1499/wrp5892z22gk47c7lYPRk7EzJWEIgpE3YAIVdkCmWkGkGew3PRLnh3OCrrUFWhrmozY3aZ85Jl46jGxEREAhNSUtVKzdgFIkOQUnkUem3J4F3GMb1vg1M4wBNnlOewN48+G8qJmb19/9LN9a3RYAdLrez4sWowQbtAVGLn2LGaBRuXk1T1j0DjuErTH+aBAU8u9nbdDbT5xu3jD8Pedmvv8YRP2XBHIiQ3oUZTEgZxd2t9uDbYvn3vzvWnn/v2sXPPLBw+3FtkIx1NyrKORq6V523vwDGUQpqZ1ghwhQOOe3SPt1c6+fY4buxW24N6UlcaoebBlHkiEWUJanW0SAyGyxDCrMDGKQKEoPvo9YZEr7eIvZCgvUFcwQDPdELNxydTQ0SMlq5Mk9Q8nFUhv8BXMB2X+EHagQJENCv/MczB/NToBtgzek//bYwa9vdjKOWIYvYBP8/tQ4EMZI4QzMSmjg9EZGaUjCJtb0CeFqO/2HjSrM0a0QZgTZfSmsYHKUymipVHCN2vMDSeBWamrR4bN4SAqZ7jUWOvuDy9I5HliPaKyLPetmHa73o0MICNDVBu+mAMhWnSvjuYGMg0vVubFvE/dpjSN/3J9zhrAJCBjCMrE+L0kVmexxDGVcmGjEWIRCRjGVagGhLKLkI3y1YWsuVu1s7sWMflQAYQzCEaiIw8cVF4AKHSUV0zGTtTx6XzAe4/3f3V//zWf/jpjQ/XXVkv+HFXqmoE/niKwbRgmX5Ra9Yeuv/uBw7ZA/fOulzzUuY3A8bNWqupd2vTiR1PIIArMufFTIgpKrngi4Pj0e6gv7GsvWePnnnj+Es/fObVs8WxFfgM8BEybX6DKzUrozk5UMFf2NR3rm7f7ludrxqrISNYxlqYOlKKUSFmNhwNQREAs7pMck+5o1zcYtu1HLcZBZDMtFiVwWU/5lnmew4AFGFcTVAHF1uLS0OEXYzu287FtZvvXb3w/pWLF7ZvbXbKYfbpU8ADlX7AIJ8cyx+4uOb4+wqCivKMk8A2i5WYxiYpAxCjxU6XRhMZxaeXDv/aM6+9fvjZI1gpIBkyViiBCGRJSWIAgehjBdzP2uzPS/9fO0zF+1PYnsQnrRYsuU5O/50MQMWkyLISuAd8sIEbYx3kvZHLg5OmpRoBY1FHRsx/UyngYyBjp9OOJCtIwQoiMfF5MenXtZa+cJmWHPpnuv6NI8tLQO8BrgxP2/zN+SjNPzqbF6sfAebH9HFCgNfPrlzol/cv3diqBnleDEbVTqmddhEUpGbRAIIyAZEN+tAGl5pU2GbTjQIjka9b7Ws7W29fo9X24uJBFJKT5ohTnXYzdiSzsGDkKHG6p+MLgWUej/lNwMcoV1OwWsH+mdVnfvjmcC0Mti/+Ymc0KTqLlTal26Y0NpUfKpmySpySGvZbSs3x9QeJpIRJ5xwRxRirqtoK/ds31+/eX7+4cetXVy48f+zkC0dPPXv4xBG34jsoAKcghUYlEBl7BsWpiJsQCQzknno+X8zzcbDhuByMJ8PJuKrDuKxjVZnPASMGEwNiREaibBExmlqUrYkGTErLux3fgwupyjZ91wzxoBby0+3j7kXfWl5onW//2Qc/v75238OvLBR3J9sQBsG0rsmc9yysIURr+Nwp7nXWLgXmZ/QcXxBs6nwBtWoyurS5vX7z5tXr184/dfnZg0//3nf+QRuu3XJZxk4poLaaPIuLjr2AUdUhVJEzSXW6pSXZXpS1drY+mGwPy37ZH5VhUltFzJSLy1mcRDIYWNKZzCm3oGExgMwZaWzqawLsidWn3BxqnLj33j+S94BNw0rNLCpCrWJs9EUkX58fafzZM3UnYmbhqKk192Dk7QN5xdjXqH7ESH7u6QdV8MyTeSoo2DtE86rNI0BEMqgxnp3Hn1H7mH0jjwWcEpUexCfv2funB+T+zT0MiLIoIjNpYwueCPWqGlWjBiJiUGpEBYzLceksLHdjJ3eri63V5WLJozPl6LFaTpTDIYAVcBwiajHNNIAmiLuYbFWDLRv+9//L/3hnvHF7uLnjIuXeotbjAcYDXlqcV5rm+MKYMYfYFHu7CRAxO1FgUpcwgzDIEHQlLMStWkZ2+sjp337l+z987s3n2idW0fYwMUqaHzCngO0JWhNyW4rrm/jg5vb1+8OBUmuxt7TY8oIcnAOixhqUYrSgqpEGTsx738p8O886eVY4lwvaDmkiFoDVmTo2gMCOjEGE2jCxKuRKeRFg2yivV3ffvX7hV9cvXLh99db2/e3RYBtjPtJ9fAd7jq8As4G7aWVpCmOkaXKaNQ8Rgyiy6Ca7dQfFS6df+sEb3z29+kyBjGL8dBLm3J35icbM2ZP2mTQgEQVIgUCw5EsmxmxItrtELUK7D1xcx9vX16/vbFsrV1CyakgkBLJkNf5wnAwjjWQxtWiVQYxIpE7BvtXaGQ1rH7ptQjlYYH3x+KHXz658qqXhHF8Z5g2AxwkHnMnx+tOHL66v72wPyHWcb8WokdjAZGIx+doSAOVgxA+nB5/yvWCKyDP6TCQXu8Wtne1f3pkcPZCdWGktCHLuUKhS6Y0MhqAUgcT+VmJu6GINy4+FADDP6f/fDDwQA2Hs2VXQNtyLh8/deWXzbn/j3btXqq2ha7GSNjbtick1K5SaJj0XCI11xhxPCpjZzGKMqe4GIIQwieXi6WPjYXV+5/aljVtvX/3whWOnXzpx9tSBI9995o0F5G0uPMM5jtC6HNvElnxLDGyCAGEIQwgZUDj0HFVFMVku+uPF7UG/PxiNqkrISKOpJdNDgk+lk7o2RkYUQ6zqsVaoS3KxoGUGodkekgImInBwDtVxHPRHC8k8Gb/10TtrO9s7F2/zUqaZhxlGI4RJgEE8CZnGZFkgptRwoVUJgecWBHN8QbABZVm4XBY7WuTDYfn+7s3rH24tXnrnwmj99OqRV58+d27x5DJyBwzrifar5WyBGSBk5DJVBEQyi1pkkhE6iziwUGxO/Pru7trWcGtUjkZmVjjNXdbyrnCQWmOsTBr77tQJ4EQcjsxKMULScE02Nb8hJcj+6j83MgimaQpAqsGzWYxahZh9Wjn1S58AZmT/9LMTEYQwu3O/9cG+bsC+98Wf1b772zzcPy/MLHUqYowxYhru0EiH5tuhrwDpaCdKjJlFGEBJIDIt+k8Xyl/Sl/4FkGax5EVlU/UK7Y9y/mzMMirIWJKBJ0BNl0+TtGEyHrNj7z0zVENQRVRCzHjQK2Sp21ld6i5leXtW+rcYx2XOrpVnUOgkxqjS8v16iI4AbgK6g9G79z765bUPL23c/JP3f5SvdLOF9iTq7nA3at1d7C6cPH1/e/PzMwrnmOMBzARepk2jWpMBlLITVYzrEnWJzCFvQQR9Gt0qD+Hwmaee+v6Lb/7Gi28+l51YgCcrBRlFMoMyKyECJWEENwH+8v3+B9fucHtFuqs2GjG5gytZLshUJQbS0iJByViY43Ivz5wVPmvnRcdnBaEAPACDM4g17LvkH6eA7/Io6KSuLCOX5TV0G8N17P7FOz+5tnn7g1uXL967sVn2YyH5aqfX6e2E0eM95HM8cjQ2kgaDckzrK9BMz8FNl0rhlMfrw7yUZw6d/M4Lbzx/6Pk2WoYokH3CwRlHc44nHGQsSblojemC7f1fgeTnCTawZZTKd5qbcAm3Zji/tvv27Vu3Jhp7q4EZyjDAmJLykTgZe37+96OEINpwlJWQUk2MDS4SIqvzoDjmcvD0Uuu1E4fP5PMC9GPG/Pg/TjigB7xyiD88tnqzf21U9X27pexHdeVIREmDQgwGMq0ZgD5UArAR1Bhg0QDSJBkyRiCuW63hYOvyaPDexsaZraeWVtFClplryrMWDEYUDEhq+wg3c8ZNQnWH/aLpOZ5Q7LeSTI5sxiD14FE9ip4X0H7j1Ev3ttb6w90L67dy30vTT9WcLY1PZfJvN4bO+lmNwOQzay5zfI2QSlqmCiIRYWYR0Qyh7bXlYttVo/JaGGze/eCDzVvLrrg22jq+sPLMwRNPtw4voOUAzj3n0WCUWpWqViffNAIjKsSh5eCAokWd1sJkaWESsLW7GyJVtZUxhGDGgDmImALiVAQmw1hWE5tQPanFtQUEz3BNT8rIjJ1R1FzkEBa+u/pi783iSLH443d+/ou7l7jbUsnYuwm7OBkjRoRgAFhMQaYgSIQYxJrUtTA/nef4QiBoPZp4H6Tb9UstLLYmVXlnXN8pRx/++P939tDx723d/LVnXnz56OmneHnZt9pLhZXcSPVihBgYAu2woa6ccM6uS9Jr0UKeLRZ+ayJ+M2xXcTLereqRz9vOt1gl1up8DnOcivizyr4l30CgeY2p5zK08UzZF8Ob7mdmVbVZtitxiFZXEZnXjwsGv+SQ1Rk/eqYAkDQSTSu5szIqgMfVfk5tEQBBYx3VCZPwxz2k5nhkmFb/jbBX3rfZ+Zp+/XtQQGHm1EefYdYo+vgjP+3PdSrlmfmOMthIUy2SScnMMXmHGOuqnphZK/PdXLpZ0fVYaMsCcYbaQxlRy7rI23AMFkQAqOvajMDIO60+qjvx/sXtO7+6c/WtG+d/fuPC2vbdxVdO9cO4Gu+iHoOD886pVf3BfG6c4wvDgCZYEiBANCXoKMNiVSsZwcznaOVU5AZl8kuVfPfE67/57V978+yzT2G5A/Nau9oyUYCjk0BcAhPQCLStuHgP792Nt3ZkMcvb7Xa747sd6WSgcSAdUxwRagfn81x8nnlbXXEeMUeWw2WAT2mVEaRgQ8rJUWrsIWuGEWpP8EUN3cLko9G1n1987/ydKz/96L0BlyMJVc90tYeMhkJAHecZjU8wyGDKpkhU7ca5hY32pC1AY1jqlfPAYSeePnDiBy9+51vPvLmEhYCKJ9Qt8lnRlffbkM5H2ycaBMg0rtOsKeDHVPVHBIJAGRBjaJj6jhc1ZAO4vBXf29i6PB5tcDtvF6EyGItClBqx3zRJ/fO/HyOrJCB5f8ZGASDKBh6Fyrc9u1JH/UWpXzl27JVD3JsXoB835J//83/+uN/DNxdEhAjvUOedu8PBnd1BzFsua5eT2nFGxgywMTUXoipbBD3csE5EIGdI1zajsf21PAtWV1o7iwsiK1lryaE1i7pDIApoMgJJQUqiRJZenEAgtqRUmxdwn1jsK/6TMTRZKiO5tlNVllUsnXNttP2SHw1HW7vbNUUls+REyE31P9FgeLrCARq+ttFUtDbHY8KXdeiJSFVhadOTxEFsTqpYB47RkWYcHCYU+zrZrUe/uvDBlbs31wZbfRuFwsgLwwmYAWYYg9gAJY1kRoBz5KihUxnDAbmg45HleSvzuZADU0puNCMjNWPHIgTiAARoGS3UtU9BoMKc1jZKBCIix0IEAhXwq63l1aWFViRVu75xZzQZaKXeO8myqIbk3EGUVu2cxLmmDDOiwPSQoZ1zPMl4qHOBDYt5zkRlrEaoKofY8tbJ0PYIw80wub+1ceP2zXv37o3jSDqu5TreZexggrquSCtOPj6xAiJrBZ0YTRzFNvFikS11F9pLi5nPUJVWlRYqMSMLbOaZZ+QhEAxkhEgUYE2CMWDJm7whsQtARkQgmgqR2SDEamqwlCVmqgxzRB2fi4GMqBn8G6oaP2ys0Wc/OpGmVRWAiBBRAPpliCzY1xUAmh6H7Wd77z3/l6MA+HS3FoJFzbyEGKGxnWeZYzYTMkpHhfaz9wiEh45IfiDcsSmVpbICmINaWYcqqhEZWM2YH+UWrIl4NUmv1/DUyJLc3JQAIWM1MSvEtzLHTWD2I4SqgVmZo2FchyoEo7TEBZrq/0wBkJbej3BAp8bv1qZdB2UzZ9b2ecu5TMg0qiqkucjIPtsG6IGnTU53xNMCgTZ3NSd+nolnIotajRFCK3Mri72jK50TrdZqxh2iHJVH5bTyMbg0z6VLQBhE6gVtVwnWsPP++qU/e/etf/3zv/jTD3/x7ua1HV9jOStdHalCxugUnU4nF65Ho53tbWkX+rk+wRzfCDz0qUAGUkoxkdPNgxGYmUHeZ3mewxD7AwwmfuL/0clf/89e+I3feP7bx9ArQJhMikitPAczpKn+D4FN4PZofGdAf/H2BlqrxdLKOMSqGi8vFEeWuTDk1bBlk7aFruNeK1/sdhcW2svdbAmuDbTABSyDuaioIip1XmAwhjmoQxCUgjFjhDhCvYnh+4Orf/rhj//4J3/2p+/95Be3Ppx0ZJDHcW5lC7WnwFG11mqcDPrmeDJB0wiaZt1lSmakjbyF0t3mI3nlLKJVu6daB37w/Ld+581/cEZOtOAwCYVlhZNk+J8WaftmM2Ben3lyQU0WJ6VCemSEZv2U/H+iQ2QQGWAMEwDGbsv4o77+9a21v76zdbW2ur0Q210LRkpZEKfElhoAokwP7dfHqmxgYmOJIpFZHUC1lq2uozjIyo3Xjy78w+dPvd6lXkQ+txB5rJg3YB4nnFqr0uVCXlnhq2ee/mDz/Zuj9Xyh3VB3lAWU2EqB6shmBGsadJ8TBGIzkJozsGkE18xGCFAsLpRcXx7svn3z3ol2+3hedDzyff0FMgWpgdMwk8xrjeAUzZhCOletP/GYJivunXUEaB16rbYzN0Kdw59rnei/+GaE/fv330oZbkaICk0iWFKQKSntz6ybKRzn+Pojmf9AmlpbYgGbGNK5owSoOQteWLLI/taV21sbw7uT7Qt3r5w5+NTZo0+fOvbU0d7qCXegg6yAc8TOm0CdNZZkAFwTSoIoMAEIqx7Rc53l45aNSh1XNqlRKgaT2qIR2AiOEVRU4yiGOzvDSTtflUXLKXMQgjfyJEwMg1ptrCso2gunFl/Njh4/Pvhx+NXm1d2tLX9goVjqBeNIDO8R6uSoEJt4TUVaic0VLXP8HZB32mVZVtU4hgocIR4+gxCdOGSDyb3tnd27G/fu37p298r56xdOLBz9nTd+e8UvdtlL11ypuY19MERF5hDVqZGRz9SIC0gBJ54XD/YOZ35jq789GA3KuorRyMwowkdyDRONYeAZZz8ldWO6EgApiNmU9gW3sikZaMYhMAYsAlFRRo3ETGCaJjcCeDQWtbMYAGb2zELkYNFUTQE2s2RlNHtlBh5+l/N3fYcAVDUm6t+0HZJWUnvW8/NR5BEgZew2h3l6EkTYx3i2Om1qPS5txqdmACTM3ur+ldMnL6Xk/hlmD6LZf1XMRBVaw2LLSavT6XbbnTYvEDqIOUwA00BB0w4CnlGNjagkBGTKRc10f9K/vXPvr87/9fXdOxfu3by0c/c+ynrJ40CPFjPb2Wh6BpPRcFyT0XK3vXx49f5g+KUcnzm+gSCYQSltLhhGiAYyZkPmPMWYc+ZUtN+v+uODBw+/8dRL/+Wrv/fSwjOHIBlgZfTKhfcwgDiCa2AA3DXc3hnf3Ni9P6C1cTiwiDzHuFanVbfQnuO8GhzMuUNZ22WtzPsil9wzwQEFzAECYzOJhpAajATyylYz1YwIjIERwhCTmzs314drF+/ceO/qRx/cunZ3vD3OTRdl4UgvxmFdDhEmiIAQmJG5JLiZ48lFqrHs7Yu16Ws1OkVWcoo8IA9cBPr+y9/6wXPfPZOdLCAE7flOi2ABxI9rpprj8cGm8iKGcXPyJCmIQJs7DKn0DwCEsWGzxqWN8S9vrl8Zjqr2IroLCgIJG7wyGwwcOA2reCidrpEGNjIV82zsYhJokbKClVCG0fpybt898/TLK7xoaFW1y/08E+gxYt4AeLxQh6oo5VCRvXKsd8jrre0Nbq1616KoDHaRyaxmJcGUTy1faKQnNrABCjbE1BZutaHlxu72le3BjX61ebBYzsAMnzrT6c8aFhelSl7anTZ71NQDYJ7vVJ9UGDUExJQqsz8sMVYxc3mHua5r9ZMl5C8dOTOqy796+2eJc5boohXNcqXVCKmOmwouc2nrEwVVck5EUhKAqTZGy3WFPKM8I87VFDFWsaxCtfj8ibg7urW1fefqvQ9vXj518+jZE6dOLh/5R2/8Vg95G1kbkoFyz22wB6qdoRNhlzvvHAGESMlCSgGY4wVHk1xGJQYlJsHipAyxisZgISbi5PNgW6MReeQaPTkAmcABClRV8EJirHVgrwtcPL90anXp0KRFf/STP33r/V/FXcu81hpHpGBtXJYBE9Skjb0V0tA6xxxfBJGwtrNJROYIzsOnOK0AEpsMwHAdB0db4/Ld9auX1251NBs4efb46WcPnz6ETiv3DHGJxFyWIIYXcSJwACOEysoc/oh3xxaL3V5xa61/a21ze1iWCJoY4dCanUIiJ/dPRqQUC9QM18ZTcx9ORVI1yDRAGA9WrZPDW4RFbX5WgEkfkURmvwXQ7J4kJVKADRFm3KgYZ4+JeECF8FlV1y9HATAtQBORTp3dichMqTFsnPfDvyLsc8sFUtN6qp1QMjT/s8fVh6EGH793Ou18JqapXyAgEkygKaIDSlAxJZhYiKMxrO56v7KwcGilKAgEaDCnUYQBJhKIATGxN4K3WmgMGiNUmKxh9LNr77713s/e+vDnVa4hE1rtLLZ6Qx/HcWIbO+jkiAFRUWS+aLlgk7Lsb2+azx/REZvjmwA2BdSIlVS52Y+QkSFSFYsYOuzc2B2Vld86953/zff+8EU80wNYUU0mbaJ2q4AhlqVmvmQeELYUayPc2C4v3x/c3y4XD5wajPo2mHQzrPb8UjYuQlyk+min1+VWz/ssExIEoAIAeCVvxM3emCGACIlFlGPWCVkJjIEhwi7GfYz/+Bd/cv3+rQs3L9/rb4eWcyudbKGIGd3fvgNnYKBVwDmGaoioA4B5K/gJRpr0JTH3MZMBalO0VbjIeeA8cCtwu3Kvn3r52cMnF1DEMJKS2m1HhuGgbC3kmPLqFGBrOFPzU+dJhvH+mKJIs3ahYia/RDoJGIyaMQQ2A27s1le2hpuVYqWDVhejKqliySDKkZJn2cNX9ghGamQuwil5ZVMKZAb1zrge2HDz0MH8lWO9w0BRVg5xX5LxHI8BcwugxwkyQ6xd5kvmyFg+9vTtjZ2r128trhzUCrFSUS7ynISqWEWOrp1r/VB7EkqdZK/q1MTMCLVQEgMhcxDnvXeTsHP7XhbbZ0+1YCgndZF7IqvGI3FCJLv9vs87BlJQku3LTD8/bwA8yTBKpQxKFZ4mTY4BJw5mRObFeTgCWmgdX3yKem63379161Yd6la3w56DxSRz5+Tnnva1TCABydwC6PHiS7MASjR41VlVi4jY4IhFYSFqHRADTJM3QVlPKjLOJWvnlLlBGN9Yu/PB1Us/evuvP7hzuc8lL+c5tQlSoi7rkcsy54U8N61HVVYTqHDFqEgDaWRY5rhb0EKHuu1ioVPkmRNSC5XWk1hNYpx0F9plKHf7/UldO5fljg0IESwCghBn4oRdYjsL8dHekWPHDheRdu5vDneHvXbX5/loOKLcN0sXYXgxociIlII85+fzHA0e0t/GzEEdmQBkUEUw1BFloKguKANCZBnFnCpvkww/u3j+pxfeubB2pexpu9sR+AgL0Ek5gYmTHFTAPExQ+jCOy53MK1hRCFa7+aGVpYXuQpFnu4PdOtRlrCHglqPMlRbG5bhXtEihMTJIvDjHZhw0Eqc0d4IRWXJ1SazqCIZRYzUizAwi1V7R8gRHZGrELE6UYlWVnt2XYgGUzH9UNYWQJxFSBEF8FUJdV8TETowsqoGnlisgMqIm3ziZpKTK/MfxUO8RU8ehTzyLeedUA5k5x5lwkXlHFKqSmXnGrEiHk2ifHc3DHqCPWwCRuElVs3fs/GA8qUJg8SGEL8sCqJF8PQg1Dam0roAaFGamhmgWSaNFmAkZq4pp6yuxACJmYyYWIyrrOCqrKgRjVmrWsTo95obkGPWI1yeGqAoh8c7MQl2Sas680uuKGiIIKiKNBVAKAZ6KdJvb5FKkxiAmkql2gAxKNkaIHpwRizGUrHYWnIXc9Ozxo2eOdpYyVyhaghxwJdFIJXhwDmQAQ6QK1WY9DFk+BN3F8J3Blf/ve3/xL370x//unb96d/Nq2ZVxQWOPEdUTLSstTRUwVBG1Iipi1DoErQPMRHRuSTHHPjzUqUCGImcnHBlmChi8oMjZZ5lkbcrq9UF1Z+eV5af/z7/9X/xXr//OWRxow+XgjNDy7MjMQrIK2qlC9G4j4sOb2+9cu313uxxbbpyPd7ZaUh5YoKcOtU4ezE8eLJ5ZbZ1caq9msiRcgJtyPwCGB4oIjgIIWEAMZtWyHyfBoyQbwzYxuqBX/8OHf/Ev/uxf/b//3b/8aP3GnfHWJIMt5rGXlV5HKEudwHOjHdWIKnBV+xBFyYw+y5Vujq89CIxpozd1e6dTP4uziAK+rRl2Jm4YXz5+9p98/3f/ybP/cBWdAuix73gvCiiy3IGh04ovwbiZLni+v36CQQaowRhEKgiEiGRLG4bDzYWsIFg1riVrQ7KdcT32siv4459v/Pv3L9zjYrR6UNuLIIdJhDJHytScEkBKUgmDAHoYCRKZa3utg0RuSysjX5ehjpVwaBdh+8aHrz21/L//re++0MJBYJEMMUDcfHx7jJgrAB4rGpP92DY+SHy6jZcPLt7eGFaTXUEvwNcBNlLxYEfEHOr6i7XLDDBKNj6zYmwK6Y5B/Rj5lobL/erde3j9MMT7frSeSJYXUIWgk7eAtOCaJdXMZ5VvCBTTCMhZUWHagyIoO4ZRo6CPwBunXtjY3tpc37o5Xq+HNZk6tpqaMHmllC+fhCjz3u8TDjY4BRuUENjqmbKIFMSA1ik1V7SKEOXSab/c2L5TXR9u/Pza++cOPf380RPPHjh11C9XYII5ROZag7EROwdSIBKCsBOYBxmiwkXAF5goOl7GWT4uZBJ8CKEmWx/vKiIb+uORM4vd7kqr1Za0TOZU/aOQVuWuIFoCPd89hpd+sOi6/+nDtz+6fcu6/vChpe1qXDkyYZBCU6nGksXIozA2meObgEQiRPLJUbBBVMmY9zJKY2TUREYGEFkQz/1qe/fe+fWf7pw/euHFI6dePnrqGT7e6SwpXAXRsWpAxuwyLOQFAloRzoyMooNzsLZ3TE4ObNVhfTjZmIyGu0OVzHzeLnKtRgIRJxFa11qZqk0DgImnkwPwiV2mUmK3JdkhoiJKs37YcyV5xEt/apjMRA/W0XUa9AqAp29ppmB41JfvjHIONBRznZaeZ29jjkeB/dZPzfn5sRPjMS1qzWw/lW//dfGAruWzr5cYI08rSUAKIDVAi15RW6zCmKrKxdgS1235Bd8+sux7DAHqEqKagWGgyqSTAbASk1hpFiknyzqE7C4G18o7b9+8+MtrH35498bt4ebQ1SEDeWpsK6AgFYWYWkz+oVOBBTVdKLPE135ER3GOJx8a4mSwCyZaXc263bKsMKlUbTyu0bcjrvfq8y//3rNv/vDoy6esl6uJEACzOsY6RjWzEEJN4ovWZsTVW9uXb95b2xmXkiPvtYTPnDzY8bHbdcs9Xm3bAR9WQD1QDmUVBEOMCglsFROAdqOdAQA4RNZSXAR2Ud7C/Q/vXT5/9/KFe9evb96+u7O+hXG7WI3MkTiwBkYQBStIG38jUzE4TdcRDFCZmwA9uTBSnioUoUY0i/yxqF6JQ8QY7eBOLBx69ennXj/xQgucAx5wM0NUTEfXZnYzBQjMc439NwfU0P/TcpKBbt4CAKMsLwwyiDb2PgrevY8r/XLD3IjyYB7qAAerAQCaYveUZM+Wx/ihegChromZQbGqY1nXMZirBTVN+kd62csHF0+3cRBomwKxcYeeV4EeH+YNgMeLRDsyX1fLWXFO8L3jR66vbb+7tua6mWbeTOu6VkA8k8GqCige/lXUWCMUZpG1oZmpQzDUZNHVnG/G8fmtnaXL+ZHDS0sZYg0CepIjVBhVWasdjWLauAKRIIR5ONE3DWmxoamw0vxOUHbSDOIF+JXus8Oz492tnXDlvVujbSL1LTGXNoWAkQIAG1iJYfSoE//meIwg7DUAABhZ2Pu2NZUMg0AJkSGKWgDBYLJ54/b6e7cu/qp34NljJ1458eyplcOvHH9+EdkS2hmR9yywSksKwYkyFAimEq1SZY2kJq1OpxBEQZVzpVmlWah1QlrrOEhGUetJubW1VQ2HcWlxtddb8A4AE8zAU9pnBib4jA8ceGrl+PKRlm/VP/2L64MNamnbOwdMOEYQEJFkLjZfyszxdwMDaPxcRZFFOJ15kzQxX4FZRcEMxGyhVQ6rwXDz3rXN8zcv/nL52HdOv/TSsbPff+qNRXQLcNbiWGJSIQ/oZEANBPVkBnECIkiBduEWewubNdq7Q7e9u9YfjOoKFDKvVlnm28RUm4UQLCo5L849eKrvbTXZEGl2LzFZcv8vo+VEMQkIU5vN8BWIBxnGhBSxG5v+3tQDHslBjGX/DsQSLeNRYcacSGNWMHX0gNv7vq0XMCfvPQLMbH9m0H1tn/2+CV9lqXomNJmZ/xDRrCswbRd9pvyXmRPrn9KfJFmAmdVjUPAWndPC0WLmVtrthYx6DFbEsWWquWs8giVrYgVLhzrLqgwTnoww6WPyv57/8w/Xrr9944PLG7d3UKKXc6dg70NZN4Ehpk7hFDI7kjQbr4BGYDF3qp7j74TJuJRW23ymIZSbO2CBa3ezYnDj5kK2/K1TL/0Xr/zghydeeop72cQAAYfSoqqSMLsiWdKp0d1ReeXW2kc37u8Mq9x1eq1Osbi00M6ePZK1nWZZaAvaiB3ENjQDsfnGrSLpQz2JBwExAgLLEIEK6GOyjcG2Dd668MtrW7fO375w4f61+5PNWpTaXg60BxaUHAzNTpx0GkYPRnP5pFtR1Ax6bCZkc3wlMFLi1AMAGmdRNjhmp8yTKGMcyVdfP/Hc95557ZXeuQLkgWxW/Z8Op7qvmb2P24AvYuQyx9cFUyWg8cz9Pw1SVLiWjkecZZBsGLEbUeXYAv7y8ub5rd3N4KoiR8hQU+M/lSx7SYPAwNpo2R8eVUXshThUdQxgZz6Dk5IHa88fbH/v+JFzgmXA19VUKj/fMj9OzBsAjxNGqIk4BJShCHK07V870D5/eOXaxpUdHfqsTVLUEzOLnMxr40NeL5QiWC2SQiwiWQqm3rChNASQCnxrJOXV4cTfuXv2/tK3DkE8DUrriQeAUCMmJT8wZYIrQRjzHvOTjenKYX/VFvTxIgWRsrC65k/kxcOn+8/3h+Wkf/Od9dGAnCvyfBxG08oLw7hRghObxfn65ElFIvwpJVq8kYEV2ogApg8iKMMMkZQZzjO8oOZJ0Jtxe/vm+PztawuUff+FN55aOnDu2Kkzy8cOYNEBkiwPkBkig8EQsIc0JjwWQZJ+yRk1o2YuwDhwsGbEKg76O6MYq8l4ayPWw6EcPuSJPFNGwmRkMIuI8CADe8nPdU7yd31RtP70V2+dX7va7nk2EHMJ1CQga4IkvwIK8RxPLAjGqQDdOHukbmuKXaGm+66sECRH/UpLFMS+FcbV+nBcrl/fGOz88qPzF8/dfObgqVdOvvA0H8xyuBy7JXa245GWpLRrIGrF4ilnMMACL8h9Z6GVHey11wfD3VFZjXcteiImCyKSE7NnEzGWGGd1vlTU01lSQKpZTLvFJICByxBrdhlDpnT8T7E4//KhXkRgQhQ1eTcoERuTKgDiWSMbmIoBHi3MDAwjsFryLLLkWZTe7j4P9zkeNZqA61m/6hNkBKOv6BvZrwBIHlYAmh7Avsfss/95AGxw3pMhJUtADY0FRJz0N7OWW2i3e61e1/mOoMPICQiIk8CmeZE1c5YBjM2BSY84QwWMgQuDO+/c+ODS1o0/f/fH62FnSweTAtLrcDuvWTXWkLQlUNW9o0dNF8VSkiBZMmyZb/Xn+DvBCAh1a3WZndvd3EJEa3HVBze+vXnALXzv9Cv/+Fu/8f3DrxxDJxsHVIYsQ10RBQIxiYEDeBDrnXH1i3c/WN8ZjiMdO3h4+cDRottrd7HawRIhAwsyRukQBDXDTAUqzXhBQPIuhQagEjYgACOEO9X9S/eufXDn8o2d2299+PaIxwMqxzLRxdy3HGcCl4+G6TpJa0UFkFLJHSwZcIspwAqlT/Qp53gCQQxo6gFM6ytEhpwzCzWP4yK1Xzj6zK89+8aLh0534DLAATLTUc30VUDagTwwyM4JSU88puLRfYMTBIAxRQIywA/rGArqA7+8pz+7c/fyMIxcDt9B9JgAHqgNpiCtRVMvKg1MwEOyYVK5kYiNFdFl4gsyqake9njy8uGjrx1oHwWyUY0wCblTIj8f4h4r5g2Ax4lIHPKWVmU7cqZ1K/dnc7x2bPXC5tZf3V7TTuadp8whsIbITCZeH2o3Yk0PILIqtBGFmZKRVZybxqCijr0LrWpjrDIe/+WFjw6vnusKJsZ1RZ4EkqFS8l6Iw3SOSiIAns8v3xjYtPczs4HaMyg2ZoOQAhxDPO5Wv3Pu9e1ydG+8tXv/4nASOBMmbowXjAFpEgH2nniOJxBKKF2KaGMjTa4L9EC24pThSEBy85mMWFzWzp3zFmmnqtcHGzQK136ycWRh+bnDJ54/fvrs0ZMnDxw5LAe7yAJIIGnd4yECFgDgUEciI3GOYAQ2OMAZXCYRMJFSVse+NR4Pq3Jcj0fj3UH0jls5ecdERNAYYzAijxgnXFHuThVP/+ff7eZFO/vlX314/6rFEOrgMmhBMfMQhdFcsD3HF0caXo2hSCFukZocHyM1oBbE/cZpBvQHcAUVRdZpS2Fa2b3xcGOjf2XtzpmDJy7cv/rtc68/t3J2EW2fo5XLOKCtAiAmznFUAnumNuCATLDc88e6i5v99t31jc3dUT/GqhrVBEjm8kJcHslqjRGYvQ/7eNOrubxTZkyittVVrFksJ9iU7EyP3gLIIETCYFhMBc7ktEMEWFPeBTc9jIYr92gnowhzKbEAFk2jqZHQPiGcUlNxnv0wx5cIa5pUn1LrT9hzAfoKj39qAHxMAfCpD2uEK5+IAmZmqAEGtSQCIJA3W818t5DldrHQ8m0g0Zgd4By0cDI15Ne6DDFE791qNgFK4B52P7j30VsXfvHjD3/+4b0r6EndArXarbYz4dpqjEvUAb6TXh9AYDVCNGZLVhYUCQZONCQjbt76HHN8IRgBnc5gNCTl3LW6rU6rduX6UG/3/+nv/tPffOHbv3b41RXkVR08RMShDvBZRhwNIbqSsDka3t7c3tgdhEjdbvf44vLx48dXFzJmeEIH4AAPkIuARgQgqqKuCVGdAkAEKgtlHI8xHnPMsLKD6vb47uV7Nz66ffX8rUsX712/M9yoM6WWy3q5LzrOaQh1VdflZAwupnV/wMDWRNAziM0AxHSZMGpA58vJJxw83QhrMkUFJSdRWKU6CR3LTx98+tvPvf6tM68exTLH4ERkryfdUI5mXnbWUPSacOw5nnwQQIjcnAAEMNgpo6qJM5jUFY2NA3Crxo8uXLo8Ltcl83lXXCurKCpYta6NBEYauDGRsj1fs4cDi2clDZGEyUGlrsMOj9bOHVt67djq2RyLEajqAC6JKcsZLPMT9fFh3gB4nIigGmI+41xQA4NqdTF74UjvzfLkT2//fLse1LGV+UVnUsXIkVyRT+rwcNdLkrSzGSUXIJCqV7YQC4LWbBY5zzTvjBB2RN+5fefFW6sHTqwcZKmDeudAOcoxnJdp2c6mPQBgHuDxDUFiwpmicZnd24KmzaYxExhcj+us5w9j+c1zL10f3FsPu1eGdyejMbV9420N1kamlpYp8yXuEwsl6F5IeKqyKWFf6+gTYC+AVWFSaWAn3BLLClmgzVE5GK/furT1i6sXTqwcev7pMy+cOnN6+alnO2fa8AwSoDbjaFTXZNbyLcx8va2hRQgDNRyBCN2ckXfr2B0OB+VkrDGYgDRrvLhnb8/IZy5GHk4qXxQHsfzDV7+3tLL8//n3f3S32rhb7oYw9iAvWRSnNFNZzTHHQ4MwlZGkdTihFoRpuT9Oy9R7Oa8K5B0yiZMw1uidyzMXmSao1fhC/8b6OxsXbl185eRzL5996dzi6YNYNFFm9gwCqRJiZKhAkhWoC2bCi4Slnj+AAxutyZXN/k5lw7IqtbIoSmJkMRpLvs8wfXa9fPqewYAqRFWYNXXt1ABg5k+y1r5cMKfaSvJYbohzOiNXPiaKXHr1RgGQsmY/LWdYCfPd0SPF/nL0YznSRDTNh95rADAzPZj9+ckk6lnXLe3ZQ1WTJmUPhEhEHEvG+vTBQ4ULOXufYu0NjsAEGEQAQrQQTM0RMl+DhtBrtn7+6oV3rp4/f+fytZ0798rNfrtqLy9aRiqoQ62TADNyTop2qOOeEQEhADCQMe0NBSk0lWEPZG/MMccXQLbQq7a3TamdZ9Wd7f79nVeOnPudP/j93//2b5zyxxZQxDCRWqTloRhthXbmAS9CsXG5KEQ6WY7nXzrlveu1pMfIgFCrMy3IuQmEEDPAUySOEICMfVULmF0GFjA5hU0w6qN8f/3Dq5vrH1y7eOHWtVu76wOtJ5mF1SLrFSpWscUYw6CyGKEACfKpSNRSxk+j8GMAoMhmhEgw4ibQdU6OeoJBmO6C0UQRTTcs1XjSNn989fBrz770xpmXDmO5BYSJ+o4gbTFoxu+k5P6vSRO6/9ltnin0pIP3qJlo/H9AClQ18hbU1UGDkw3g/Vvbv7p9a8cfqKSQvOMpcyH4RJirzViNLEgq0SiMKZGQHma+JiB3uU6CqmUiQXRSDqMOllC9ee7kC0d6qwAGFUicl4EXQtLoz0/Rx4Z5A+BxwoBx+o/LoQE7u84vH2vTi6dWTl899sGODUdVzuyLPAxCXdcuo4f3dJuKDSm5cScFgOYqHeUqoLJoSuadSV6ybuyUv/jo8vGsfeBwAWXUaEYVYzJwk9zRlIDn/oTfQMyIBh+rnZCBDF1XxAp5hqfyI9956Y37utu/XN4crlFTatn/R3MPqScdiW1ITekfBiibggxiiYiZmII2tS/Udquo63pSVxaiskAyeK4d573Fyage7462h1vrt/o3t9ffv3npWHHoD179/VW3vLqwsLKwuMDiHZzzUFB66qm8JLWtnKHQpg+VfIkzQdHp1kVrNBp5x0JMlrxXlInJSVAYQ5jzmJUalHUVC9956vXdH/Y/uHvpF1c/uLx9Z1zW5pUhAdB5hWOOLwoyyLSsroTQ6LutCQYA9pMHYUBEV9pkXGs5qao6BMs9yIILC8uLZX98a+fO2rW7N9Yuf3T3gxdOP3tu8dSrKy8fcMtdhkMS8BnDCCZAK5iLBhNhWSAst92Bdhe+2Ii2MxzvjMrdoGUolTyTGJQ/WT1/MDHMCACnCyLUVYhmtt/C5KtY9wtNKdUwTL3U6eOpwF8dbJ+ru+pezVfJZrX++aT41WA2VH9CwvLYkJj/MwXA/vM0nSvpmvtkVSfGyAYGeZHM+TxH7tGm4kiBHA5GCLVFJQOcA1NdTlyeVabjMCEnjvMxqnuTzR9ffvvi5s33r3108d6Ne+VW3SZaaS/1DvbrUYAhKGqFmuOsg9y7YnMy0JlVGTVjVCpvzlaKbGDVJJALjDjXDc/xBUEBhE63qKzaGcnW+Fz38D/91m/8t9/7p4toteAIWtZs4icEFVivhRppkyoE59Bqy+HW0qIttRxyIEtL1HrQibVooIoprILhIGCYM4MaCzhXpcgwxsSwMVq/vXv19vbl29Xmv/ng7dtlf213Z7McTjzxYssvLvhWPpyUACEqyoASMFeI58yPtAJrisKWxuufARBbJBhRYKg0VF4YrLZ5CfdJRqOJ1/3bYQJM7cDS8itnX/7Oy68fL45kgFTIXAaLltwhGwsgRdLWA/bApnwervfkw6b+P3vme4AooAxjKMMAZnK4dHf0i4sX16u6XG5BW8qZBeYaGXEmTo1qReWSrWhSQSpI2aAP1QMwZqW6VmfeF3nUsrZJp+1PHz324qmVYwQ3MgwGWFyAcxMLIORf+kGZ42EwbwA8ZlQAVRHOgQ3VQIfWa6+eIHzn5FPjS+tXh3UuoZW1xmMLZck1kpVKwl66Jh6sxE+L9UjL7yZou2kvW8O/JmVS0lrVoJEYnAVP4/zAu3d3zh3uv3qk0ALar1kMIrNIutkMo1AiZaNHyuCb4+8BkmE/ZuvSva+c9t2CjUA5RrvjKuhyu/VG7/T6kbvrd++MB+NhQEi7wJnhrCmgyTD6Y2tce3D10rzI1PRwvrD5uuHj3SJ68Od9XyhXVVCNzC46hhcQI0aEspyMwXm22Mp7EstwZzy6e/fye5NrP/vl+RPLTz1/9tzL554/9/TJo63VHrKM4VLtD8aR0qnLyQiIpyvtClEBhgiciGt3ADWmaKYamUEsDDChmhg56nj24M3BjkhcbXX+8NxvHukuVlv98c7uvdAvKwsIkdQlV3FK2zmkkLe0Yk8FU20IOzwdoOflvjn2MCP37/2+PzNjSs9pSDpGg431vNVl77zPVEy8BIsQu7ez7o0k1zF0NL63eX1wtX/77dbR7u8dGsIOoteFzxEcR4kGExuVxOLZA4wIEHIBMU4ecMuGjYG/u9G33YFVNYla3q61jqQwh2TxAYbBCEpmlLpgydhexUBQtdpQR8qZEY2EGGRgxiOOgCFKqQMp2WyaPD6dTaZtSFVmtsb7NGkUHsVtCsCBMRAVZKBoMAKRkGkqCSXYlEH9SbOXvxn7EtcB7P2crNjTLdmexOTLmkw/9Xn0M77b/X47iRWuNJVlPOLZXQyW2rTT7pSByTipxGBEbAYGqRorIEYP9S0/LCJrBQXAZmbRGbyRN3EKZ5CmrhMFaobIUFKAGZq+SjETg5iaKZOJiPcoCt9uI2+hSwgBefOuhFhgBlWACAo2A5UZVYgVxtcGd967/uEfvfVv1+qdzeHOjo7KlqHtyUezKpiCicQ7JlZC0HJcjkZj9t6g6Ygh3T6wE9lbHM4bW3N8Eo0xFDSxlZuhacZ7t73JrxnQxhOXFzocydb4uyef+29++PvfP/lyNtgtnLFKJq0iK8Z12O1XrU6R5815p4Qqog4AIXdoOezuhLzthGCToefoiwwqiEDdUKojcYBESA0ozHKqgaHVd7ZvfXjz3bcv/uy9S7+8uHVjt+PG7cy329nSgm9nJVEZS+z0AYZkEEd5ixAoAEYxGFyz/UmXhU6FPpQMf2g6huwzIptveL5G4P0T64MjIe1r3KaT2QwcodBER1IAYInIau6G1nOt47925Lk3W2dX4Cf9AQW3sFBMyzBJ/IXZxirRQpMDzJyC9I2BGqmSGjLMijPpHBMBxRg0tv0E+HBt+O6dwag4EF0bITNw4z/JqlP9EZAYPNww9qDTNfxUurdfjjQdwfYvexha1yHU4zx3rZytCqrxZKf4zskDJwg9QIfbXA3APTDqKlrBmBcPHytI5wWIx4dANAIE6MaAWMIiWAa+swZcBP7FT3f+zc8vblM7W14tScaxZtfUA1J9Pyl0IiWnYGo4OAYoi7KLABAEsVmU62ziEOUUzwWQUipXpceEluN458prXfs//fDl//JkcRhwo12IgHITVzJSDABDHUqCOmSweRvpiUUjnAVsr/NEQGNNMF3Q2J6HO6g/2j3Q7hJ0MB5ULffjux/+3//n/9cvJne32xVWO2gRBgMEbcOHSYnMx2R0oA1DUyn5XNP+jAA2JAvOwA+nSpsvnh8nZtzApmS5t274ZMtneqfN7rFmTTsTTTNZk3+Vbp2yTNTXJIalonPy0FOvnnnh9XMvPdN6yoG6yHvIW/ACAIbaJKDr3bS01khpISlXqzHwj0ANBESCeKAVlXTfpyCFAqSB6omEy6M7/+sHb/1P7/7lzzcuj1ez5YMrujUKZVWLhpxiLFFPkOWd3mK1MxAjUheJaxYThjAAxEAPMwXPz+cnGJ+yRcQnRXY2TdIgAtI8Pq3zzk4km60QyEi0+TkPrlsVzx1+5nvPv/LD51590Z1YANqAbo3yvAPOAEa00XhUERULbfIYRaggAGNgfYRbm+Pb27vrw5Lzjkpu5KNSjGRKQkJCgSLYiEgtWAxkyjAHEw0ZU69VLHTbziMENbNcmKv60bncGFjZlYbtSbk1Ho0NyDIjiTE6kjSMJIJl5OYiJOXU0pge47/llmGfej/0U+4HQAHecbRY1SPvaLnXXs7zTDU3zbRpAKRqeM1pf6+fvwHABjI2QmSNhBS7krZwnvKgFhUTxU5Z7Y7HFTspsrp6hOt/I1MCQ0WZFWyC5FTACGLRAsgyNhdipnEpb690CmdB7BG+JVEOoOilYmxPdGs4qAPYZYhGAIyNNDJiQ8hNipxPOR8+9fs1ergid2St2IJFT5wZuxB8HRbErxTtlUIoGGtwBPIGWB2rodZ1q2AnGcjHyFXtqtrHIKad3GWZb/XyvFt4T2kiE2AFkBphMMpBeVGACaaox+Mw5uX2CLSD+KvJlb94/2c/evcXH9y9zCt5JWqUzp+94zBbdKUhBdNS17Rtw0bJxXpfA8AeMClKw9SX2HOa4+8hHqr4aMTTHDkFYtKmiymZmSoRZT53vlWW9aSsXJ61FxZHoQr31hfq/D8788Y/e+XXv3vo7DHqFtGD8iZdjHjPVoWxqzGSEtg7cQQBYoDWyBxMQQFkMbX8wAA7eERO810sUY1QDVCPUJXA+TsXfvzOz9+98t7acH3CVZC6ZEO3XTEDTcKe0lTiRtPuxR7/o+HqGun+NfAsaOSBq4Omh3Jenvn6gACfqi4MTbSjBAOiiYJtmnvEFAlsaEPg/E49gRcsLWEScH/Y3bXvdp7+v/zh//HXj77kJ6HI2yDc3d3p9Xo5kdgDjWab9caA/T2BtF2fC5KfZFBQVBEc0ErjhDPkEWQBkz6cq1q9NeCPblT/3X96/+fbUVeO184BDspiIKPpJG5pxm+6+GjGLlFyCsCCILKCtXEpNaBhHuwte/ZYHbFucZ5brLY2lmz0+2+e/W++vXgWOAh06zG0BgkkH4iLQBtwn+Z+OcdXg3np9nGCgGza/GdpliwZtAc+BDzbyy8vdy70q1E9RF6w4wglappy1ARtQQAlbnRhswv4AdZtaujtGVvH2fJibzWe/jUPrl3nKxuxf2F95+KhImthpcglhETTFps5/zR0ubkL0JONWXe4ocil+2b/Sh97sNYgdQoNUG4PYjdrv7J66g++/ds7H/zo5/0bGI7R6iLLEMYIdeGk3PcMbLDZXnp274MvwfaoOaNzfHmYUk0/uY/51IXpXsUfwP4mwexJqPn2Q/OAWHRdrZFKHVSbd+9tvnfvo3/71p8ucP4Hv/mPjnZWT64+dcwfXEDhwPAgp1Kba2zWjQjiOJ3W9TiYg4lTSRHFMqUKT4O2wEg7N2MoXNBuLifyle88/dxunMi17Ffb17Yu317Ju8IMYXYcOlltOUbj4f07vuiQspgCrIaQBuT59m6OffhkuZ/wyZ7PPoI30CzcPw5q4qgJAOrpwF2KDsJAd6+OPxrf27576cgzLx08+ezC8dXl7nB7IGHkOZe81V7utAnjgHE/tFuOFMooACkgi0Xhsdyrb6xtl9W4NqfsRFrkvSkF1X4oIfAimZMsy8g0lJOqrgrPERbNmkUDmFIgwKO/CohAJEZ7XCU2YjUC2ExTOLlpYAVYiHmqev48twpDmq0evMWnPZ4MNA39A4nB1EibgB0mU9lXDPo7wqbRcGgmViMDa7Nn2/+wrx5KD9ym+vJXoABgA5RkRmpoljfKgBk3lBqwms46Ngrmz3cm7BdtfE4YWCk2buDJEkThhByIqEmKDhadMYs5ci2CMUVTU42h4hgZoXDIWVYW2j7jPBfnjUAKi4gABuN6ybV6S+2UxIu6Vq1rr9zrbWHy3vbVn9366Be3L55fu35jtL7Vij7XIPuvxwcUM9j3AR8YdpqZcWpQ9rGPue/x873+HA+gGSp1yjlVwECaZW48HteTKiti5tvtvIiKensUtgfHugd/8Mzzv3futZcPnDzEnaJihNhspGcb20ZkjCKTAEluOogmYAfAA5WCGQKwwBBU6xirWN7b2eRe3m51CNKHXi/vXbxz7fr23X/7l/9+sxpu1LtVFv1CK+t2LHdC6A/Hti+sY2++bj5Oc6/tu172GmSfvI7278tt+jRzfE3wQKv+Y/T/aROI9k3uTIQQQwiAoZWjDtgeopSzy0/9k9d+69XVZ3q1s90xFg2iLhMQG2xfz+iB15UH75yX/p94WDPEKEGT8kOmBDu0Cji/A7y3Hd6+ee9eybGzKr3DGA7SoBLpY+frXt1/D3sPaHbBUxFAKjfqnhsJcXofZkFEgArVZEnqZ3udZ3v5IaAHZJi2EAhKiXQ3Lx4+ZswbAI8TnIqqDR8gfRdMBkdoAc8dKe4NDg8v3bk8HjIL550Y1BxFSpchy97zUGxoqs0FrITIOm0Df36YwJDng9HWB9fuvp3TyrlD7TxvOd/I+RulvypUG/LGXMIzR4NEepBUbmCo90RY8Au/9ua3P4pb9z7o3xrcQSuCBRGR4ZwLpgqCmjCpWnK9ZUO0adYEgD0++JdQGZnjiYERRoM+vC98nnmmgLKmrXo0Kif/05/860MLq2ePnDp77OTTh44fXjywiIUuFQPq94pWBi+g1HLVOsYQWq0cqTqpljMlgWSMUZ2PHhEI04HOCZwxsWOyjrRfPHgma7eWW62ld/iXmxeUuSwEMYxHE0RCy6PVBsSm+zwxNSUlaAxzffccXyVSzXtjuN3f2bp6/er5pY/eOPX8d8+98tzhE0eXVkUjj6vMtF0Xnn0WlC1mkQiSMjMcI+tRr9MaaEtMN0flen84rkk5CBdGHMxIoIaaFGTGmQOreI0WwaymURAglOIy4OVTs2+/VCjAYGZHTKopfPjx8hb25xDEGINqTpRUdGm19ojmODPDLBABsG828Woau/vAQXhYCv/fEWIooiCaA3mCKJgITOoQOE0VAJmQCqeegIjWAlAIUAWbeOeLrHCuu9h2jOR9l0waFUZKZi4zEBCBiZUTH6JjRXZ+cOXDu1f++qN33r5+4eZwfSKRO8Vid2GI6is8AHN8o0HW6CmtaU81KkwCO+9tUsGiGXl2qhRG49gfn5OF3z726u+/8euvrZ4+iE6mqkJGRBkHojAlvjGQRRBgZS1Qi2qqalaBnMvEOeQcTCutK4tgotwxfAQ63cO7GF+s7l6/d+vK7WsXbl65dPfG/f4auj60pZUvZ5kFsZHVk90Bqoo6vcd9FOf4+4LZLtVmXSg0vZzGGqixS6RIUKZoCERRFcwUnQ0Cdqpj3aO/9tJrP/zWd3roWa0B5MnMzBHPC6ZzPAg2sEIJQeDIWIAUCwFpDYF7Fd6+dOf81TvD4PNebrO+4ueDIgX2qD7YVYURG9h41sKMNA15jI4dczmUani869545vBzR4rWrNDcpAQ5pLqhzauHjxnzBsDjBMEEEY3NlhA11v0OyCKeXUR5bvne7vbdK/fHpZhrQzKQJQvTlLXHU1eNppS0x2xqLt2HvcRCNc6zLE7yS/fXf5bx0wdWVo84Ys4VYoEtMEyBSBqBefV/jo/BAYiqzpjg2sXEDOAVWvj+86/eHWxMLo+3t4eRVbzLMh/IohqSNbMaMyVDBUr7c8BmVMoZg2y+AppjCgMhzyGYmFYxspozqkkq5+6tXbu6fveD61cOdJaeOnTkmadPnTnxzNGVAy/kZwcAUCoqRswhHZ9n3kcoE0gjqUGJwV4RFHBQcAACUANIjkGEwuchllpr1+fPdZ5uneLl2p9ePPqvP/rZCDE640y0VMQKRdZdXB5t7sxsjgTmVOtECp6LAOb46qC+nZGPZRnG4+HO5rW7of9Rf+3E0uF//MPfOcLLhzs9Dx6VJY9GHc7zzCOWMCLzmXNCECBndBm9U0t3h7i+vnV3pz+IwxBKEwFzu7VQKUJAFWOIpZBzLstdEctSTGMkSw2ACFIVomD6qHu6DDgCC5EaTKFmaBjxDTOe1czsC/HPP6uMTvSZnyo1IdIDYowxRvJeH1C9ffmYdR1SKPL+O79RSB6D6XM321cYmfEnnbYe/UqDDEWERSbAUVKHRCNSx2MCsVEGBhtpTM6eIUoIwnAszknmpZ25XqtoO3YOLlnZRThV1kjRAEOWxbrcrao6Q53JDsJt3b4z2fzv/82/ujfauN3f2glDtNm325L5yIpHaQk1xxz7QQankQ2RNbIqKwhGZMC4jpJ3fCbOOA6DTqxQWaLuf/36b/3W2VffXH2pBWGLFqE+V6IKVIMjOGnpMyASnMEHY+eQyYy7amTKOqjL6Cw6ikANnWBcY1AiXtq9c2Pt9geXPrx0/cq9rY2RVVqwLedj1NGjFC01VKGGRSDAOcNnD/RzfPOwp3OaVv8T05ppKg4hUoIyGSMYvFCRdzigGlaosZQvff/0C7/96rcX0QGoUsu7bQiTGUdz84LLHB8HAxBEMePGDYojuRHQB67s4v17u7d3a+ssisjuziZc9vmf2giRppJdpBZt40BO1qhdU3KJNdIrhpDF2sphOw7PHTz0vXPLzy4gi3ACMig8UVOTFAsA6OPClTm+UswbAI8XyhYBKInCpcuMgAyal8Nuu/fKAq4dW7hyf2t3UI7rgFYbFACAYQqb5r6zga3p1xlSD3BfF9o+76xB0DAZt1sZ5Z2t4e779ycnbw8PrS6e8yBGKyqshEVmBkmE0wdSgef4poMBATKSUKsr2DIOVtcIBfi1hTM757ZQ1j+/+u6d0VbrQDfPi+3JsIlqJYtEiMYgUgPgpvkWNnXGmHWh5wvuORoQ4ARMMCiZGgIhelODO7JYlfW9Yf/e9val/q1frV0+fP2dA/2GqxsAAIAASURBVJ2F18+9stpZOLx04HB7ZRntCKeoM0QHk6g+wBk5ErAHsXMOEWAYI6YuVONWm9RWbDU8YcFlz3WfXj3bfubps5d3tybbN8bD/kLRCx03mOygXw5qY/DUJ1EJEGNoVCKleU9rjq8ISlC2LMtkoV3V9e6k3A2bN++OFtauXI07rx0584Mzr7wiJ5bzvJ1DqohQNtErFlE7ISJyIpIUiu0OesXy8oK/3d/ZHA6HdV0qTcpg0hbnjaiutVbNKHOOlHLSOgTWGsTwBqeEEOMjXv+bmYCcsBAzKFizSZo5KH2KDvqRgslS/VlYNdQaVfWzugVfoiWOTXvpTQfgmyoCmA22n1QAzEwz99xsP+Gr8OVCDJkKoiIF+5qBSD1Fj4kFcXAEgFRhGhGChNCFFsKtIs/zLM+9z7jNyAGkjUCERJOYNgMEUtQVO3OtbALcRf8XW5d/9NHbv7z10Yeb10dUaQEpsnaRKdlkPJqMJpw/RIFgjjn+LhCzTJWSp/ksCinZmNfq2r0O5eXmaLw+WHTts0+ffm315D9787ef7R5uIYfFamLI80hZAMqpRjOxpFNmGEUQJfsfBTQpDirSCtilkZFT+AnCfWxfXbt17daNu/2N965f2qmGO4P+uBqrJ8odtxmZW9/ajpLcwiLE4BzyNjuvw3Iu4pwj4YFaizV10v2ee8akhCiElHJnKIMt5DnXte5MDvrFN04997vn3nitdZqtnOjEuwyZAKir6GACne8W5tgPhQAQBLYaqoCA8ooxBK7U+MXt4fv3J1uacdFhBsohOfcQnGDSJles6WYxASlRbPrq0wgKnjYA2Gk59nV5rOtfP7bwygIOAnXZz9odgAMx0viMkCqfoHkJ8XFi3gB4nCDo1M7ax2n+jzM4Cz0dZsiA/NWj3Y/WV+9f7Q9CbOr6U5+fSCS2N9MQWUOmSF5daSEVH/I9xRhj1KIbOwfvVqOf3e4fXV3snYQHMobElJEpZASilMw6b+HNkUDGRNbLW6OyGlQTzjxIHLCArIX43ePPUhloNPnp9ffLmhE4RIPjdO6CTJmg5ojYpiF7BCUE3mfu+bDn8xxPNsYj5BmynPLckYhBjAhSjSa+nWeLLYQYyvpOvXXrzqZX/OW7P3n64JHnzzz74umzpw89dTBfWkDWgltC0ZHMS0ZIzIe66WdFEUUugMCmIoBkW84kkuWOiYEC7ljviO8t/+/+8/+6+8sf/ehXP9ncGCAUmfgKQGUgZ9C4R/lXbhSQ8wX9HF8dxvUkkuO8pV5QFAg6jhjH8t+9/+MPLl/46PLFH55+8fsnnn+hdbyXOZdNtYUR0AomDOOgIjII2s7cMcHCcnepl93c5Hu7OzKp7+9uoqhd3stdIXAhSlAbleSJCVxHqpv6N9jU0t74kV0BaW9hDDEIpyRkA6mBzBL/P+nMyIxsv4Lyc+PvogCwqQIA/PEHf+l9wVTrpn3vbVr+/maNP2aWmrj7OgGmMJp2gj5m6P+oIclKl9TMjBSkKqYOFpXEwGTRCMqmBMqFeuy6uXTbRavtPTeUC54l2TMkGTHS9OzPrSTdxPj9rZt/df38j668+4u7VzfG6+7EYQXBQoT1qRI1kM6Cb+aY46sBmXJaC9HUw5YAc2CIOquJBmFJi5cOPvNbr/zw18+8etYd74FgqKNmeRssAZy20Kn074DckCkoUTZCHUIVTYOAcg8vASihE4dNbN8abV5du3Xl9s3Ld6/fXr+/MdoduxjEkAm3xRzXpmXsV4O6d3g5OphQbRpChRgQaq2qeQlljj3MipkGGFLqL6dFTir9UxIapz48ANJQhyryMKyqf+Pg6d898+prh08uwjkSL9R4JYbaVNtZnp523gKYI0GR8qqULBUSI0iV8wmwAbx7Hz+5tnV5oEPfbklmTPD+oV+DASiU0cQUMRnIyKbRTbFZwc8WT8IhHijcK0/1XjnaPQgsoKx06CyPyJI+ZhqGkYZtnvsAPUbMZ6/HCgMszkxOQlrNGxh1N2cb3+u2Fl5YWPru2WOXdm/dXa8HMUCmexQCjJUgCmo85jRF0jXpfwRAQfwwu1p1XqpQw3WyxUP93d3310aHru6stBdXD6IgbrFCFZZ2r8lrcc5/mKMBNYZULs9pt54IMoIwkMME8SQvtU697KNOytGvtq4P+mM4gjFIAQOT2fTWGoc4MpiAZk3mfXPNHHMAQKsDYRBbXdflsK5qhAA1tLve+zzPBKJt1KWGEENQlux6uXb1l3f/49t/dWTxwAtPn37l5HOnDh5foOJge+kwL3eQeSJ1NUUqInttQ8ERLYdMUE07qgo4sDArUEMBRBCDvrX4iv+1Vo/zv/jVT2/eX28t+Ha3V3GoY2VEkdKjmuJSKoR+02pwczwuGJmRllqhMngBCwpuVvGl3Riu9c9v37x++fJTH33v7IuvPHX2aHuli8wDJCpMkix0jNiQVRUBeeY8kLmsc+jASivbHFe9fLxb8bgcxjpmruclq5WrWsVxbVyRVUBgBIAZoGj0iFf/GhnOMdz0hcym3qWfyB/+CrYiRsnBEUQUCUFjNKXpCvABB+EvVQGQQPRAY+Ib2ACYISkA4r4QCtsXDjy75xGDlRgsChhHBeBgKZ2GiMlIlWPFQXOgyPKO5KsZOp7bLV/w9GQ1mMGl/hbBxJTNDFArJaxVW9cHa+/cvPyTS+/9/M7Fa5PN3RZhtR18ABQaESOiRoJ4LrKirMI39pSY4yuGEZRVYbUgppJo44BLoEyHEaN4kBdfOnXyN1/69g+effMUHWLwEAoz71pJHKwwB5J91v8cp1JNBhZ8DQvQCBhkjGoduxuT3fO3Lt8ZbFy+d/3S3et3dzb7YWxMmvOQY2ADsXjns0wy79kL0N/agGOIwDswTcl7Oqe/zbGHWQOgyTrdo0s3LWemdNs82pglK3fL3ii+dPDkH7z8vR+cefWAW/A6aXHbkPypzELdyXKAEBQyP+Hm2I+plqQROUlFbgS8v4G3rg7eWxsN81Xq9Sr2MZSZl3pP6Pg5kJjElJb9LJYaWgTjxP3X1B5IC+m0dgqhsPrEave7Z4+9sOC72Pbj3SwvYLUhS9blDlCwmDar2/ly4/Fh3gB4rCCDKsBKeCD0VBUUabhFoVzudZ877E8s5O+v7ZblJOTeeFozIphBiaeR3EykSdRuyXnu4a+tLHOj0ciEsu5CWdGt9fH5tcGZzcU3DqINV7Cbpg/MnnlekZ1jD3V/4LtdEvF5FsEGi1plYIwmC7nr+UN2+sUPrl3+6Nb1rXqcrRRR09qIkMIADEIEWKLjCWCKMJuwaH66zfEgxIGAqIgKFnQyyf//7P1nkyRZlqaJveece1XVmHMPTjIzIjIjaSUvXtXVZGe2ZRZYWexgVwAsfgW+15/AR4hgd7ACmRHsANMyMz292zPd091FuqoyKys5D07dw7kxVb33HHxQNQuPyMiq9KwMVqmPuFh4mJubqamrqZ57yPv61CflOFfVfj5AMYYqHEu7nSTtQX/oGZzJsIznB9euvbPyi7d/3UH2R69855Hlw08ceexQtq8NL7BEvEniw2RGyyARmdV5ujAtTQEBHBEVTKCt/uUXuo/v//58O8hfv/7TrXFeMsYxd20fJESGUQSqGkA1XNm0PzTcO5LURwsxBiBCHIgRFAHcTluebaQXh2v9j1+/tHXtzNb104cfffnQMynIA54oE2TKAoJR1moh6HhcOO9nhVrwi73F7Z4dnLNzKxvnr6z0x7m0xbXTnMXYGFDSQBrgcp6odt31c7lWzdFlreMFqHHlQ7b7c2ektUvfXYcmql+8qw3fPtPv/9l7fk++zrn+KdWeV1g0U1BdbjEzglJ9BNSh+D1RZjMgMFRgULAZlEmNIyimDj4qh9IVZRKtI8msS2ZT6aXIvLUEDiCFlmohmkWXJiYWmAI0J81Jcy5HKH964a0Prn76m4/f/fTG1S0J1svas0mZUjkawBOE4YCgKMuoFiGEvTcJNjR8KZS0FDPSQGwMEMMcQAguU+8GIRnKI7P7vn/yhT8+/fJx2udAAJUwYakWy+MiJ7VOlmHaBjcV0hXA6zrCNoocoUTY0sHZKxfe+vT9j6+ce/fcx2MpS6eFaPCElqOEzUuaObYQDai8AWKOPCAEWZiNGhGqgjFDJiM2zWKk4XOosv88le0hUkwWsEykcBFt17K1fqtwTy0f+96pZx/1+7gIw/7IL3TGFpS8wtgxiyBqGAzdTGM63fBZqrESNnYj8AB4+0rx3rXta6WnhX2t+c5gOMjzbRGB7PH6PpFeqPWslNiqdGV1q3VDmwEwUnXFuGv5sZmZJ/b7eQTaWaV8iPklqIKhE9UgALUy2z2KuxvujPz4xz++39vw9YWgsBJESokSVaW0REFWwMbwcCLqOEfLzfe28vTchSuLy/tG+dgAl2YT4zgmNTFms0oyXdmMrR6JNPniSxmCkpbkfCA/LhDIZa1WyIeXz3zwzBNHWLXjkJCYYjgqjBInThpN9oYJBIg4wCJTJIlggBJyGShTzkw05L20d+zEowMrzl65FDQW+TBNfCgKAFmnHYbDOOjPzC+EomCre/9jlbyZegA0l4yHh7t+cohAtGr2CQDUrCzLca4WzCIYSBiJgyMjK2IOU2ONbCpmjs1xEBuzfXrlwpufvP/au7958+IHF4c3dhIdt7mAJZyRYxMFKZlSGaovlAWBmMiYAiwABmZwxzvYeJFmnnn0dKedffrBh+ura8v7DkRTZYoC8wJPcASKUAU5as6gDRPu9qFgWlSVJ1KiqFQaqzmlJCqrMgGeCsH18dZbl8/89J3X08XZrZBTJ0vQY/hAZBZJlSOsjKxInUsInpABTmne0Xy3vdCaTYzzwXg0GFi0VpoM+ztJImnCLEYOSUbwXFqku2miyAYGR4USmVChOhyPjTjLWhZNQIwq8UTKMCYiYpskhr8YU0n927jzow2OvWpUqJIS1DG1Ep+J81bbNk1nq6u5ALY9bA1VC0GCkSmhkjWqrpyOfWV/oESFIY8hgEhY767STVV2MDKiyY41kBJIKFbHIZSjOqDlk3bi2PSuJtVSn0Qz8lICW4NhYZZkWQiRjCeujTBYJCgZANY9HJ/1dn/hXzCiPMboTJ0FBKUyTajbTroJdwQ8Hslw2FZdztqHer2DHZ5vkWMiiyhLGgeXR1EVgxNoMY6iQ4lbiDvAFYx+ceOjv3jnH/7Hv/s3b62dW7VB0RJriXpEKy3kMDONKGM9MIdalYJMmkJRw5dmj4eO+W5aUEQMIEHWStKOR5ZGP7q4Ma+t7z763H/73X/yp09+8yjPZ6W6oHBi4OqqIUBijCKU/UEmCakCBoF6BIfSYYPjCsqPcP0X59/9d6//57/46V//xzd/9s6VTy+N1ouuhDaFtsQWa0rRIUosKIxRRkSDGdSqFg0mOLEiIGolGAdVRIUSjLGX83PDHzi7JIBY4RQyafIJBG4lLk0UZiFSUCnVFYqtolfIf/3qj/6HP/2vH5MFP8wzdZl4cs7YVSrpCbOYcVT2HvxZu/qGrylEAKjI82LU986TpEMkF3I5U9L/4z+8dsU6487ikJNREYKVTowJSntxkmaDRKAyKSUfSYzJyMCBTIWNDY6c91oWHMO+dru4dul7Txz5p99YPJVi0bYzy5E4kAMyUFoyDKj0dMUKwMC+ERG/jzQTAPedSqq/vnbUeU5jRIMaoD5qT7A/wYmev7zUOXPt4uLCgX4oR/0t7s4oVIdjn3ZsHGxSrpsMlO9l2GeCEtdjOQQw53BjSXdc51dntv3R3r4sY2iMfXGp8752BG8Ssg1T6Pb/MSDGTAli6aNpSvtp9nunX7y4vvLTj9/ozveKMpZFjCjGTqiVGWhzZzsFc/27ELt9Nr+hARORs8l3t+ZfdDJdWEtfV4kdiwwzI1NlBOVS1EUWC4OCbDy+tLH5/o3Lvzj/4cH39x05eORgd+k7J19c5NZy1l3MOovSyjyRERm5GEFWIpZRFcTiq8O1TZ1ARYHgkfzo9EsZ5G/f+dU7K+eYA3fhxBeItYG7OAgjv/e7reFrDdemQSrKDGVlQAUEqJLmjsdOldigaXD/+rW/P7Fw+JlHTz19/NTJ5MA82socWTtw5FkMCAjDsohBRGbSZCRYILS6SY+X5zvja1vDlcFoZ2OwPDdfWFEUhQbzrp1324HISrQI7m6e2wlgKBMxiEFCVKmjsE2jo+mMPoC7O5FjBLMqNT8pZ5vVQjS3Xjcn80F314f2azgWYFZ39xsQJ/I/Vfv/pMGgHgK4B4k9JQ1i5MgxkRJHJYDKEXGZj0Y9koV2tpC1F7O065ACFrA23E4z7iYt8YIIaIQaREGA9wG6jv5rW5/+6tyHb1/49PzG1Y1eDBLIwFBRgNQpnFpl7hdZtZZhqfTBvl4HQ8P9xRjjwTYSQbtNlKBEsTPikWVjevbQyWf2PfajJ1765vGnD2CmC0hkg+W1uo9GC6pwoCRldhk8QBYJQ5SrcbAy3F4dbq/a8N+//rfr5WCzv7m5s90vhoEUKZEj8zGSRVYjVYKRGlkkmkiC2eQm1lcEuxli1h+S6ahBQ8NtWL1u5cmlXBI/ynOMI5jFOInkgmXR0Th8+8Sz33v6pUOYdUEpV5CROFKuNAsnx9c0ImiypQ03YSBJkqCtfjTn2gPw5TF+dam/4zpj8bk4MINipQeiX1JvU1GrnmHaocKpL/MB2gkLh/5WS1zXJ+NrF59c6pzo+f0JeoDXiKiAwQDh3SrON7fDmv63+0lTALi/EKg29SWDw7S7maEemoGUlNqCwym+sS8ry+XL//Bmd2a+KMtRWchMV02BQJ5joaSYqHTV+S5grzP2XI32VH1aAClpLjyU9O/eOzvfOnV4rh3AgmwmYQHDtPn4NtzO5Ijg6f8MIAJ75yiGMvF4bunUxvP9fND/ZOP8dp53vAy9hHGObpt7bV3bjElrt8H1zURIUwlo2IXsOsvprjKARdxM6k0kN2EAQ4lAiAADEQgMMjjH0kkkWlHElfHoxtr5T3aut5PWb1YvLGUzj8wsnVrc//j8gWO9xf2u1yIhrlwq2IEtRC1yKBMjSbwohXEQxsls//zz3yel7e3t4fZVc6QOTlwQQGiyec0B3XAvYUDFIAofIVp/gmorMUFgzR2UAcYo6K8uf3Bm9dqZ7etnN1eeP37q9L7jh7EwjyRH0eU0BQFw0QsIxhQMapnn2RRzKeY72VzmstX16zvjcrjmW6kmlMewM9o2Cb1ep9vJrF/c5ferZEwGJghDiCK0cu6tOrxvKnHd2w+iEVWGfnFixjuV/dG7EFJNzYqnIwtfzzOP7toVqOYLJ/vB7s6e/y0YEMSYK5vfMkFMNGZBMtYW2WLqDnZ7S23XZogCESDMdrvsIWCowiK0hBASiuQ2MH5vdOkn597724/ffOPSx1txhK6gXUkFAVEdIYkmCtFahjoyIqF0iIRA1OjRNdxTjJHnaM2m7a7klA8GuhV6mi5T7ztHn3750ae/dfyZfZhNgVgEUSa2mJfKZmYiJOIZAFg9cuQ7NloZbJ/fXvlg89pHa1fObq2s5tvnVy6XHAHThLjt4IickGCUD3XSK8d1GbSyZd+lMrrrBFmHkDZ5PADUGnbNCEDD7ehk3TodYRdCCFCF86myjPO00K7K00ee+POXvv/i0uMpyEVOkhai1F2hBiHcLNE3h1nDrZABFh1LSDvDECN4A3j/xug/v3tmKK1cXDXqC1KYKTHXEe8XZppFnNhZA1BCZCXPyAPYCUPzUeKTHrS/sfrtZ77xjX3Z4bSKOwjmYAx4CANgnbhfA5XTUXNU31+aAsD9hUEOAFXneoPUlw0Bt8EOFhWSAfuApxYh1HlrrnPpxgp76c50xnEMY3SyHCUzyLT6iHLl27H39Z3VVy6AKldxBWIkjJ3/5Mbgzav9wwfaT3axmCSxinxiAfFfYs6g4Q+WSVQtk6NCJpcQEEF86mS8fb0z0/rOsWe8xf/nv/t/jXY23UIna7VWxttW5NTpoJNpQKQ6hBIFM1SbGKjhFqrDY+p1UgcoVdt/dbzdDJ+lWuPViiNVoo0BIBoAK4qxuDTNPCcJEiqLMi+GG/n4/Jk1J/6A7zzSXjg1u3Ry8eDxueXFbObA8oF20u4msy1kzokHI6hF7Y/7razVy9rjIvfgfej96XPfnFtY+J/+019cjJuXR1tlCL4n8FKWOcY5JLnXe62hAbViMk0/RIASlBDElAmiEIAD9nW3RsXb185c3rz+6eWzzz/yxIvHn3h07sAjdCAilxBb6tqtlKKrVgsJ16uNlLGUwC24VjJ/YNQ+e211HONgXDKQdLuZTwAejsu7rWjLhojIRo7YszBzNFjcJXxjDNLb3HfvHvHWtLuZqWqIUfmWUPwubUmlTUS77Ae+ntfUWI0CoNoDtQ3AVFpw987/yn2Yb0McqcZYDCnkjNBuuQXnl1K/vzM3K2425QwTU1MAjNSxAeNQaigIap7MUwG7Fjd//uk7f/fBr99eu3BuvL5lQ/QSLHRQbNee84agJlU8Nhl3YEMkkHKtVdHQcI/xbUgiAdof81a5pNmTS489sfTI//6VP368c2QWWQrkZZEQW4sBcCydwMgZeAQbYTzUwagYvf/Jhxuj7Yvba59sXv1k5/rF8daqDqFlMjcDEBhGpLBoJYKijPBSB4fGRkrGdRkgGujWYnBVLeY6J4tdEwB8z0uGDQ86BhjY6hOqArEKqyzACZJWmxO3NUJ/3LXkWGfm//CdP37l6NNtUL7dX+wugwWlTgdNBDBo3fPfHGkNt6OkpRIpiyayDrzfx1tX+x+v9sP8TKwMU6rZEaqH/vYcy0wORa6CCLJICAxFiU4GCxa12xLe3tYyPj7X+eaRzhML2AdkgMILt0ECcoAng68KrDRpviFukof3l6YAcD8xwEgAwFQMVasaDKAEzoPULAZSAbrAsRQyhx+ePvkvf/qmaycLR/d/2t+GpDLXjev9yCKT/D0Dogj6ZRxTjRxIUQ0WGASmpAX7mMy+uzJYOqe9p7jHKAGXj1psgP86NpI13AnbZYs1lZKt19WMoiiSJAG4JYmWdtQvpMefu/Tct/767Z+c3d5AImACTKFIXNDIBqeYCgHpl5loafiDR29LlrGh0p1WKBtuJjaMQZWF0fS+m0O26UyvzIvhcAcBifNpK0l7Pjq3MdgJGi+PNzfX1y+snf31hWzOd9ouOfnYqfnO/KGlQ8cWDh3qLi/z7KzLxPHazlbhrSct51wcFuT4YDL3o0e+ufrq1i8vfTA885vB5g5rmsxlXpNhLJmbDrKGewnD6nVpycw2mZshBEakyeelGroy7S524igfbw8vb1/d6K+tbF27tHr5xMKhf/7SP8tALUclNCi1xPn606QWY4gRcAm7BY/WvF+a8Us9f/bqtY8urqlSp9OZa2W5YnurP9PuAXcr+UgALDI4AsQmIl4klhpjlFsWHru/v9ui+GYEYyKGGmBQmE4c0u7exa3K9hPVX9M779oLPqCY3f6u60LI/TgJEzQFRw1WFkkou6JLLjvUbu3vZcuZy4AEIINGU4MwgVGMQ4nCHEuWRdgQ4UpcvTra+Pf/8Nfvr5w/v72St8kvZB3wIBYYb0/bm6vB+6qUYIwqyRSZI2nkKpmJZjXecG8htHtUoNgayHoxnyfP7Dv2oydefvXRZ5/tPNKCc8AgH6qqZtmAwmi8s5B1FbqOwfV8+9LOjUsb16+ur2wOtt774O1RLHbiaNPG2z6MMkZHIFkRSqk6ZYmslrHguqxHE8G3yfmAjaMpjHdfBeqmul13TmapmppZw61MpBcq8Z/qiImMwAAZWqn4RIdluT2YKXH64OFvHn/mO0ef3odeKEZMCYjAMA2UZkb1BABwc5KgWSg07IYAsVgU4zJtF8AlxS/P6bvX+8N01sQrqSCPVo8toRL33tOQ3/R4VlSHsFE9AYCylIVu3FwLMd8/O7N9/ZoMix9+9xtPzeFwim598KfmUyKpLRwNUqsAKaBKgqaqdb9pCgD3EyOORgAEyqZQnRgBAEzGEiCqINMWaYKxJt1XTnV++eHiuWLIsYCW8M5c1SMkqlCyaoaA7UvN8xKDAFJYFASpkgPEgdjPLV/q77xxfu3w4vL+g0iALFaDBoovqSzW8AeIEqpjmKzu/WeDAVHQL/KUrN1NlzrzETFYXCD/33z/z4axv/bGTy+tb2ExQ5LAFDGAyXQSqE9VgJrLRcMujO6YrmM2EJnAg3ZJZhprlfeoJwMMUx0MAwkzM6epz7gtiWPSoGU+8F2vsLRlUsR+Xuzkm2f7axb1rbjSSXpLnYUj3eUTvUMnZg89MntgvtU9uHgowEpY5nwinA+HZVlKx//Zs9/zM+310XZ+odgZjZ3TJHVZ2tuOo9gc1Q33kDrjL4hc+wFUa0slaJUbmWpTkfX7q+K9n3WWtMbb4zObl9a2N96T9o3NG88cO/XNk88do/2BaRtjHykVJgPYSFQQqtl3gzKQdZP2sf2zrezc9c2Nrc21yN35pYOL8xiFu/6GLRJYyDsWZgYUqlVH531hlxoPVRMAqrdXMVEt+L+6/Py02b+egJoMAXzdLql1AcYQYREW7fYoearCVBkD3FXYIKrekPhkxsv+zB+ZaR3sdJZSuCJ6BokAyglHQ24wtbIsJXHkkiF0B+V7/bO/+OTt966e+fn7r4+8xowkk6CjoswRcgghy262ATEUKBhkIBjqDiSuNdDv7nttaPgMhoR8HI2wWcxq9szy0e+ffP57jz373OJJlKXGchQjeUlb3RIYoNjk8YXVqxuDjbObKx+vX/t0Z+XSzo214WY/75f5mL35RDjzvuU549wTEYV+SWogMhgRmRNiJiItxtO8v0KmYzECD+AWpfWJ05QSf7Y83HRvNNyC7lqxTgTTwYAwvMSyjFvbrXH56PKR7z/z4p+c/tZskASh6zsucQDnRVHE0HMwBVVjBJMagNXWQV/G2bHhDxPTKp2eAxvA+9fw63Mr53eizCyNocYqCAxEcIQDTbQ69nSlN8CYjager4dy1ZUZ68RjWbpYzDl5ZGnxlVOdgwkW0BdkhXHghBmuKpXWawolU2IoIcIBEKKvMMpt2CtNAeA+E4kZINNKtRqmoMQI4wgSRCAaJESW3NlwTuVQt/WjV5743z449+61yzLbjZnoqI+Wx/DmYq6S66rdeff66SICmFCKlc4CAIWPlIS0OxwUZ9eGb58dP5JmywtI0xRh8JXujIaHGyOocZW54GkMhGoEEq6djYqcS2l55wy6M+hmfDCZ/dHL31oJw7/6+I1+jCCCKbxANdLNAfzqkG5KAA23UaueWaXvAwAwKIHIVZWAm/eDmbS82bellfpHdYCNr16FeJek3iVWFON8PO6P83KULc07YU/iBOhIbFNOWgA7YQAbf7S9M7Nx9UA8e9jNHk8WF9POH/3gh21y+3z3YHt+MemlWTtlDBAV6QvHT484dHrtdy9+vD5Yl5JcJ+kbx7vcdNzQMKU6m9an1ulKkibDgkbVuBUHEBBZY7kd4ZG0kraIeBuUW8Pt0bD///37v/zk+Kn1zbVXTz37yNyhGaReOAc8sQM7ECNElLDglYQ4jgcHW8tLR7PZ7tyHF1a3y5AEdD2Gw7v7ftlq9RQiMLMQE6C39IBz3eh0Tzo6b8n+T+65vSedbv/mK3pd2j0B8PXU/6l8mG+5Z/Lfu63281kIsLzselnqzR7spAfbWE4wJ2hFeBg0wAIcReJAnEMt2kyvFQxr5eDTneu/uX7mF+ffe+PqR2d3rhczoFYK0WLcR1540q6wRY6BAlNdKSeog5KBdmcy748HRkMDG1ypnNuMtJ/Z/8ifPf7K90+8cKp3qK1IuVWWYURcMNZ1cGm4fm1nrT/e+eXPf7Jd9i8U21fizjUejaWEj/Al9nUSmBAJIYGWobRSoymGpRnHyeUNtQG4od3ZvSHVPwaWaUpkUhJTAqBaSUXucpmqtXKbCkDDlF1r1foOQqyCq0rieTxGUe5fXHr5yWdffuLpx1r7u7m4vHS9FoCyLEexTFpZCfBkEY1pIQFQgmvO0g23oGnajsD5Dbxzbnx2bbhtqU86sRyQFYLSAMApweBx0+T8i2F1NeuWQxrVOIvXUR+ZSKnr1y4/vTj/o9OPHOpiTkcphkqwmEbighABi8i4msMKVV6SSIxYa4Ho5pi+bzQFgPuKVf6/AHbJ9RCMUES4Sa3XogIKU2+xG/DDZ/DBVfezD863Zp/NXVZu9TG/D+NRFAsWoGrEhi8d0EdYEAtOIcYAK5LAfghXuuxGvvPJ6saF/QefWkAQT8GzOQIZmZFWM+wEMJiqmuHNd1RJkIEan7E/dKbq0vV/AQBlWWYtT453drap3aIyWrBW0j67dunJxaf+9KV4bm1juH5+uB1CJtTJrBiqwwhTV4za4FqpabppqLl5hqtTWvW3BhATmdnEXx0AiIx2HTrG9Qy4KQDMzHiwGMqyzPPSwbqzMwvZ4kZ/O5ZhYAEAPFHqNfNIE5QljFHS9jjkg/WNne1L4Vrb3F/83//z8aUDp/YdPbl05KlDxx8/fnKuN1+CtjCcxeyLR79hHRqGfv+jtfHOSEg5u0f7qqGhvjhDq89FnfffHX5orWA7jfhj2oKFOBqOyHnx6UzHddkHuDl8vHXl+j/8+3fOvv/951556fRzB7HchjdEBxi00NLKUmBpmhKctLhEiFH2ddPZZ47slLiyFq6dvb44P1ttWd0htOsDWoUK0xpe3QSHqjW7asbkSW/m7e+z1vSHRq4TvAI4VBqLGgFiV/k36mS4XpS/dA2gnqL4XbcADAGVFzkY5oAIE6s2lxQEMiOj2iptj8GSEqTaIfVecFwlfg0ENYsMAqS+OpOaOcYX2vIve1u5ZDJQmx4rTfw1J1NY0x3I90RPm6BVZ4wZwQRQg6hFZZ2K5aBK4iihuqltZnT6o+k2V3dMn1ygxlFJYWzEMFJi1Icxg1RMybSS2iJTQYz5sOdbBzrtRxZxUNAB0ggaB6QOBBTjImhIJIoL4Ci2ibBNw3dWz/zkgzd+9unbH25f2UpinJEyY07JosIh8dlsmuq42NraytIWGWnl3Uf1LP6t0qDVSmHaWNpEVw33CDEkY5NS9rdnn3j0seeef+4ADivkUrExm/W2bHulv3VlZ+Oti5/86uO3z69ey5EnnscS+6kOW1L0PLIU3mARZSjKUOY5lSVDhYidOBZJWgDAThmVrK2awWxyGpqm/icTP2yTy0qd2yeoEVnto4HqrilfxyJqw+dAgKtNFBEYBdVTlQBQKJdGQ8xq9+mFR58/+tTh9iFTbaXdcjSKwzGcbA+H7e6M9348zltJShN7s92JnK92LrDhQWOaJSOj3flAI1PoJL02eQAYkILdADi3gY9Xt1dLN0o7BRzYOwQYyJShTBq/5AYJKgkHVjIE1igODKQdbFzzs90U/a1L5499c/mHz6C7A88RpiCtQhEAUREi0sqDb/KOKu72hGXD74RUm/bD+4mhyp+DallOAPXATf2HITCMLQDRSEbw14H/dKH8l69/8PP1OFw8jJl5FAVigBYUSjGFJZHEkIImU0JfEAqgUiz4qF6Z1Sl8wWnBjrJUh/0ujRdGN05h87975cl/9uRsZ2itaAyNqYZES4QIdfAZ0kQZcfIeGBArOQAQcFMD+APGdqkW7urJ3kV1tNdBkm4hL4A19N+4/P5fvvaf/+Hj32ykhT+ysEU5PGCKIiJCzLcjQW1kRdyjil3D1xL+vEDZ7pTmm/pVTGpXRkaVfOLupKROrINrS2EDKTtlp3CRvaIYlxm7pIQN87S0w0v7nnn89GOPPXbg0KG5bGGAIkNrgPH/9Jf/89//5O8ee+6p8/nG2O/hEtwczw2/D5MWxl0fjunhvSvVjio6J4uI9S8QGTGDyEgMEiiJwLikYZhLWs+efOL73/z29xafP439MxAGyrIwMyEW8SDKI8hJCfQjWKDAZsSZ8ytKSRE0aBTvXNYiJ0UZi6JwLFJPEpCHYzWKFk1LJ0pVbeBmAcBuqjQAE2UwYyUDQohBxSecpMMQVnf6O0Uovc+JIrlKlZSVxeAjA6qs2PtETlWZ/gK3Kg7RNGjtO5wwdchaKA/Nd1sWnQXTEBWR2MQTO4S4lwV/vTciOQMrMQAxFQsOKkJlGQO7mCYr/eLaVp99Zgol/sLbv9dbrS7WopD6vMmREQklRaUgBI/oipCpLbVbyzNdKsOddd2+CthAUE6yoeHGSNdHYQQKMFVlLblaZVfK+JBIzgjsqtwgyAz12hts0Bh5UsqYBLQMysmPSivKYGqJJD2Xdky5LONgazDXbc+3nIvjsr+h+aDtrNWSY8f375/vLANtoA10DBSAUQlhkELURIdiBZHC9aGf4spff/TTf/jVP15aWxlKGLCWCbid5laCMWnnt6kAI4ymHwrcKYNZ30tW5Tub60vD78OesuFZidZmcWLx8KsvvvTNp15dwtwWtsfjYZIkv/jla9dWV85dubS2s1WKWuoCbGwlpVKKBkZglJU0NVDPcWrVaVbdN115Vv8h3PYRuOM2f87KdHp9afi6safj2Sna5hk0ZM1RQIDUgcUFmrO0uLy+OE6+f+r5P3/5j1449uQCuh7owbPyJCzj6VqDjACb6ggBqNzOmuTJHzBGWo2De3U3/bgYEBSsY+QBpYA9nCtYco6McRZ3JP23H23+v3/x6Ue2tJHtK8yh7REGhGGqA7EQyQXygVMgge3pGk+VvrdoTlQCGgnmPDgBJ0gdtjfaa5e/vSD//Uun/+SY3w+0UJJFQJScTopXddeBTZKaNDnUq66QhvtHMwFwn6nmEQEYeHckQlMZwvqnDnAGdZZ3KTnS4dP7Fi7kg3PDUSkttNsIfQAmiFrrdgFV81Gxxy0K0+DJIIAzOCOxCDAH74alrA7jmY2dC6PZR1PyI/KgiZp2PTRpiDflxmjyRqdvpuEPl1uzFXdab+6KaQzskBBkGfLE7NG1A0/019ff3rhw/eqaP9ArYRCCA6LFGELBpLGW6Gxo+B3cQVYbuzqe70g9sVs/EHd87ES5Y/p/DaJBUB2Z0k4ica7QscOo2A4rlz/Z6Vx8e/XKtVMnTvZ6vSPHjn7z2W//sz//Z9Lyr334lrXlsy/R0HA32aWXhTtck6sPTiSQEavUswFCMCgTCNHATtVz4n10ujYe/PrSByvF5lvtN/8vz/75qc6h/TPL4hMGD4cjG42FXJJlbFCDjyABAUuC5Ni+61vFsIjD0aiwUBZDqDeCc1zN88RopqohioFBxFW8yrtWwjd1mXdn/6dvJDJMqrYpJYMjIjIli2wF1+LQ3liqjm9imO6pEX3axDTxivydt1WBoTJA85UckSGYkdUdE7FadZlhj6u16i3bZPtra1dSnkx6KCGAqukPnWw5f+Et3/Ptrr9O/Ser2tqMPntyVr4HfgSkpGAzNoKS1T10BASremVIAXC1ncYRAKJS3SS/u0enfsKbb+Omia734tLUuGVIS6UQNIYwNzcjYTzY3JJip0vFfMfvm23N9bLj850U8EAKJBFURe+OQIjFeJjnsePN+QHC9Xz1zHjlX/zjX3ywfu765g0kjNRHqDkiZyj1ZrBNZEAgwEC37tM7dWTc9kYaGu4RDGgeX335le+d/t4qbvzNWz85d/HCldXrV1auL+1bHuTjcVlYm3yWsrNS4yiWllrkaWvcZ9PyZFRpvn1uWPXbDvTGCaPh98OKUBJKZ/BAQhACyBuVVzf3hfS5xaOvHjr9xOzRJcwIErao5Hafonctn2/vPfotLU0Nf0DYLYtUm/47bac1gEBixIGoL+5siY/XdlYLy1utmLYQUVudKwFsU4fOL1c6UgdSJQYxKFhtnaVIEgyGfjg63Gmd3tc90uEuzFlh5KqsMhnk1jjjFtHR+lBvDuj7TFMAeJggY0R4oSPz8uKJw5fz6zfOrWyadlqH+1FBDPVmVbMVw6B1U8ReXoNdNJ2KrhhUKdShlovBUeHlRlG+e2Xl5MHl9qHUpWAiCBPgQb7SmDU12uUNXHWBAfXSpKEBAECAh3OAg3+0eyQ+VQxstPn2aGXlk3SmE9QsIcCBjSyoTnMWDQ0PKl6CmhF8K/VpilGxNuhfW7+xODe3pfnly2t///brf/PGL06dfmJAsfR8L2QvGhq+LHeqgAGAxqDiTcSnKcD9YvzpxfMr5XU3cE8fOvHCk8+dmjnWhs/aiY7zmOcJUkQShgiKiMBgQs/B5pJBjm0nO8PBMISokbwX5zWCmMEUQwwxkpmXxDlWmFZZ2l1bdMcPESlblSpiAmBmRCQiIkJqRLdbOlZCQNhLLvRLBDNkdttvRbMANTOrHGqpOSPcRWwiFme194KBiD6nEY12rWOpHgCof2JVrYAYmEjJAUberG0GMmdRStUYcjMT0iyRUAzCeC3lcmGmdWR55tDi7FzielVgHOt8Uf0Kjrd3NiwVZJ0C2MTovbUzr7375luXP/rFlXe2eeyTJOu2lSkvxpWJ9OTtYfc3zZHU8CATCYsHli9urv7LX/yb199449rK9eVDBzrdrp/rrg62I4NSEefUSyCUZpGbY7rhwcWAkszMlAjOQRgGLtTnpv3R4X2HX3rmhRef+sbR3hEPB3DTzN+wGzLINPzblT0zApl6IodaMtwcR6IxsJLb+5c3Prx0bWMUtMMiiHXjiDJsIvbIgAMcqOqO2UPYKlY1FjBMIqdQgBlRuxYH2ze6+c7Tj+x78cT+I/PwBkSQNAf1w0RTAHjIcOydYlnw7AFc3Jg/c+lyGGxkw94oWqRksr5hMoipkZZ7CpiIAQ+KoVJEZQOCcaUc62AIzKVL+5J+srnz2sXr7eTI3GFOgarHjqJ5ArOZmbEZk3ItqUEAK9dTmndnzzQ8dLBRQiiABCTgU73joydGNwabI83Pbq0XYw2dxGUJM4NBHO739jY0/DYMMLFgWoZYgjvi017bZWk2E4ZFOdrZ6PS63WTpzPVLZzauz87Pj2VSa21oeIggUJKoWmHRM6VZ4tLUKUKQn1x794PNK29uXHj11DOvnHjyEezrZGknozAeW2QnSZIQAWEcSzPybsYjbSPhJBEko8EghKhBSxgIzOS9MQEUVSFMTkIItTkB3b5Jd9hMAyrnW5CZEbETcSIU1cygZmRcJ4MrM1jbU0Gumjb4EmVpIiIIDKakFiOgqgHwVZNU1RxlBvvDbMyudrISeJcY/b0phRKREpR2FwDqpjslTNrbbm4pLMJu9s5Vf5BopOA6+19TFQDYp61hGcq8rObbGSERbjkq+6uZFb3Z5MBM79jCzL65dhfUBtLSMC4dc5I5AGUolBVewmwaIUPoFWz88sxvfv7Wa++c+fjS9krr8EyHPSWOnSs0BKtz/4Rb7P3+IA+bhj8wIoM76U/feWNjc5OIeof3Ube1pUXhKJuZjbDStNQ4jiWYJJHEtfNyfL+3uqHhzihBEzIDJ0KJV6gNC4wDj/mx5aMvnHjylSdffLR3vErjqpmveySbJUADUDUcTJpbKouiOiYhEzVHpmqlAcJGFB1GwAdXt9+4cP3c+iDnGXUu1r8dYVFM62nYatKRCOaAPWRRyExUCTBI5MpBSBFNrGgNt2mwcTSz5w/OP3sAy4CLcNzoMzxkNAWAhwwmdoYWcBB4fl9ydqkVrmxsbq20k4WhUKQUYIV6i06DkUXGHtw/bLqqCZGMKrFsKsAOjgGBlrk4mpm/Pth8/dqGc3zi0BFH6ADOSHJ1AngBSwAC1YPTDvAKVBZ0zM3qpKGi0rniXEPI005CcE/NP7Z1up+1s3/10/9QjksUwc2QayWBYPfGJbCh4UtDUC9VBBbLYrvIBZyKc5mYk52rV3dcOHDoYKeFvCyG3srNISXt+73RDQ2/m8rZdUraaYVxUeZFjKokCbhkBKfB28XiyqfnVs/sXL68dfX7p77xbO9RRsZOKQQqo3NtL+gmkinMowAckGVo+6Sdus3BoJ/n4xiKMirMEStz8KxaaaJGZv2dasw3e5AqXUUmMjIzNjjnXIgUlMxIjWjSd691AeBL7Jk9XZWorvhx9YvRTGHRNKh6NoVxPYbAIDa76+MAd/WSarssf2vHBvptr2j3JHNtZmYUTYOpUiW2fPtjdLJnWI0Rp1rjE0l9MjgAlctCVWYCYODEIxYuQhJHqZjF4C13WrAOlrv+2MLs4YXesnNtQBAy1cwSSAKp/LeLkY4KTwrJQZsY/Wb7/Z+8/dov3n/zwvq16Mwd7uZOC1UrC9NgBBJ2k0bS6a7bXVP+w6wgNfxBEAnXhlu5jbL9s3OLCzHGKysrCGU6M7OpI6s+qhoBAwulPkkSK8fNEd3wYFJLDhKxEKshD3FrmOTUQ+tHr3zr1eNPPT5zPIUT0Hg8dpKyl2aoveEmxpV7FQSB61Q9Vd37LFDlUmNEbFFJGABXDK9fWn97pb+BFnXnArkYShABQVCwVb0yHIkBgblJcu+LZgQZcBYBCuQUvioAiObtGP1gfZlHLyzNP78vOQi0AAcwcS1Y3vCQ0BQAHi5qGS0P9ICTc/jWowvDfPzm2lYp3YLaUVzVkaYogJKgZHtJuFN1tlEQlMp6yhkKMxjDJxhD4ai7MAx2djDKrm18Y2U/FvyjHgzHsRL/N5CCNEKmpzCPiaDtbxfhbviaQQpW1lKLwTjtpB1kzx4+1Z5pv/PRB59sX7ky2lIaExFMAwJASs0YcMODi+U5nCBNIIK8jEFHiB44fPRQ4SkP5cXrVzAeYmG+PdstY3Fvcl4NDb8PN3OkE2uMcVnAIpiQOCOORqEMQysx5yzw+nD8ztrZze31q9cvX3vixecPPX4yO5x1HRRRC4riWJyDGiyYCQmjJWh3OOPepkg/L2MZYggBIyVvzEpkFoJaxo64HmOuNOVvbqTdvMWuikUl8FKp63hxngNpQZM4ZOpIj3uycDGrpe6JCMYGRLVgFgxRTYXZjIgrOaI/4OzAtAxgNPm6h69+iwRQNTFbeYd+ZiPYIAYiWDXFWjvtshHZLmfRCgUPBghjOKa2wLHlw6GV2yzlY/vn9/WyI3PdRXZtmEfpQZ4YQSu5ToR8LIFaiQJbKN8dn3n78kf/+P6b71z6aK3oY158JzPvBjsDgxEzCZGwGBcxYDSipG6+qzyKd21SUwNoeEAxwhjKM+2x2dXVaygKeJ8tLc/Ozl6/fBlOSByTrz6pZSjL2AwBNzzIWGQzVYqQoNgZp2MczuZOzhz6wVMvn2gf7iBLQHk+thLCjVpKw63YzfHDOHHvdIBAYYpoKCojXZcDF0u8vZ6/dX3rfB+j1gx153IzaKBELORipVgkKIwBZ1UNALzHCYAq+8dKYkgAwNRpnsW8O955eqn1rUcXTs6hB/hbNTkbHhaaAsDDhAHBAAZHONZDwi8/snSjP7y6fWUUxwOJmDgJR4ZVn15gD59NY6gADFW2QKZcaYaZxtx8mpVEiNBWJ7Z0fRuX8vjTj8+lJ5bnDs55gkcKLVACpOY0Qoqqilg9uRLAn2/O1PB1JJQQQTttFTGPZUi8LGMWPfknL39v5tO39PwH62EQ8mCelADH9rvaPxsa7ifFGObgPAtT5hGUzBR29uP34L2fnQFTOWakEiii5TEum4aJhoePogAAJgVBRA3GjkFRc6QOzEOUF/o3igv5xmDnnbMf/rNv/cmRzvI+nnNsEkOGhJXjOG8lPgYysDjyjLSFFrf7qSUsO2Xsl6EgZZeyc8FIYwRildDUKkzZldxkTJ2B6zRolf1kIiIiNWLyREJc/ZQ+x3V2T1cY3lP7v6Ey3Y2Eyu01whgmsGAayep0raFy/LN7kry9e6+hu77hyVu+x7n+26glgIBYCT8R4q07YPdGEiBaHVcwINaCDa66w+piQH3DABvKHBzRcsgMGG4h357P7PDC7OnDSzOOZ8EtmLcgEa6y6RuO0MnAcRTG44Rz8Dmsvr9+9v/3D//b5f6Ny4PVgSt5ps2ZG2pejPsuTb14EVEzVY1WdefcNJbgRv2/4SHBAEqYExdjBAnaHUmS8WhnfOUCHThAE8wshoC8QBngk/u91Q0Nd8YILGwwF82VmpZYTGZfPn762yeeO9E+sohOC6yhdCatNBUPjY0PQMOtaN3gGIEA6MRyC0FRAkrESSBsAB/e2PzJp9fPDWnF2i6b46xlgxIJWokM84ItMJQMhsoQVEBu74GXAmrEtfkKAcZiMYv5vqR87sjyy48sHRI4U1aAuTQINbHHw0RTAHjIGBbIMjAKK8bttPVIy59Ybi9ntjIeecthAeQqVdPIStCbJuBfEOXqVqpFMswZAI1hlGCuNEKwYF59R13YccVbV689sq/3xEHMAamk0AgQIuBgsNoqbcqXHLJv+IOlCLFdNcuVaVGMiCCOe2h97+lXR2V+5cZK0S8HRhFQ5yxxOi7v9yY3NHwOBvgEqsgLVUN1IlaFamffvsHmZrmzTTM9abdjPipGQ0hz/W14CLDd31UN7GlqMSIEC8W4KEBExCbAcABHUXzaTjjNNvLyFysfvXH2/U2U33n8hZeOPrkPvY54B0ugxJHYuyIPZYTzPss8IU3RTSjl7vogRzkYxAinJBSNIowsVq39PBVgIQBEVuul3uqpwYCCa6EfApggVP1alTatdSZi3YZ9L6OTidIrIaopYJhagt+jNZTeSf3mbryK3OlVrFIEsnq/G0EJ9DkP/mq2ZFfBxibc3Jg77fdKLwiVor+SERmgZNOummpovzrqxMpO6lktdciQl2U/4fL0geVvHF7KgBRIAQcSFSjVrtPekJgJDT36iDfQ/9m53/zVr/7uzUufjDMNKUpvpQ4xiiADUyhLI3ZMIYQYAoh8kjjn8jzHrdl/ujflo4aG3wMjhNEIAJwDUSwKOEcHDlhRWoyIEcxwDszkPNhBmw6ghgcX770ZJQFZsLYmx7uLLxx+/IePf3MWaQKOZYnSMt/2nmAoAqipZzVMsZsBNqa9CDCt/gOCeZW0ADaBszvjt6+srtO+nJPo2gIHHbMkiaeRlkwGqO2y4PwSAotGiKwGtaluhxXe8pYOljM7sdx+pCVtlGUxYpcpJaMcvfQr3B0Ndx358Y9/fL+3oeGLokTsqoVK6V0wKsYos5m5R585/re/+mAAF9O2pglIoWVEGUwhspfPPUMTGDkLguAsciVqB2JJijxYFEiipZoR+ZSsHGyv9jfXWtI7tdTueUIBK3LuZIE4gHRiQJ5YpTxG9RxSQwMAkDg2gxFIyPmEhKt1a4bWvgMHkNLZSxdXNtdacz3O0sHGhm+1Y1GgLMEMM4TgkmR2dnY8bszBGn43dzUlQsAkoUUEYiMCETGxhLKEE4iDRgsBBjBXaacmS9Nwz9jTwUYAVYa1RFWq+iYxwgxEYIYwmEFEQMIkVZO7akExFytSDlnyzrmPz1y/vD7ccp10rjWTgBShGA9S70DM3rMwlEhhgRDRTtBKXOZSUitG45DnjqiTJYjRMXH9xWCYqVklqQMCkYGMCUQgI4ukPvFkXBYlgZOEg0l/nAczA4MFxELOMTuICJdaRqiafZEvU7uZSP4iqMLUFAEc6uZxA6JDnGlnqSNPsBhhEPEGCSHwnkYMKktbQjXuXQsuGhjRMcVYmpmyKElJUkRsj0ZEonfaUt5ja2KM8Q5v1yyg8luGmpkiwoJZhCqDmZhgoaQQM+FummXekyrfxaKEaYzKXBgPg+aKKAIWs+qwM4YZQYmV2EgI5izWSlFESqLECgJxu81MpDFqKDWWZIG1TCzMJMBgrdy53uXiqSML33zy0OMz7TYgMU80SKkcjEquZ0CAHV+OvfWh12nnbz5+7V/8zb/+X1/7hzM7K9pLQobgLYqRgJiImEhMvAFRFQAxE5OpxRinC/2bhwvVZZXmAtNwz9jzsWaTACgqosIM0RBilfAiFiImA6lRNLLPGdpqaLg7fN7hNj8/H0KI1RykKooCqi5Jy8F4Lu3IKBTXt07NHf5v/+i//LPT31tGt4u0BZdxkrqUqTo1Qxh33eSn4eGhai6orBFLqqX6pfYA4Ngfq2TWdWvAX72/8r++9f7HfR22DpStRSWOMcKRaZmP+74yEyAQWOGVvJIz8iAF4h6aPsiCxsgEEniBIx+H6Wh1tlj7v/0PPzg52+7SIEPuBQqJ5LwDUZPee5hoOhAfMqpPcLUqFFgCzSh0KHnh5OGtT9fycdbqdba3+7AgnSwOB3tbSxnIIAq59WPMgFR+wEQRbMSAGqHkjPzMWizPbgze7y92uui2Eh8IxIDJRHXsFpOy5oLXMKE6OHWaWqKquMUCGIp5dF859dzacKf8zc8+uXZFZ1ozC0vB1NK0ylAQUQghFMXGjRvkmlNZw/2n6sG8o3h33cOh02nKe7tlDQ1fCpsothNguw/a3cdw9QBFGiGGQlAKSgIEEVb4gChnbUsuvd/PB9cPXXn+8MmT3cOzvU5RjJMIgMEenIDFGTmFAcLgjMXaqfDOOB+PR0U+9mmiRAaL0QqLIHJp5rzP83J3bFEp/Nwh2FCQQYhJIwN662fQzPZkimsEtT0ueKZVFGMlYnA1BxFNbVplmQoZoere+GqaXs3ucMa5B03i1Zuiz7x41e9/HwPCm+3/BCPIZ1rmb/6t6jCW62Y6YNiPRObZEs8UA5kSQmo6Wr02k2BxqXtocebofGeRKn+8kDCxMSp3v6rPT1CkGHN6Gaufrpx///KZty5+/OH65TUZF55Kr0Gs7r4xgGpJK6DeY789FzqNrBoaHmh2z93cOr9ScVso1XhaNDwIrK+tAWDvnXNmFp0jooSk5VvlRj8b0qmDJ354+qWn9j2yiFYHSQrxxjcNhwzUHMkNt7Grhl9p9hMmmtnE1mqXzu8AH+zg7MbohrVG3o+kBXYwgEI1LcCmIFUjhkRwZJ6MlgYAe5oDMAAMaWexn8PKmZle2Fpvl5svnDzcIWQICaLADGT0FQWpDfeWJmv2kDGRKCXAGZTBLaJZ4AfPnjx7fS2M1rjsbpdjiHDSi7nUsz9fDALEVKqlBdUz9dWLkrGAq5VQJGglbgEpk9m1cvudq1vLrfWZkwunu+h5X5SRPbvJqcZNn52bDo6GXZDBqJr9Rx3/M6qidyDvksf9o/FF2RoO1361ubo59t3uTj4yMZhFM3KuCr9sPEZTAGi435CBYZ9NdVVUiZ/qBL7rnNycEBseUO4c1tvnfA+IIYnsVJUQpsnSKoaYTbYGo9+snL1y7fKFyxevblz/7pPPPzX7yGziYyQxIwvOjKIDOZCjiJThPTInvayzNnDr29vb45HGSN4zkwCiqgTEYCJ3+tBx1QNfdaALEVchC1EqbqghVmHOxCJ4+mtfPG1aJae++MqHqVaTnzZFKNVSLUFjVCZHRIQqN21Mn3cq2TvVG7ytBlC91h23f69npTs+ye1TI7c+/r50iumkjmVmCqumH+74bivloqohr1YrmvyIDGUxThNJmR3MYoQWbCG1IpHRoZnusYMzhxa6s4QU8AhOdfJn1UAwz1V3zA7wMdZ+ee3NX/7m1++d//j6cGvEIbQcWj5QjESG2q+CVRmIxPFOxeNpWG27Nr7JLjU84NRR/y7b9il8y2M+80sNDfeXsuQsc86VZWkhAADROBTz1CnX86Vs8XuPv/BPXvjB4+mRLrw3SozJ2Iirgi6hrgHU0oQNDagTcNWV201iKgEYXEbTlh8CH+3gl5+svXN160bhY7pg8ACBIiqjYFRyQQyGGoNYa0nFyvYIt2ly/67tYYhw4iP6KMtOWWqxdryLHzx3YhZoETGcQUF1v01TA3joaLJmDxkTNw4/LSG34OaAJ5fw3ZOH8g8vXL5xpp3MFn6uLIov4fshdQ+cxmr1TgyAKmdg48pkj0gZqogGUDq/metHNzZ6cvXQTHu5m1VL/jbITQ6vuonDNS2vDbdABkCrErcCVdhfTQD0XDtHCfCjfOCPnvnmYDT+2UdvXr60JgupJqIxoigshFAFYWmjPNfwgHJbfH9b33ET/Tc8yNzWu13nGSddbHeCdynL78rxekLKcZxfG450tSx0vDLafGf+0H/1/B/NS6uFzAMhRivKlBJhgwopC6PjkTh4l6bcaw+T1a3tqCbeee+T1BVmeYxFf8clbXxO7U1VGUJEXAsEIXWeijEbBKST+MTMlPa2Gr+T68Bvh7E7jVxPUrIal9GCQcEMnjZeEH1lg0K79e6rZ674LY//Sl63onpHuuu/mJSXpMqt0z1qVyequtVMVW/ukyo7P0nxT9+5gY04QgGOdf0IABiaJUkilpoijGw8YAuZo67EEyeOLHaSpV6nS/AAlYWwETPMNMTcLPpUGQWwY3rdNv/Vr//y3RuffHz2zMrOpqXMnYRSF52FulOPJlG3koKI6wXA9O3YZ1qkaZfN8p0GLxoaHhzumPTfze4LUBMsNTwgVNn/EIKNxzBDkoCZo+rO8ICbe/HY6W+d/MYT6fEenDegUHZsdQsQQErAzXN0Q8MUQT0faEjrQ4MMGMEicAN4b2X02vmrH6+NNtN5S2cRHcwmjcGB6u4yLolBDBOr5ELMxILS3gtO5MqicB5JHNiNK0eS4rsnjz25SHNABif1WpYIjptD+SGkKQA8TIiZj2ZMRGyUVF1UCdADcuBPnzm6sX7jxrtnFg88Pkx4bTBA2kHUvawhFTAjjRKNLTJABGMiJyqsUhUA2FQpMhUKhu8Vrlwb9D/ZGLy9euPw/iOugx5Lx+Cmr1ypq1Ld9tWsSRoqCEoWYXWpqaoBiEGMmdhFHVE5L/75hcfxgiHXv37v52NOQyrMnHsf8txiLL/SVEVDw5emlgQh/e3JrGnKRhu9xIYHnumCYXrhps95gIFGjti4ZERM260JAMoAIum1xPudIn4wuHr1zOab/KFP2ycXj57cd3wB3VQSbsW8tJSiOEGotdm9R8fDzWbdVsZGO0UYFXk0c5yRc6qh1JLv1H+kBBBFM6pE7RWqECBxXkARRLs+jNFs0pX3JffPF3goAJAxjKsXqhvMCWUM0QgQY0I0M2IQQbQa3L4LTNv/77j9usfCw52fhKYB4M2H/ZbddW8SfLU/ASzCIozpTt6/k28i8bS5flLZUsAyJ6K55iMuBz4W3ZQXuuls1nr80GICZJVur6qA2AgGNcsdSuYCOoZdjCvvnv3kvdUz/+H9v9/AYMi5znrOEkqlhJYhQLgeYaknxiTWOzNON3Ka/d+9/XX2f3JhaVTTGx5wGHW89LkNpDdPH9zUABoeEEIIGiO8F+/TNFVVV5a9SN888eyfvfS9Z/c93oHLIKIwOBgbIxIA5apZu9a6akwRG2qUb6bIWCehKSEwCuYd4NMB3l698cnG4EbpQmcmdXOIY1ggi1xl/0kNiMSAgBnG1YRV1WIh9Y+++PFGYMZgMNvm9jjn9QsvPP3Ynz5zdAHoASkISKsGGgHYjNREmhP0w0RTAHiYIINoyXBKEglqUMALHJAX4anMfev48rmLl65oHsoc6gEP5Ht6CaMAILKaAMIgwNiUA1zVms0GUAQVoNLgAyWWzGt7vI71D1Zu7D8v3WNLp7q+Ugi6OcUElIABbipq1tBQOdWTivHUDlWUWYFCXZL0yKVWEvlv7Ds5eLI/5vBvz/2iVKUsy7JMRPLxGDE2BgANDwZmhPD5IVA1/Ks0je20OR02PMjclsCt4F2VgN16VkoYikwerQAjTjLJRQEWFqHMqeNtC9s63Mzz/8/P/tM3Dp566amdZx85dRCLHQh5RIOQwjFFM1ONjpkyhmuB982s78TVjc1+MQ5mlqXeSVtaEcpgkFYC+rrLxKh2tSUSIlUw4D0xERGxVWvyr7jh/YtghHogwBhAETSaGRER2USn9St0CJwa8+6+k75CjaG9bs8k7V6VBO5xXm9iyazTmZF6HMFuqXtoXdCtFuMMUNVTTwaLpZYFFeMEOtdOlmdb+2dmZjsuBTwgQAI4ZmG2iBBzeBcRc9gG+ufC9dc/effnb732xsUPNzox9sR1WqSxNIXFaAqNcAxjJbBxZR7DBiWtdH53F6p2K6jXFZf76qzQ0PCFMWC3/uetP/vsMUxK1sRLDQ8EGgKY0yxj5tFoZKORDOgbJ17+wTde/e7RF+eRejMJBngSoJZuhkLZ1MjItMrPNufqhgoFAkBAAsAmtX4GGIFxsV++ceHGBys31uG0vYB0IYJgEESxAIpAqHUUqLLhrGoAgEZAq56cuOdqk4ciKfOejg7NJK8eX34qgxahkzgCLEIBIYiBTVUDcdLUaB8imsTZw4VyVBiYEQhaNU8rnMeioxHsxaP7rz/3xL9++0pRrneWnxiESscn/u4nrrHIqmSVXRkEIIY5kFRVyWgwUoKCIqgEXAigNE38UhjmZ9avzFD/UKaPdg9zdf6qCgAECAJgUGnK3Q1TDLC6G6KWPqia2qqDJwDMiaGV2X70Xjz2BOaz1/tnz4+uW79fiiRJAgBm1TDm/X4zDV936tDn889wZpVlUmPP2PDwQLf0Ee/28bnNaFeJ4RkyufRH9gqnKoYY2MgslubFMgns1GxT7MPrVwf94np/6/KNlRcfOX1i6dAyekwMCwkJHLFxNIUaMQu4ncA6QjTvBoOdohiXQc3Eef2Mg+uUKut9U1ufyLu6FFdr4JhxbQNwqz3H794xXwFV6jloVNXpq5sZf6WB0mdT/xX3pgDwAM3o1Q39t2gi3VEKyWqdokoCaFIJmxg4aCglFqlgrtU6PNc+MNdd6CARxAjZNQyvBlUEiIFG0At6/b3rn/7q3Ntvnn/37OqVFdpBNsNZasLFuLBQQgTiwB5Wd+op6mGRWHeM3iGYJ5tu7a7sP09HcH7/vdbQcFe4OT12W0Xr807mscmXNtx/nHNFCABEJM9z29mBc4eW9//Jt3/43P7TPbRSkC8U5iZyfsAkEaNkXHVHNodywy4MCFACJ6hF+6t7WRAIZ1ZXf/3pp2fWy5AcSjvLI07KADF1VlD1q1AQSnIAgwTkUDdWRpgSAgA2ifTFI0uGUac7V6x+mOnwR8+dfunY/gzWcpQARYBGADBBJY/IqnD3y92p4cvQFAAeRtRI1BANZmDARXgJWzeuP7Z07DtPPPoffvGeBex7JDm7MQQiWKGVmRhNDM3MSEGTK5AxDGL157ZeRRjBXP3/+kdqDLVqUAkKARTlOM0y3+qOdebCzg26ER7vy4vALGNGAIswBZiMQVQrnH3+qrNRB/p6UXdBAsagiZVMRcoogdFIKXrxXZ8cTfdpmvzvXvrj//zJ6x9fOi+BzRFiRIwAREGTlXAkaKWWi6rAcF/eW8PXj5uCtTzxudSbfb51e7IacXVWvM9b29DwW7Fb/rl5dE/T/rtz7ndsPSaDGMiQeB9VAxmIVFiFURaRYrGv++mN9Quf3rjavzGMOSXsZhyjFcajrsvavgWCgKFQwAHjvnUTas9zK+td2dwq+v0iWPQpJ4nBAVwrDU7ctglgBaNqHVUzMDvHVdeSap35J4BBdmfT49/KzWmeL/Lgm3tJ2bjSbBVTMVhUM1EwiIzKqq9q987/YjBZ5RYLQEFc277ZZFuJ2CiCRUFQNijf+UT01Y1EVL4+FTr9nurmR4M5skh2b06G9enXzMwiKJKVBKn6+hmA8VSziiaBK1ttvVslbgQqGlLkKcpZp/s6/sB8Z7kHT4DCA4nBEyygKM3M4MwSBOgG+h/fuPj37732dx/8/Fx/RRZbc48eWrmxzpoIzDTAjL1LXKqwYlzectWgydH8Gc0fTGR/bi8qN5Z8DQ86kxEymkRK1dHOkyN/dwRVnc0aGu4ZVB2ZgIJNq0jmpsNKCBBPxlnwgbonDxz7wamXvn/ghf1oO0QEMAREtRaCq55v0hFZn9K5qQF8DbglxPrcBvn6BwKAbCKgQQyRPmMd+Lgvb96IF/LE92Z8u5sWGI8DTbt7jY2hYBjtOlXqVM3RJpGYGOIt2T9UPkO70oOwSoTIAI3LnWzr47XMb37r9HdPtPzgxoWlpf0WRSNChE6zg9YEHA8f8uMf//h+b0PDF4WqvjXmwKwCdvCChMEYYbzeTZkduzRrLRxcHxQXrm5QlqLtNCHkKko96YRBEUZ5p9MqkUMCJIAjADLzSqykPDkRVYudKFCuxcmq9jgyEAxs8M50zhf59towqvSWi3T/+sht5zQs5bH9SVuQ5GuIOxCx3HZyl6R1iqB6st1fqBY4NF0fTpIJzQXyDxcCgQksYAYxQWpjQiIw4IHMUZawCBESuC5axxYPchEvn7l49fKVMnUzh5aR+mJ9LWWfBWSBnEGJozASqUpUlbPjF/xqaPj9oGrdcPvX9E6a3DZHXMPDwC2H6aTR+M5fleBotKrzmRRGGgmRURIikzJFQKMiKJTgXNF1RRt5qhvj7XMXz12+csmLLC/vm/E9IgpFFHhiEKCGfBB6iXg2AbFT75nFgoU8jJNWGjWGqKpmBBM2IjM4wBkEqJftbEbVGABCWZbjcZX+j4ZgZGxGRvRFrxcVn7s3PvNFqHocjCgSVCy6+suoDO20lfnUjAjmhIAYY753GSCpShLGZlDjQBQIJkDiUidpNDawEcpg47JQcGT64m9hT18AmBMmcoCDMRkxmAjMxKlGEnXexCu8acdJN0sQlabB3xf42uveUSXxfmc02h4PORHyVMbCsVBUsco4jwxkZCBjozlOdARFTDsJeRrmW4iD2VTdcOORuey54weeOtReTikhKKKjmAaZEXiDFrAY0tSJ5xJ6HZv/y9//u3/xl//LG9c+3urQoOdCx+etVINZNIsKEDGbagxlDCVVeVFTVD5JiGRx4pf8uR/GyRG5K6RucqYNDzS7IqJpmPR5QVSjLtHw+/HFV4IEgKuJRoHCR7SDZQHODIR8uJ0uL3Vm5vurW+X5tVPZ/n/+/B//90/+ySOYn4XPIAl7ZoYATJBKl8WEqFrrErj61po2oD9o6OYl2wAzMgXZzQwYTb+m1aHxDlohJy5QbgDjQat7EfgXbw/+w5nhB6NZXX7CdecHOxs8WJ1vxUJjZKckSqxwSlIJ8levBlPYRG2WmCAuMsOUAyTABXAEGQwdzvLNYWJ+ptUrY1QEtADRtCzKaxdeOJD9dz944ZX9rQUM511ALIhZ2LMHOwhV8ogGpvrobnhIaCYAHjZ2OfEpQFU2XRWOyIKPeUuSg7PZqX3z18b9s1s3Sm7DZYiAOmPyPg0a8zxHYhPNMQAMyC3d93bHbotpRyBXpxi2iHxbLCeaUQFaKUb7zvS3fvbJ9RePPNaet6ztpT+CluRb7WpK6NYnntZGdzcVNnMAXxMmOsifufMzR4AYCwDCccy9unBy/fSr6cX2B+PV7auryJybn7dBgWrRYLSrJfOO3pANDXeTepn6Obe267ah4cHms4fpbzlyCYDuOt/WjmR3eFQ9SWCA5UhhTtTT1nbx3up5fd3OnD//f/on/80Cd2fTbgBCgVBER5I4BzZQFOYuk0IUGby0gq5sbru0m6SJmhSllmUunKZOECLXbd3TDVMQpEpJm4lNtpiU6G4LTKtStTgDI1J9/TM2MMSUzKBgAddrw7p7cA85golk/FRhQI1M604KBpiVqoLKZ2K+u4AxADImq8yGq+kEroogbFL1upFVHW/3IOxjVOtiglkEXBU9W91GN21mq3YgyHRjY2dxvue9rG6sI9F9Cz0a72xeOPftk48eaWcHMp4FACgiITC4m0BzjPLI3lzX58Cl/tUPrp3927d+/sblDy6M1/P5RHspMZmzoDb1Ybj9OkH1H+3221v57Ifx5h02vWloeICxz8RFnxtBNTTcY+orAk9bHwED3Px8Phrma8M0yOnjT33v2FOvLpw8jrkuJNktpYBbFrOTbxnNmflrwS0x57TYY5Of7Q7srJpbNbQ9iDx0BITYbq/C3tqgn31y/cywjXQJrVQFRCY21KIEz0wkffiW59r1T/VTuzmqWoVhOnHpdACPx2MR71yiCmgAAgpFGPEwHEjt6FxnX8e1oSkCWKE2dbGuBmJsd1jf8PDQFAAeOhQAT/5wdYsPMVyKyKrKYgcW0qcfO3xpePXKhWuwNLdoTDGEfjH0krh2VmAMVMuxyiSEAVZiJdqTYIqCAjlyMLMyBxhIXbldnrt6/fX35cBTB2fnZtIkttiTp0RRKm7TH9sll3rr2bApAzR8BgFm4J4++Jh2vVvsbr37s3PXPsJcu3384HaxGgQu1gLrpLBSQU2c1dDQ0PBAYobtPsQ5TpmldHZ9vD24+sn5a9eo13nq0Mnnj58+zIsuAZXRs3gPxGm/FLWcgzifYWzIB3mpFooSZJmIisQQi6JM2FcqPQqAeGLEx5DKBriOPgi1LP49uF4ogY1wa5BjTKoWo4lUW2WVJfBXtTkTyfubpg13FL7/yjEzGKz6p6r4VE4oZgBVQkNTuaFqGuMub0/1tquIlwxsYIVUNYhKBnOiqMNgJD2/U4zUtN3xUUeDtZXFhB959PgThxYXGQsOmUENAZEZDIaiNMTUytTtAOfzqz/96LV//PCN31z4YEdGxXzGs0n08MrFeITRGJw0yc2GhoaGBw4DgsJACiXkAiMEQWDMzM1uX7iM9eLgwcd+9PS3/vix557pHZ2BayyqG347055EvtOFnxTeA0xW+hF1cp45t1m+/v7Vc1evl+1DmGEYyhxmRi4NxHvykVAgMFU9J9CJAbUyQJEsaWXK3C+GpZbk1SwmGjvl4JED808fWzo010qrDecEZiBWurW5h2LTbfnQ0RQAHioqx1SAqPbfUyASGEImYFWDQJcEjx/iCxuzVzbXV6DbUHXJIMaYD2MirVZLStM4ZjNSB1QXOC6ZrBJh/MKLYAOTa7EzDtDBFqSVeur02ozer89ePTyTzSTLR9sLAnJAiMGJk13P/dtXe02PbMNtiAHRDrge9U4Vp/nKaGttsLkTB6NRDqEgFhhkJqoy8dPZ1fjZ0NDQ0PCgwAqhhKMilgFqnqjnB8qq5f/887968djpzXz4rZPPnHAH253ERViIQCClSrRfCBngGQWBlw9c29xc2dxR8e2ZGZ8l/eF4ZzTyLQ/wNKbRug+LudKdq6sABFMiITbcwWP1K0OJ5bNKqZXHknE0jTFCHAmrglQnqeqvnioLfm8KHp+HmU2b2ndb8t7FV6xG7w3RKBKrUSAJiExc9fwTGFRNhLABSupaNB4NCGh7X4xyLobHlg59+1iva5hRtCKgEC0NJRxMbHMwzHo9wN3A8M2rH//049/88szbZzavhAW2zkyUONQijguzyBq1iNxKmkC3oaGh4UGDTCnUvf9KWnozqkXaR6McQXozS68+9uz3Tj//XHpiP7zEKNyk1BpuUns+3Qrf8uNbW10JIQYWVyTdAToXh/abSxu/PnuV271OrwuPfFhYHIHh0jYRWdxDfGhEAUxQEItOTaZYwZxl4tPhKEcxQGJtJ0RhhnGgK88ennvmSGvZgxEMSsRgNpI4kWSbTtDCdK8Tqw33l8YD4GGCoNACZCAx4ki1bj5AFAoSBnFpMEocwzgxcucvXRnnIclSSrJSFZmXli+LIKpezSs5JZhEEmMB7VEyhUBELImRxLJELFNBKuTZtrc2QeJb2cJ8mgCKUA4325kQiGwigG23fGEivTcVgWxWRg27ISPOlQjCLnMd6sgolCv9rdHmBlq+0r4DwQxOkUZzZtoIhzY0NDR8Ke7qudMZltIshQBWQEuh2PJ56nJPm/lgKx9tbm+UZdlqJzNZxzFiKMiJUhX0MCnE4Aze0EnhNINGlFE1mqpRZHGAUwgRKcHq0IOVoER5GfMQ1cRYjIhJSCiq3tXZw9r6trYE4PrqRGAzx0hZ0kQ8ETRCtXrMnp6/NgAgs8r6ZqKox9GqNLeBlREJebRRKEtjvYujALVqAplSnXtHZT+n5GrZWJjEwkE7iWunntT2VJTY46ZTMCLPO6Xu5OMoPhIHY4g3ZQITqB6WJzIiQuj3V+dnfepstLU25/HqqZPP7Et7QDdHN06kfEnZjBlK0MzlwFVs//LSu//urZ/89Ue/fH94fbsTh7NulNrYRmE8iKFIRbrkBTCWu7n/GxoaGhpq9nSqFUVWryItiJmr5FIIYL3Rn0nnvnfi+X/69Lde6T6+D1kWzBVETpq0RcOE2smn+s8k8UW8S/j/VtsJYwn94VZMkyH4GugfL/V/emb13ZW+zSzHpB1Uy3wE0yRx7FwwKu88SPB5EFhAIINXSxROmVSMOLKTdhJjCS3bnbSFnLY3ZvKd7z1y4JvHF56axTwgYSAxCAnIK6WBKAIGCCAIZAVIQf52lY+GB5imXPlQUduHgOzm6I8BkViVUxiRiZkHZoBT8wAvvv7OB+tbfXg/s787FA/HBYDRkJz30TkNAEy4tu/AZEnzxTDwKC+T1DvHSEXLohwXfcQiqpOZ9zfK7OL27GKvM4M22FEOeKB1e4VwMpVe6wLvOps1QkANt8NeSk1Fl6j1wvzjgyfzfj74h0/fRHSgAJp4/k4SH00VqaGhoeEBhAyDzW3PpE7MmSUemcC4LKI/Mn/t+s72p2+t3Vjd2VgfP/XK0wePL2S9AiYQgVTJbFQt2AYucKiL2dbCla3xpRur/eG2n+kszO5b346oYiZj45sy8yLMzLe1wN8DVRy7dblmxAqIRSJS1VKjGVgQ63b0r2wpVbXY735/90YC6Ldw7ycAKqLBDAoKoFD1xBkzVQYMYANIq/W5IHYSHW1dT4gfXZx96uihRxJ0ANuwtp8qCQFCEGcoS9YS/OHowi8/fvenn779xvVPL4RN7TEWWnBV4cPQ8qziwVKqAxX35j03NDQ0NOwFAngqT1fnaAnGiA4hfuP4iT958pUX5h9fQis1k1LqFEpDw4Tbug8Jt6bXbgt5SIFxoHwMHgDvbeEXF7ff3yi3ZCaUWmg/QBwz+8Q5VwQt8gJ+LyncyvoJDFVRTqICCMyBGeNR0W0hYYjrZRxWtmljdWkmefWR5SfmsABkAMcIU5AzdiVxnHT7GwFQUKyaW77Ufmq4PzQFgIeQuocMXK9/QYAKlxbZ4JkNJeAPOiSL+P7pR/tvfrI62KAwBxFINFbEwOLZ4CMbITADjMobzvYkm06QtAhqFhMBqRUxLxVKLuktXdUCq+PZc4P9z3VOgrNOGi0XtOq3sPvtTJ5sN7VQWlMDaJhiVUOkcGGJL49y9zv7nhidGojiV1c/GqQMB1AEQVknWgt7qpA3NDQ0NNwLjNAf9Vtpoi6JSqAIIQjAVMYSbR4Oy483L/N7cTjurz7x7OMHHz3WPZzCEsBDkupZIhAhIcLJjAfNZjHOrPZ3goU47hPSO740M6oCQJUHNwKY+F7kxG9a1CuYq9oECCwaoyqsts5lMzK+W8HPTQmgu8zv9ACwXbHgPagBKAxUqfyzEWkt8MCK2gC6ssaCAaYOYTahYjw4MDv3ymOHDhEcIH0sdQih7v0HR4gVHMYot1C+tX7hF5+8+7P33/x069q6L3k+1Y5DCniGGXwmqflRXg5GlkcSbpZgDQ0NDQ8kVknIKqPua46MwJ2cX3n0G39y6pXv7HviKLqJBi49RAA0OdCGKUY35f5v/cGub6Y+hQRAo41cJx2CzwM/Pz94Y3V8Fd2ilxQaYwzMwbuMGXlZlpEg6a7f/wIQwAwDwGLmlCvHRDYglEYRTmGBQkGDjUOp/OjJE9/Yx/sFHcChFBI2jQql2k7KJmk6I2uyLA8jTfT5sDH5mLHVq7jqc8iSquag6KmyBsgdUg/8ly8d+uTile2VDR1sQjKwwLUhBBAr1+Z4vwfc6umgX5YDSTih6ITUe592A/ygyC8M1t6+tvnso53DPfSoM4pbHandC+qz1u5boJpOqs6b1iRuG27FGDGac8QFW7/o9tJTtC8ceVqinfn0U6cYpCGIAhYJhSgbN/o/DQ0NDQ8gRugsziWJz2FW5CgKeAYSqCKP6Wy32+3p2uCjG1c23tm4uHP96cMn/s8/+D924DJYCxHE3kDREADnUQKKboJj+2bbnfTy+o3rq9f8zNG6QQlQU1SqieBKvZCI6guE8c3be4iCmbSKfxQWdzkEfLVaqvesv/5LcE+3zbgqSACoHICr6LMaKBFTUQVFkIoGb+X4xpWXnzh2+vDhFmDD2GXpZoBWStABCAXFEcUBwgjFJuK/ef1v3rt24dza5YEz6rZ9m4NEhIiyhCmEjVxZlnE8SiDddhvlg/t3aWhoaPjaYoTAUNJIDAMCucid3M2O5b84+fL3jjx9CvsSi9rPOUnhEYIJNwvOhluwSSxXt//flvKqqAWAMIpq0hsBZ3fw9rXNCwMqOvOapAnKMu+zlg6xLIuyVEiHO13N+196w8iYK0VIVFOMhnKMcd80z8Y7jx9Y/Kcv7zsiaIfIIU+YxIlFBJM4lSK5GaPuyY244UGh8QB4mKBaQ5VBDlw7gFejAEQQJqFqRA2eyEMB8Q6dxUNXN9bPrlx3M3MlM7b76M4mJRxIzMAUmAKz8bQ964tvkZgCIsIQK1gDCJH9SF2AL8UXZehvrcfh9tJidzlNHGteRKmWQDE651GGcjwW74GJEFrlijd5gaZ/u2FKJCqFIsERtVyaKDmKc659cuFo1vYbazcuXDgPWHd+llIpQhEIRs0R1NDQ0PBluKunTiOUYmMLuQGOIQ5qKBXBoKZFCGUOhutkMeOr+ebHl89vbW26xC3PHhDwKI7y4SB1jrMU4zFEKpsk8UhTB5NRXvZHRavdyRIu83EIZZp4Ag2HQ2NnzBE0ysu8DJUU+7gs6PYh7S/J5zXXa9UFb1x3TBnIiAxmRqqZ952Wd4wiD6aaeI89Jsc/zwPAk8QQnfMsNA4aiSLx5mAQ6K5q0BOICcQwrhVwyYiN2NgDxMQC8xYctJu4biu92x4ARoIE/UK3i0LFKXsDvLh2gjAsdDjwpC0HiQXiuK3DHz796KnFuWXmnmFG0WaCAargMi8HO1LEJOkTXcfgr974yf/4N//6Hy9/cNV2yoxjygWVIeYaAkKJ0hANZbC8hKnzDl4KtUiM+63F1NDQ0PB1YE+nWiMEhAh1rVbKSbixo6uDV/ef/L9+98//+akfHpOZrqIdXcu34DgXRCHaq2lPwx8wVDV03GZqSVUZoBwNhQSO8yKEqMa8U+bRux203tgu/+3rZ395qb/hekU2HxRFDIwoiGaqROZa5jKLujfJDiI4AcFFS8xEzcxKphKmsx1s34C3thXx2rnn98/98+++9MwMFoCehYSJyQAjcuScsZ82/AsgMEEkMoAB35gAP0Q0EwAPFYSq9agaFyKITDrlJ5+5anocMBVDW5AZDnfwzOHl66P8/GDTw5WSYjQCvBG0+gIAhU1G2L4cxgoyQr2kEQdmzbqDwc7FrfF7Vzf3d+dO8mwrKQmOicgMBHjHIcB2jTNM/m1ouA0DAgBAGKygwGnkRCDevrl8sjw5YrX3Ni9trW5pV+A9mKywZiKzoaGh4UHDCCZT4UGueqXYIJUcOxTgUrQUHQIwzgWvXfkITCMunjz82CGZa8/0ihDC1lqv1QMZiEAQIAH2z3eybufyll3f3BkVRafTaYkfDPqRaHamNyijEDNAVM0cAqgUgOI93gPTWEeBOOmGv9viPETV19cv9UxmRlPLASaDGavurA07wr1e5hHK4ZZosbwwe2x57vR82gNSwCsoBoTqr1WOqYjdJIC2UH4ULr/2yTuvn3vn48HKRktHPsAYpGxwqq4e6jCtpIcIShxr92dugpOGhoaGBxAjIPNQC4Nx6Me52Hrm6LH/4sRLry6dWISbKYUiwxgOkVECaBJqDZ+hHhecMjGVYGZ4AYG9MwYx4Fpj0Hkt3ru6eXFrPKBU0y6cgyqMItgRURUqU+WQucdNmQr3QBWIBCJYFQeORhDxRe4Gm8e7rWcOLx/uIDO0DNAIVBUMnr5iVdKQOvGoCmZIVdpokncPEc356mHCwEQeE2sRQdz1WTM2AETVQhoKg9fQVjnapW8/fuzGuFg/s6K67XvLw/HAsplgUAcAsfpUq+5JT6z6nakOmDLD2Ii1Pi0wAPZJkOTi2savPrmy0PEzR5J98AlATKTmCMRETpoeqIYvRm1+HQm+uiMyKWaVX9l/aqbd8Y7jm8Vra2dUBfu6SDyK8X3d4IaGhoaGO0EEJlAVRzArnMIp2AA1I5SsSggMCEDYZHy4emE02LneX13dWfve6RePYanlaOCKXpuhVo1HViGJI8x7xHkqxrKe51aYS1JHJbM4qJgyiLmyAjalSgv+rg+LWbViIgagVhkCqBKo0hvWytEASmCuhjl/T43GmmmufzpRQASuPQi+Rkw8H4zUCMqmYpGVMs8pog+FhJGLo05Lji23n1hOOkBi0ZVKxPCMEGDREs0dRsAW4m/CJ//x9Z//4v3fXN/ayDPaSUy9IsJpVQCAq1weakEJLhnKMKkONbaqc66hoaGh4cGCkKbIC/THshNPLx3786e++U9Of+t0+3A7N1TZ/8oagKYX0uZs3vAFICInYBghEowRgBFoBXjzyuBXn1y5uFaEtMc+U6DKpykkkiOoEuvNQdW9BHAGxFj9XmSUAggFqDEwHrS7nne2e+PhNx7b9+3Hjx3tohVNamvfSdWh2nao7LI3riJahQdA91xFs+H3oSkAPEwYcYRYLRemXHerTXzkapGxaoUjUBBph7Xk5KlFXn3s2CdXNorBsEzGQ4VSKByTEoBoCuJa/GfPRUUFqRLICOQUbFWdMAYYMzP71nafP7w2WJ7bWejOZHPSASIUsWR2vuoBZKoXprsKjM2FtOE2CBBodWBEpsrJAgZEmYE/3Ts6fHS8trO1HYtPitViECbGfg0NDQ0NDx5GgFQpe1E4NVGi2i0WACJPGo1E1XTUxcX+2tbF/nbRH4fhNx9//tHkwOzszA6iaZmoz1wKA4JZNPOcAMcOdLopXV9dLcrR7OxcILexs0FJV9h5IWamaiabKj2eey0Yp8RiIJAiRFVVACCSqme8ckX6/bmt2Z+oMoT72hUAAJhBNcIiAyAjKFm5f65TbGwUW2sdigcW2kcOLuxbTDqAqZbjsTdCmsAMCJGKsecCyTX03xic+dt3fvXT935zYe0apd732soFGFXX3LT3X6xuk6GpKhOkESZsaGhoeKApIgbBBTk1d/A7jz33nUeefbx9uA2HqKjatgmRAejEQ745rTfcwu0Z8VoHiEzYCCUw0hLiBdgG3t3QX5/f+ejaYDOk3G0xs0aFBVTZP3NMWsvtU9i7Z5VRHV9aSTE6VM37oACNSR79YHi047/12LGnFnkO6KCEVd0qtbKV1e8oEkigACsACOAiiACmRnHhYaIpADxMKChUlr8gQAVKCHV7kbHBwcSwy4bGQibRh8GS6zx3OHvh4MHtT6+uj8Ytl0VYKWrVY9VE4dUUrEy2h0uYAQEGAyJxROW5yoAijGFgx0mSIpvbGG++d73oJCuPvXRwgSGQUkqPADDI5NZ8/73oxGt4CBFDC6oEAJHIHImClGGGktrCp2YP/elT38wdwsevf7S9gqKkLAN9/ZIcDQ0NDQ84Bmi9sGAFGWAKsEErZcJayJ4mHQEMmktyKW4Mh/m1T7bGO9c313/49KvPzT/RggrFYEbRp8yJp0TIBDGi45AutFF2tocjtjLG0kIhPgqZc85xMK7US6fDCHf7esG7vqn7w4lIzWKMMcIUVGn0fKUQUSV8U6vfMJj569ZoURWXVNUsMpRMxYJEFP1tVw5bng7MdE4cWTq0lHnALE84de1WvWw2Ndax5zHkHG7845UP/uN7v3r94ker421ayFyaRGewyuUBVieGAFC0WvwnEivt6p2rRnUbGhoaGh4wyGDrQ+R4rHvgTx5/+c8e/+bjc4fbxohc1c+rb5WUYSkqT/mm56zhDtwezBEiWQQKaMHwQA5sRPz849V3Vor1MpVszvk0hgJB6+AUHFjIBHXKTycKHF94GwyiytBIiKKo7KHMvKLFyEbjBbIXDh587nC2BPgwyBwjCshXMbkRjJQQ2UIlRQQQwykoQmIlRW70dQspH2qaAsDDRKWBrkACACAEIMIUqJRv2erbyenGGBj7MDbXOejw8mPHrvfx9sY4B/VJjQWksHos3KnBULDsSQSXEKsNM5ocS1VDHSk0cmTxRFk3GF0aSnp+/YePtPYvZ11kzL4EYJFVvRg1542G3wWZSlQhqCBnKpjI2Cl8YA5KqkvpzHP7TvS9bYbxzqfF1f6qpBOFq4aGhoaGBwZSrkaGyVhMKzH+QAA4wow0VmFB1T7NALQQ9V3iJNnaHn+4cm40GsUY+48Nv3f05RnpOOEyKkqkzDCQouMwiDExe+TQ0tZgfP76Sp7rTHdmGIMQhCAiRFEJACvFu798v6VpS4nZJo3iZqoaTRVMlVjNVycP89kJgEkB4J56HjwQGGARamQgUtZAqqvXVx5dnHviyOHjS9lSC22AUeZWGHkFlxS1yBNmy1KF7iD/6zf/8ReX3//Fufevl9tuvtOaaYcQ8uEOkptOWoF3lQGM62F/mhwAxqj/9E0NoKGhoeHBQpTDoNzXXX71sWd++PTLz82dWkSCsUGjipSuOsOrwFIzjoABQjfP8A0Nd4RgsKCqGksmFh+AAcKl9eFbF25cGXdCOu+yjjFzyGGoFTCJYL5usDedZN72cLAx4EMEaXQEUriq40XNNAP1jE7vP/jyY8cOOjjAhwFcBngjNsAq3SFSqV7a4uQpq3HV2lxACdLk8R4emgLAQ0Z1lYmAAwMGqycAYERTUdmqW64SSNG85bXMB2naeeYIro+Orbx/ZX0wAqVgrh+uBlVRIkO5l+77SkQVQCQHUKVsW7U1ec9CQWKphYEckpm+0bVB/9fvvb/41PKJ5eMJ2IOUlGjSl/WZ120ytw23oEBpIDCRCXIgEpwgIXSCsJmLNiPpU/OPbD9f9Ln8+w9/PbD49ctwNDQ0NDzoiMFHFoOCjaB1hhRKqpUzLwGgWpxQAUJMY2RNRMR8rsXl/tprH769eW2j/cPs6QMnD2JRhMtxmbiECBjBdSExZ+cEmOtk/Zmu9keRwFAhExEWEIkplEAssPJuv2sDpmWAmxEOkylUJznhu++KVHsAfM0KAEwGkKoalKEwElPSMN9rH1qeO34w2+eQAQkCYwwOAww92oQYtYxJSsCZ/tXXLn/4t6//48W4OWBFJ4tio3JsMQJGerPB35gCUM/rYlfeH7tcr63J/jc0NDQ8cLBhtjXzrVPP/PE3vvX03GOzyFw0hkSmkUfBCIAArUoJpZxIKDczAA0T7tDXOpUAIigTgSNQwM6vXPr1eyvXBu2+dCmxSISiELLMuei4jFZLTqGKEZktAFDaQw2ADE4rrcsInmR/iUiNY7m/13351KGnjiIDKB+0vEJzpa4ZpmOLk9BGgVjPLxKTMaYeGE32/6GiKQA8ZMhuV3ETwE0aiMQqPfR6ohwGgDAuYivLZFz40Hqkw68cxAdn9NLaRmjLlksBDwjIFKiW3p+Xdb/jvWyfPcFVZyikzhNZtGKUlzDxPjXIVt7+u4/OLc/Pp4tuP5MHEkRPShaq9Xelkmr1KzbnkvtMJVFngFSH11SYmWC7/jzVJBms+gd7kZDaO5NRkYkyhGKSPBLxmo+Uy/3Z7Hfnntk5sr124drHg6uDNBSCwKqVNbVZpTghRqL1FTQytBaaaBbkDQ0NDfcCqnv7FYCRTgoA1cl90iK9KxDIsmw8HhWhbGXecWe8lZ/ZuXFjayf/O/rzb5U/OP7KHFKfMAkqfcHxeJxlmQKjmBv7w0sLko7OXVl1SZtNPczBnJkYyKqaw8TzrH7Bzyq43ukCYQzS33lb9YADAJSrKUmrn1GJI3EAxaroYRCQGOIegyAlvf03jAAok1LVO1LlniEGmVotfLHt3/Nt9cy37TEjEJNN9GRvej/xl2j5mAYbt85KfPZvNKm4KDFBVFmjs1IQWUdJDC+cOn6462YIFEEUpVaFIomWCIiSYVL2ydbixl+/+8t/9Xd/dQn9uJim87OljfLhdhjmSLNOuzPK81s27OatAlyPxlapf2gTbDQ0NDTcM6okCRtEIaZaK7OZVhcfIihY4ZSTiE7uTrT2/+jo89+de3YBXovcVCA+RjWqehPqUKXm7pftGx42qrBLDAxMJjrNiEIClLARMACuR3rjWvF3H1/fyp4OSUaIZZmDoqSJ9+LEl6G4Y4MsG/ROEsd3DBuNoDAjaBVrRQIiadEJeSffOLacPH8ERwUYqljh0ywfjX1av4HJU1RBnUziLYZJ5VPF01Cnyds9PMiPf/zj+70NDV8UAjFVOXtwbeTmgARIQB5wREw00Y8lRIG5bKvM57N2z3HYGB2aSZbnZ86c+eTq5prMzBfmIa323Ey5XRRrW4v7lvoxNzbQza8q2ctmBGMY1wtmEzOGKXHVw19/8q1SJbOyjIWqgk28OQn/f/b+K9aSK1vTxf4xxpwRsdy26elNkWVY3p+qOqaPaXf7NvoCV5AgXEjAlQQJ0JMAPbee9aIH4Qp6aNwHAXJQG3Sf7nO6T51Tp7xhFauKZBXJoiczk2m3XyYi5pxj6GHG2rmTrjJZTCbJig+LG2tv7r1WrFgrY445zP8TRzYlt99UW4sCNDx13B0HRhpdPYcqFFCnRCnvsAkEEthNORL0vLsEwi60zptXJadLhWQDGJrlGmhZAEiA0jvaxd8oRAQmCENYSDy4AFcgT+SEAZC4oigYNAA9sHLmjz/z5Scee0xTCjFqIWlSoCAgQKM3HiQaRiqTMETZJfGQPFXTr2A9PT09txYjS4REGkQTayIzmJEt15hlkviw2guKTYNoUKgiGsGXOijbyj/96suv7W1rJSc2T67KIM0XxUJROqlcCwqmSmTJouqwKk8dW10s4nQ6TcqOi929g4P92WAwXl+jWR2sS9aTgex1wVBe24xgxFlKv/uFXBw/+jUL7l/3VQ2BoQSiaIiEBAoGBVSJyXtLWohbG7I3UN1UjlTtxiMgI4BMyXLYlBfnfDfEJGVBjhLBeRam1MaYdLeJAfLGowW98RWxASAB0M16/tavRJaW1g6W1SZVQQlkJElhamLmVAvC0PuR99LlZHAjNxAU+fwbUa6kGHd6+9d+bXkCjcArE758ZX4wOxgOPFCH6dZmqR87s/HxY+M7K6wzRgwoR+YWApNy1lZQdhyYH7v07P/j2//xP/zqR6/goD5WHRQ2s5CgYCe+8BCLSXMWKT9zV14xmHVTLN2do4FUXwPo6enpufUwgx3gXKIqYhhQJCOYsioHlISqgPdFS6O5nYqDh7H5f/vv/09fWH9gHb4Cl/DEAmLxIkQFqABXYA8mIhBDGMy9cEFPhmBMyWAGr0amoGzjmSJCLaEm8YHlVeBvn5399bMHz7aT2WCzFklE5tjER+JGLYTO97dzGKKuaYJAYirLdBxdC366xN31oasZ2Whl5eDyVQxG68fW67kVTTihrbvwwiOj9L/80089sgqZzU6O3LDg+bwdDNcAISIm8DWbLCYSwIMKkAeJQXL3rlDXE9zzQaEvAHyQICz/HV7rmZLl7Q2ZV4ISWkgT2rHz0Fg186oaUolpshcub4dimAarMSDsLYpqtD6ebO/tmmfLfnxdU3du9e6uLLkMQMtrjRElpjcfQcp9bETa3WAEZWmsIjcaFX6tcqdGWCHHSGgbSAE4ZdJlL3Y3ckT9BeW2EQkNzEAO8Ebu0HKGAIZyt8OlbBGfd7K3sgAAApg6heTlp7/755CL60QEcmCfqArEisS6vb9z4epWdIiFoJlCE09WuI5FMq/MICUJzMlllb3UFwB6enp63gNsmbC2w43K23QQEfJcAFl31U/EUTgyGtNANpvNm3YxWRkcH26Ula/ncyt9ApjYEXtmISIlM4grkyJEbUJSyGiyYqBzF64WgwKkuZUvCxMZsRHlGy01idBNwcEOlQ+PNHu/1VclJGZlI1OmyEgEQ96osSNjwCrv1gbsFBLa0kmym5mo65yTr52twz81GDGDSS0BxgRLoVHba1Jk/8ajJaI3fRVv9fM3/2qcTxBBc7NkjgkNbFyoQQxC5sw82dDLqPRs1zWc/dbXm3e6BDN0tY4jPSMKkNLhyYCB92cwMmWrwyy0+6sD9+DJjQdPbB53vEIoFRygqsociRWohFwhV3T2o5ef+M+P//ixC8+/xov52M1LNZ+tqxUGZ+asO4zDYfk33OyNtxt9pT09PT09vwt5dwiSRIXCmzJUGUGM1idWLxATkS8OUrUfPrlx9z/95De+ePLhjVhWcB5CuQOTibnLehxJu1C3M+2zFT1LjJIhGUjh81xp1yoCRaxRVlpUV4CfX8XPLjS/2qeLOohFlYiUkPNmdthc+yYQyMSMTXE0oli27RqW4fS10Jrq2Wxw4gR8Md868KBNz6PF7ma7948/fd9X7l87Bbi0P/ICcF1rWQ7xxq4L0BsSj9cyk/3H/4NFLwH0YYbyXID5rEMaGNCwWvjPf/LeX+y1P748nctBLMZxf982y2qluroTiG70I/HO9i7kZRqb5y/PjvvhiWJ9tIrVYoyQCgEQwS7vsm3pdtB/QG8jDhiaEpFTuJzpp2u7W+pm2gFAWbl7q26zA1J2OxQRMyvZf+OLf7BXhp1Y/+bgwkJnqBjDsmQXCW0W0jK0okaHMgi39/B7enp6et4cNhA4TyKz5aKzJmY/qfbq2U+ff+LqxQv1fMpf+uP7+YSNrYI6cJ6UZMATBQMUGyMYjazQvav7CVEGA4pp1h6MMCTjrqeB2I40kL/b6dqj2jhkZnnlSqrJAIYx2btdij76gNlk+EZ+8yhv8yc3dADLppJ3Dz0q/mMEYDkSn0tFh/eBRKitUW+IMabFuPL3njl1z8mNdWAIFAYEaNuAIc478IIwdW4XBz9+8Yn/9OO//9nZ5w8GCKs+umWfWzcZoXR4GP0OuKenp+f9ieXxPm1FAYDQCoxQkCyoxDzY7ryo/QObd37lkS9+/dNf9SZszMxEZGaHy3RPzw3ACaw5m0WSm0cgCYaghZXDPeCZPfzylavPXtw9CAI/eAfPcXMxYgyjid/dqTHbH66voJ66MP3E/Xd94ZF7NwBDIEOXzCe/VGfscyIfWvoJgA8zlNujlByBmEJsa9PkS/OgyeYrF65eurpTFUMrq7YOdTIaFAp9nZwqLWt8r2v9AgDqPHxv/JDEkVnb1gdNPR0U5frxcgCgqIiNkECJSEFkoLQsOd7mjPLvMQxIUK/kDQzLXfdGBk65k4+RsiGMwZS6+ffb0gVxGJblOzm7oWIFxpsnT5TD8rULr+1s7w7Go2E1XMxnZgSiyIiCxEgMI13q//QLXk9PT8/7jZy0NgZx11reXayl9CTSpLC1v3t558osLuhYtVpsMsyBBbAYWc2BHYEBxxAPqWge+LWd7YPFzErxg5KRx8sIgF0X2+SSwLLpnJShyKJAN5wRMIISGygvOHytKZ4JwixIVjJWKlcSOEbnJN7kBEBnj/PGpzZjZiwz+8xsZo3Rdh0j37IuC6Ms48TXJgBgREYM8tq5IZuDetKhl0HVSQDd4MPnt+qIF5Ed+R95E5unOfLSzsbqhn5eH+zPtsuC7r/r9EMnNtYBa8OYRIKhaVUDFwUVosAM4RLm33nt8b/8yd//6IVf77jWHRu1Fc/bGTwvZXyUTcUsB8mJ3t3yRk9PT0/Pu0Je2NVgRppYI0MZShQWzcSP3dxsa/HQ5OQ//4O/+AePfPUM1ofkS7i8dB5uLW/zi+j5gKBkCZRyOweiUAISSIP4tiwOgJeB77+494OXLrw8Cwfsky80xy03BqFT/sGyqUKPjl92E7PXfgIQD4aLRUzzRTXwA23C9vkH1sp/8uWPf3wN3GtTjAAAgABJREFUKwCaWaFaFJUmJHLiGDeV3ev5oNEXAD7MkJEAbAwFOySxhjSIV/B4hGSTC+cuT2eL1Y3NucY43Zf1VQ3hMAGaJW+vXY3yZWU5Bg/CtRmlGz0gzS3+bWhnTRNhg+HqZIwSIGLhIGiZEnUiqWKAWw7Y97z3kIFbsGblN0tCUUzZLE+ndSkMM6QETdmcHnJbRBAP+xmPVgIUWKCZYHRi81ho2tnevoWkMS7qGoUcpv61y/4roL3+T09PT8/7E+OsfAoySFZ6JzPAhM3DjQp1uHyw9cr2hT0s3Ko/Va6PUTqwWUSMDiASx2BCTHACHsteHXZmuxHJVQVStji7VgDQLAGUhefsmpALd5rufFMFACMmAuUCQCcak+vqzokgJiGsVL5icDLi6yR9fjtvXQDAMul/XQFAsb0Ib1oAeJcmAMi6Ho7XFwCMfX7lAnPWFQCG5c0VAHAYhMIItvQDoKUrQx6Gp6w7BGKQJg7TxbYg3X3m+P0nNjeAEqhiGhk7DQRjRzwoAxBgr2H33z3/vf/01I9/+spTez66E5M0lLm1CQEuGyonNhWAoGxmZEr5Y9PT09PT877Cul0eqbIltrz7IyOaxZXoVht//+D4X3zya//V5/7kLhwjpKF5T3J01esLAD03iBIlkMEY6hAYLZAiyZz9AfAa8JNL+PYLl369tb9PRaoGSUSXojo3whHZn+4ndn0B4PD+4V+U1SBcueJLtzny9ZVzp4r0F5/76B/c6zeBylIZmqHzzD4mBrvsZ9F/3D/E9AWADzMEIoUYlFjFwGQiBhM4AKeP+/0Dd/bsaygHbjSaW1ReupZ1f37t65v+xG62AAAjVhZSljrYoomGYrxSrpcoQR6hQEtIRAS4BCHczOWw592GjNBS7qSLwkEodCo5xoBAoaDuP0TAQHL7CgBYpi0O7xu0bYN3boTh5rHVgmRna2t/fx+Ok+d0qGJHACnM2KhP//f09PS8TyFYdpo3sBFbZ80bOam2Wkg5rqLT6Wzn/MH2lSuX7j9x18iXBZfEZho9d6sDg5o6mJMBo1gZBdNFM5vu7xV+SCYEZMX/7isYgNHSAwkmlgiWj+JmCgCslG2NjKFs1gnpgdTYucKSicaVQVE5iCpnx7d3qQCQX7iqElFuaWyNtubtrZ0AyJa4pIdq/EakzCCfDEQQMm/qSQdehqUnU765CTw7bHNb7oM5OwJnF2J0Ixq5OSDOp1cG3u44vnnv8c0NwAEDYM2JNwUBTKikIauRXtw794uLz/+r7/37J3demUosN1cw8HvNNKXaj0rViE57VzmPdsDyhv/GPw89PT09Pe8ZBAMp2MDUbf1ALvGqFqM5PTg+9Y8/841/+Nmv3yenBnBOU4VCjmjlHd1g9vS8PUpIYAAerSCQRYI15GbwW8AvDvDt5/Z+cXFnW10cjqkoEsjs5goAvHQS0uXo4VELKDsU7l9+flM0IG6MBzLfk71Lf/zJB/7rz60fAzaAIcLYCYuDiZlAlpH2u3xWet5H9AWADzNklGZgD3JoUkyc27rUwztgDHg/3tlfXNrba51rxiNLsbMMWWrvvP4f/zLbf8Rr/OYKAKaBhMgNE2TapKZJo2qyuYF1QgUtUcOUjJicwmEp3dtzWyAjRAIhOTSChigupZk8wHnbS9mAlwLEwB50ewsAhyqNudnRGcfQFswnivXNjXVW7M32dxYzLbg9zP53g/xHl86enp6envcTBEi2aqesAsRdk7klSyAzUhVQyVZykxaXL1+laRTI5NjEw4mYI2IjxARmayKBnSMRDIYjRzafLRgFQbKVrOXBt64GAHQFAKIsG9BtseRmCgCUCwBiKt1DWZ7kVpPCe02Jk04GxagAq1FWGXr3CgBmlgsA2SOnNbr6FgWAd20CoCu3dBMA2nXsdxJAeQLAH5kA4JssADDMujGDXABgy+pQh0PvAKBkRjBBqKS98/jqPWvrq0AJGwBjkIfCkrI2nOZsu2ie3Tv3/V///G9+9aOfbD/fjMDjAZXUakjakhNhshipy/trbhtQQmKzfsvc09PT8/4jX7G7AsCyNg3lQeDRgj+6cubPP/qVv/jU1x4u7yyQrE1DFAww8dHd5e1+ET0fGIxIAYYViGQtLIKwoGoP7tmEH75sP3zp8tmFxcEqVUOFatSbyngdJuEOQ8TXxYq0bOalw5ulSVm6+oAPrn7yzNpffO7eTwwwAdaBCq0QwZAC2IkyFguUro9mPsz0HqsfcupFHA0cEZoYVCJICVTBl/CX53hgFV9/+O5nv//TS1cWw5WHZ87pNOK3qe7kq8w7aJYmwGJKzFwWKIumtnOz+qWd+tx+9cAaWhSJnFibH5z7C89tZ1kFahgtIwAABIxs/2vZ3kYAELMAdruLNTlEyzkOVTXVknzBLoWoJX10eKd87htbi/3nfvRqNRg0LgZWLK2AyZQNy+97enp6et5PLBUJdWnWTgaBwSCqUpSRkOb7cH6wNtCmaOvpXz7690LF6p2bPL5rHSyEkUSKSWdNyVIIHzRKKZ4eFqOTx13i5y7MGhYmVjKoT8QwJM4jADBiWPpdX4UdEVY0BlHXQE7Ik2ia+7lyhf13fbK35O1NgG8pupxdzzYAStBD+dqbfCTAshe0EXJPwjIs5eVDqpiSKQBn4c5jm6dGVQnUzaIinhSlQA+me+WgbDjNKE0RLqeDJ66+9P0XH/+7X/+k/MRxXhUNVi+mjt3a6kRjmu7viQigSgrACKEbIuR+hLCnp6fn/QmbKtRs2aWmcImr4LA1e+ShB//BJ7/ykeq0pMSNCTlSkMP1LWVLdYR+CKDnBhAAOZVlAJCIWvgaOLuHF7fnZw9SQyNfrpKwNhFJ6SbnH5FFud/aKSoHmpoTOWbj0g0QDi6fO1W0X/3YR+9bQ1KsMkoEamuYqCEkVxYFgMUiTqo+Rfxhpp8A+DBDRoVnAIlBRUFEBCpBDsrRJqUbFKDSt364NZtfXUzZV6NyFNpQ+qKsqnqxsLqWoiiKIqXr9r0KUG7muhmVMIKVTFCEFpoYrirETbevvPTUsx9/4M7jJQ3B1jbMBcilwJrguV9pbxtGFAWxQGBEAJ09vKVFPXIlAtB5FDpVVmIiur2eDVncIKc2mNmx49YY4kg8sxBVrpocW73r/vsefeIxcmxeUoyoF2hD6YuVybhukxHhjbeenp6entsIAyJgyntxUZAaq8HMOYapmRIBZtrU1KbSF0U1Onf18vPnXoplOr15ukTBsP397dFwREps6kWGzlG0Aji2NjxYpHldawij4QBEu3v7MaW1lWFIeR0gkHGevCaAyeymJIBIIXT4CF3OnwCJEWpmSUmtJBpXMvAU2pC1em6Ut54AOExY5PVRVc1MxW0tQq1QVe+9cw6Aqh6uoW/kJg4mH1BnqKxZKtCOTAAYiEAORjE4S6PSTYae0k1NAHTbXuvcmXk57s5liRSVLJaOEUOzmFYed26snqrc0OKIZc35ih1rgkYu5EDrVvwMeDZc/OtffP8/PvqdZ7bP8rHhQkIbaoTIZpw0LGqtWwGZmpnCNAsAgQlMoPy56KOFnp6entvHm23imHBsfSW2bZzNkZSK4VCqYppwdfZ/+J/+b/744c99dHznKorKxJtzxpQgxbUW6KO7y9v62no+GORIINSLghRCUFtwsYPhCw3+h3/7oxcPsCjW22KkiWLbiKlnSUtRghvDQGZv5jo0GAyaxcLqGs557wkQ4mHhynaRti+eHvIff/KBrz249hGPk4TSmhKBwWAhKZwbKJCAqmLpo5kPNX1558POkf0jgQTsoA7KGqDFmOlEifvWyntWi5292c7ulUURtUEk9t5759U5Zl4sFiJdZ/RhS9o76E1jQ978AZJ734K5loo5qide2Tn58PrIl46qKoknFhjUqO/Ivn0oYcFoAqLCCQqBA1zS0hVoWiSFMURA5ATSCRbc7oM+igHC+Y4uQnLmS7t7corHgz+471Mv1JdfmV4xmBut+IJCU1+9epXL8e0+6J6enp6eN2M5zHw4AQCADaZmBjEYmQBklh1vmzHPp43OLq6+8uvBwH/hzEful821jc0mxEKYwAIMCF4oGKaEj5zcANGrl64stmsarp5cW6lNpgcL8oV1YnEAoPQOh90IMONDmyUjwLhLIoPBZgozU7tJ+993yutyGe+uxEGeYHjjibJ8W3auGQ6LIe8MPeIV1XW8zWfRC9g0zBcO6cTKYHVlPCkwYVQRLrbdccACpwWr+dEl7D0zP//Tl59+9PyzL9ZXZmXww4pMnYJNyXB9ZUJTLjnAQAyy29r50NPT09PzW7h08eJwMFzbPB5aa/cab3TP6MQDmye++uCn78LaEA5REQkiYDBzJ6Pe03PzEIBgngTglFCjarByscEvXtiak2/Jhc6E0ADPlsiMCenmP285Kj0af8znczDTYOC9h1oKMcSo2kh7sK71vauj+1fLUyVWgQGsTIG6xA3j2r3+k//hpy8AfKgh6zqwKCfdHQHOwBaBhNQ4ro4N8NHTq6/NN3cW89nVbdtYDewFFEIws7Io2Elb1xDBkaT/td3aTW4YmQtSElCC5T6+Gjxl/6OnXz29NprcWazIilliA1lyBDJ+D7bBPW9K3pknoIStELkWmM+gEVWJtgUILKDczpjVGLLt3+0+7qMkhWMwIaFpGmPZ9OMBjf7Fl//0h88/Hp969PxiVrjCVdU+NVg06AsAPT09Pe97OtkcAwBLACkpsDTtZUVktYlbxPr8dJ5e+lU9n873D+TjX/B0ynmAyCvYEowd4ABNuGcV5NY51C9evNrOUZUDEambwCKJskm8qRGD3mGu3Bh0uF/T5dEzYGAyZQUnWDREwEiMbm1NPfcz2pJb8RTdtOh1L/gtfvNdavcgILaL4XDAnJp2XhZ8Ym19bQRpdcRMAEKCGZghFARzRg0821z69m9+/sPnn3z+yqvTOOVJtTICT1XS6yNQA0DL3JBZ9/ZZXwDo6enpeR8znfNguOKG7cF8utOcrMZfe/gTf/zxLz6AU0NQaFutdcSlsMCAVlH2V/WedwiZIQbvxUQOAh2IzICnt2bf+/VzUx7UBEMCEsACEhTEhpuMwY6GJllQseuAiNEVhWNJKWlMDICYY6Tp9pnNwSfPbH7s9OoZwggorPFIMAYcSAyuk/h+X6Vxem4NfQHgQw0pJGXDPAYDLOa424QFaAulIZf3r2LrjhNXt3f39tu9wisNRCSEEOvGOVdK6ctSVfO29XdJxys4K9sSTLpqQgpEc/LPbG3/5OWrw/LMw5soRUghaTGsStCb9pD1vEcYbMC6SoSQcHG7eeXluJgVw4F/8B5UBVwJNCkZw5PBFFTetIbdLYQsxVZcBQYPCh90oYksDUj+5PQXK+J2e/enr7SXtvfnbZNKxaTP/vf09PS8X7Hua6f9QlAjkCUg5bmA/AsqZDCySAlDQrAr9cHTr71ckqyOJsN7R5soxRUAc5skGrOHEiMVTu4YobrvtGM8f3F7tnVRxptro/FBMIbqsh/QlgLzN7XYseX2LgYOBRWv8/jNufioKVm3nbvVHBU0eC9NDnPlJtsAdAbB7xQltiO9KVn3v3DMFguywbBYG7mVgirAsZIxzGAEJhQlvAXIHM2T9Us/eenpH7/49LNbZ+e0wFhoIIniG3tdsmFDAhmZdtMoBF2KSvcukT09PT3vT1ZXUqsHF7f9frybV75058f+4qEvfHHz0w5qSTWadwLvwUCbmrYuq+HtPuKeDzAsGgxKblGUF1q8PMPPz+38+vJOWhsHMiAKCUyIyEwA005r+XfFFYVzTmMKTUOgsiyZeaCLk5U8fHzy6TtPfGSMVcCj8bEFCOQAMTjNg4yk3BkzSZ9/+xDTFwA+zBipSgAA86IFGdgYWgAtSE2bEJMU5Qrw8DG3d+p43frv7NcqhReXNX9ijKoqIsv8/5Kl9upNHg+1cEwgREIiC+AYNMxEFm7w2MU9LkoZbq6OEBlFCkP21vdV3T4EyYX5CIbacGkbj/36wi9+sXXlcl3y1/63/wucPIaJgDjGms28FfT+G5ikgoFoLIkIZeW0hRpYhyRfOflQ8ak4Evn2S794Yedyu1EMN1fnTft+qmD09PT09ADIeXcFAAUZsvurMowoghJ3IYoYDIByIo31DEKyUhVeD6b1sxdeHXC5v3Xw55//hsKvoaAiUZ0KMBGbapGUxcsAeteJkOy5i7vt4mAwGLEmJbGlF2AersQ76pOiZfXicBrACEpsJMYJhKgWEkxATDcdY90kzJwHEnLq/xbVAHISXa3Lnv8u6f7X8WYPpWLqRbRd+IJOHpusD72z1mscuiJqUjMWdqUzoQVoG4vzOPjLH377ye2Xn9s5Py/UjYbsSWO9qGtHRQ5pdJn6z5pFCWTZ9RdGyodlHMPv7BHd09PT0/Nuo4TJ2sbs0la6vPfA4MSfPfT5v/jU1z538qFVsIGVwUN2kG7981RKeXsPuOcDjZFKIbMmNCj2gefm+NHLl392aXdHKhEJlMCNAEYFyCV4BYzSTYd8yxCoa33J86/MGpPFxMSORYg1KUL9ibtOferM2kPH3CYwBKSekxlcCRNQoYREIIARGQEAiPrRxg8xfQHgw4zBEgIAIhZTTty1yJEDBWMkignTAuNTgk+dPhbKze//+IWmXQAYDAapqlS1aZqQurJkt835HfZvyZCIHJQ5sLVmSckWzH6y/nJT49yV1bXxiYfKM8CKN0BB2l+AbhdsaewNzRwXt/Dzp3a++9O9J57c3r56ldrPfvkTw089hNX7UY2VQXlbrPS+uqQYgUsXYljECO8Ax1wUQAFtZtM7R5PJfZ8qC174tHj1iVdwsGjDe6G73NPT09Nzs1gnIiMKzto5BCVWQmKAfI5MkuZELYMi2hqlc955KlLbXpnuP/7Cb65e2Dp27OTDx++9d3hmCCelEbgAc7Kh6DQeEIpjo/Lhe8+Yr17enh8c7LIfgXgp38NG+jsp8xhlVUYzPtSOz7WEBEtmySyBHLI60DuwW7pRmDmLvh4WAG7dc70OBY4WON5RVYBhCiCfQyNGrq+YElQsDYpyY1yOAVj0Fhx4oaTMIg7CEbia5k9defWZvXPfffKx89ib+xrjshgWZrXWMTYtuyJ1LkLI4XP3fpl1nXHGYsxG2c8gkhndwverp6enp+edYFSHKJDTa8e/et9n/qvP/uHXTn96CDffn45W1ltCCzQAECmGAcQV7lauvT2/B5DWpPvAeeDxy9MfvXrl7Dyl9WOtsHFitAQosapE4i6ooN+1h0ABhKiqnmU4HJKhaZoQwlj1Cw8/8PENOiGoAIlzlyKy2hU5JaTDqCy35wIw3/dDfoh5H2Xret51FEiIgDl4suX+Gcs9jBeGNlqDyxH8A+sUJvTQxXuuXNyv67ooChFJKaWU8mT6u3FE2f7OEilTIIogjYZkHLgKwb0423/0pfN3rd67dpJXq6K2uqBxn5G9bZjCFrhy1h578tw3v18//vxkf8opJFr88K/+/R36jXtOlP6OM4kLwKCUuxbfVyNjatogtAA6hwItIUjsDgK4WB2Un7vj4Z0iTFfd/vknL+1cwqhXAerp6el5/2FgNTI4JVKQdUXnJIBzIF7GFzBFigwCxMNCalpVx2yRda9dUNz+6+99Z/8TU/dIddpvViQEJoAcGO2ATTWalZsj3H/3Rs2D/deumq9gYl1TBZB9b/A7aNZfl9lngxmBWGCkmlQVkGxdc0shepMhg3cv3nvLevq7OATwpgjr6sp4c6X0gEMQSgUZkJLzLZwDR2CK9JvXzv3gqcd+fO6ZrXZeV4ZBQU5CbKxdOFVflA2g+XOFpQG1LQsABhjIiIzz5LySKr8TE7+enp6enltN2N07uXHiD+745J8/8KXPHn9oCMZc3bTBCEo6p2jEQLTUmvLAzLnidh9yzwcVIw0IyfM+8PRlfeyVS8/v1vPh2AZVio1AHQC0MJ+46PyR+Kg+5DuHmVOMJM57H5q2bdvxaPTgHasfv4/vAcYAW+C2JiKQQAHHtnTVUkCgoL4b8sNPXwD4kENwBuXDnOyyhd+MmQoH5thC28L5knFfgT99uNia6m92d1UQ3SCaI/LeS2pnHi2pGiHBJXKgEkRQu4mJJVIolp1vzOCU+7ZYDBzHk9169tSlrUcurX3y5MZxjPfCdKOAo5inmg6vR92LMOS9qxEMlLeU0muwvi3LvkUy6k7d0f9FS4VlQGGMGLF9Gb954cKPf/zc975TXty5f+P4xmRYafndv/3W+sZK+eBHZLDKA7SeFiJJUJKXw4fKj0MwQjqSyvAAH6lF3dJVZj6fRzIZFA4+ILV1PYtYc4UMKoQIxxM/fOT4w1fi4vyVrUt7l4cFR9GUF8J8OroMiS1PUT5cRmeS3LeI9PT09NxyCJ3BL3IGmaBAymlZInDun+p+VYUItDqazGcHqW6jpsKcVA6lb5m/+eQPeXVw/P673Wp1DMMKIgCZTtvFoByN2McUxPyJCvuTcquwaZpDUiCBOYBhjozymAFf38N+OAt3uK6JAmDO3eMEAJxjGGMQFKx5HaEEmKEFDKqkQgaQ3vRE+A3/PhvIlGFkagaDRBgRCXJ1o9PTP3whhw9MlmcgfsvXtxkVzfJNbzxUe5N6hGJpIPzGaYj8E6V8kC0ZBKmwOHZ8x9pwswRCjGlRVgJwE9rClUZIwAw4r7tPHpz7wblff/eZx459/O7S+ehjQhsWNdrGlX44ntQHzXXZf6AbArkualEj6pUDe3p6et47OkMdkEJM2WBkRoi5CS1ftw1I5BVO4RPvX44fO3XnH33k85/bfGSMARYBjRXDCWJsU4BDVXiGQ0m2aNu2vaUFAMob5LxHxus3wnS98oFRLjbjUGfXrnchOpIVufZTo/yHh6qDXeRh9Prs7u800fj7QadkmOO3LltCOGIO1EEGRIIl0FTLmv0W8Nz2wW+2dvbBqIZwBZTMDGoMD+VgBkswvblxT2KwgBI0kgVBZIOCExVUjqDckBQGq6fDduejp4d/+vDoPmANKAFrW6ihKMEui/0cwvklWq/+/+FH/uW//Je3+xh6bhVEJHCMQsyDmIggyK4e5NiIGK6QsuQy+38L4Y4RTq2Odi5fvnB1j1ZOh3IFjabS+XRQ6XRo+94aAIELyARUQW9GsywrxJCJEiem6NVcRAF2sGBWY+RSqK+evzhyJ04cc2FeTEpDmioZSBqlRaOm7AXLvCvlzX9aji9J717+1pDlZYoA5HBCibSLCshU2ZLWjU7nDEICzl/Af/nWo//n/8uFJ5+8a2MFYT4s+cR4fHDutY+vn04vX50+d2FdB3zXA36ytsX+EsUCJQwFGEoIEQAIu/s7VPkaWkMTlGFODcGgBqZb+o6VviyLsmQnQAkaOl8WHo5R+mmoZTCKkLpp7l+792Prd83Pbb12+aKUMqgqeA7WItUQQ0lILWWXHOMCzpkIeSFOZn3o1NPT0/PeoF3OF0pQpmVftkEVmq7dLJJqaAMrVfAFxBsRIzmbc2xG8uLO+ZcunS0Gctf68WMohm2UEOvKNfAG9owV5jEwGdL6ZLi1fbFu5wGpqAZOqtAQWl9JQSmxKqmRGlnKBxFJG9HA2hISzIygEAWZMRGZsVmWWjViZVJS8kipdpw8Bx8WK6VbH5TUtnwzi2OugxBu9GYkrdrebKYWpfQNKTnHvqgXjRPHRnz4eGTLqgYbEYH0Rr6CQExmnN+r5WEqcUyU1MggMNHkSUelG5eedbmv7irtyl3I0snvH7kRAY6L0EZlLQbeqK3rPZcWmyV/6o71dcM4oGIupUR0ESJUtFe2J+OqRnxi+sL/+P1////++X95Nl0t7lqf80IRSVtOgUHmXGRaxIBcC7E8+3HkBjqSTDEji2yJLPF7Y97c09PT8/sNM5wDuSKhChhG9SmZxcgBIwEHWAPhwldr5kcHaXwx/DcP/uH/7uv/7VePfbpMNuDK+aolk7IkJ4V3lXMFUAKlSSVF4Yu8Vb5FEBSxgUYgGWmklGARmrougpwQNjWoIaqZkhBBkZ1iiQBGMjRtYmEzWIAl40hdOzlgjFaRAhDA6bDrjgyUQJEsAalz5yHr8ik9b44SYo5qQAzqdI87MyjULeYRymDWZIuk85r9y7Nyq8A3n57/u589flFc2tiAZjHBCrHy7UBigVQQRCnPk95M+z8L/BDCsKawg4EeeMyNLZIkN0YrGIzRBrr68uePy3/35Xv+8QmcAcZAARTOi/NgB8r/iJgYAnC2/TUmeMAb5P1m69jzLtIXAD7MEIggfPhv+OjmDwQwgRl8WC8nIgdTbXYX8fJB2Ao+FSN4D4uic6+1t4bNEhUtl+ARIMu65Y0eEEgBEyVRZnMGl1jABEoYejco0IZ6a7c9CBuj4w+eRgl2rEqiIGIphB1gEcyH1Wyy5eBS1wh4q07nBx5C3sR339jSjk+BFGOMwYPIF1x4QBavnn3tO9899//51ytXtidlWQoPvHgkPZjxLGxQWTawhWmiajzBqZM0GLaQCt4TPBFUEVoQg1CVLjFFaF4rXS4DdSMbfEsLALTsGxXLn/BOB6slnYbGFSUgGtOmW71ndGplZfzqzmsLtNODgxCDjAY8rlQDZgfwPj+ImHBXtWAjSkh9AaCnp6fnPeMwB3zkR6/Lzy71WSAEdmZsIBgIraD2Gge+QZwu5qFu111x5/r6KpcwtFIECEM5Rp+sJCkYVSV1jIlsHlKTzMg7KR3IFERKuNaMYGRKiIzESJRb4FmM2CDK+QCWqe18j4ygbIaULBSsTqNL7WpZTMoKKdFNLo43nv0nwIim0aaLRQSh8BFITEwupFiQJ1AuVBCQX1fnXGDdZNwNfAUou8h11r8GGBHACULI8+fmU3Kkk8KNKk/aNSmAckzXTSEQcsTQnQ2lLgHPJMRMjGRNjAtP8diwPDkabrpicNiaQiCmVhgsg1EZqH568drfv/T4d1976rnmSqhSnDjVAEveVDQbSBMkhwv8Fmev+wzmVkA7vN3Uu9XT09PT884gAjuYiVqRTMwIKbEFMYQZBiXGK4DoTu322jM8/vjkzv/1H/1PvnLmU2MUlCDiFRxV2Ttiyg1ebMjqgodrxy0sAFACFJRAeSKf8mwdg2SZzFCCEhuTMRNRPVvEEJOZMrGnBIRoTWoL70BwDBZaDhgCjCYhGjjfaDl72DVPIE8X5kiKc1mg7598a4yQPxq8zCoA3eckBTDDeZhAkYwSGDXG8wI/fAV//fNnntvdD+sbtLZmXCAQrJJU+uTYHIGVLEkC6U100wJgBy4AwObOmlJrRlL4yCVoCFchmk537vGLb9y79vU7ynsKWQGVZt0HhHh5o8ME4fKzk8sRffb/Q05fAOi5hhEiYKXX4erVeTp7ZbcFlcMqNXOBEtTAiXzLZaQS5AC76QkAMgCstOwvgzIsr06FB9SpYlZPL19xOrznzsmwgEcBuGipAEpmAZr5zLvicB+mdO2i5ay/Yr0l3UlanjcscygGCBEBLifIzVA3v3nyyUf/6j9v//gn96+tMdH+1paAOKk2cWNtw4wa8OXZ9Pze7oJo8/hmceLYmvcRGpFc1mIwQ4wgJnauewpyuSZAxMzE1IU6t/YlH/nmWvmD29h67wm8aBfiHYOrjVFbUZPay5evzObTsiwH40mwZIsFnAcgyB/b7lOXyKwLCXp6enp63k8QTFgJnbQMQRmJKDGSc+xcPV/sXLoaD+rV4eT0+jHnygBSKKemVFQQNogwA25lbG5w0DT7izoRF9UAjhZtgMs96mTLbL4RGeWIhDmn/o1y+YG6Fn07TGQvs8hmBNXoCc6MQxz6YlxUrHZL9+NKPIs4qJsIsPPBDMwMTjEW5Ai5yS3HCZYb+JcDBjfMmxUAjDh1+XUSmNPkSMfLAgAtCwC5UpJPLHXpf1bKQgiU8xUMeO+MUlPPOYaN0fDM6tqxYTXSrA2R20QsEDWCGjGQPj07/1e/evSbz/z8V9vnGokYepQeIZCZUzsUP9Is7aTcx5M9PT097z/yQmqAGtQIgbUVUyGkhOHKwE90t7HLs2Nafe7ej/3RI1/+g4e+MESpSCGGwnkGC5OQXGuMvP7hb2kBwAg1W2QyJjJyxqLcNUeCyTgxEkte8vIK6krPlVDp4CyCImJANI5tDEkDmMHGzBAFkxLMgXKDZdasJQJUWZVxKGHDIDFi7Wb9+gTKW0EEhebGhS4SWtYAmnlbDsQxFKmBGpUBfgf84gL/6cev/OyFF+rhkNc2oqsAj8hQlsROwdnFii2JHZFqutEjAgCLSMFrYsCsSFQaKg0oikL3t8eLra/cvfGnn7jzoVW3BhS/i21Vz4eOvgDQc4084hSB4RDBTV69tDVbzH3hmxBFSEkULopP5JSy1k7CTU0801Lw1iBGTvMYGxIZhMFm06kCpybriDo9OGgbd+LkqPBwAMhcaj0pkGyxkLICUxaXP2yoYxj169dbs8yEvG4WJA+DsBcBwZqW2hZEi/2Dxbnz/uy5Y74IbQxNU4pU5Aqj0hdJEYimMe4s5rM2lOInownW1jW2SUCmnhnESBEhoPCUTEwciIlyj0UiVia6xS0HbywA5JwAg0IMhS8YpNCYAgsFC6ePnXFDXx9Mpwfz+WKRNIrzPBimlPLETG5/1E7UwOxWuzT29PT09LwDGBAGo7O0zVVbpigwS344KHy1mNXTrf3YNKPxeG1tg+AVjUQduZLAIGYlMIQgQxeo2K+bOgQwJaaQWsi11L8uU//5KwNsYECWBQFQbsO7bpOdNfiNLGkQYkeGNg6cTIpSbvHqqMRzpf26DgCcC2ZGLCQpRsfucGZCqdNWVsp591tZALBEpnS4sT48cUQAL0+kKJjAuTAhjBTb1NTj0p1ZXzs5dJWismX230JDsfG2INtD84pd+dazv/jrJ3/y+JWXZj5gtUTpYBFRxZJXsHV6/ok6DYU+nuzp6el537FcJsxUyZJoElYmI/bjNRfFdma0VZ/C5HN3P/xnn/vGH33ky5WJhRRDKMvSdUVu5E7E974AEIjmQJul3I05CRJBBUogNkZkzoKHtjyQVqeK2hBVFyksEBYupYoMoS00cgykjYbWwiK1ixDmzGJqpMk0JovGkRyxsFKXfOnmHnSZfO4TKG9DV4XRnEW3I58Oa2ZSCSiF1LbiAmQH/PICf/WT84+99Fo9GA7PnNlLZnWEDBAFiZ2SNxCgrFFUc7B4U82ElAdeo1hiAHCGQlGyikWdWCj2r9w/wj/9zH1fPoN1YAwqel3/niP0BYCea2R5mIVpSTxcxe5B2tndTqoGVikCF5HLRF5JAIJFWLq5FZIt+/6yslcSyw6w2RFW4T2a2mKarK6WvpxO6+29nbX1jWrkJg4OLGFaUoQFsQRfgKUTu6M8sJS427X1K9ib88YCwOFePoTgRZBzE2aoqrXjJx5cW4+vvLq4dKUN8djaxqSohs5L0ssXLzvvIhkXBUQW09lie/t0Ip6M/cnNsqw0xdC2vvBJUwoqRQUFlElJjIgpErXgCHO5NeGWvuSj3ywnHggUNIIhJIV4ERGwJzdEuTlZGY1GIaSrO9s7u3tgGo0noY3cdR0isSnBWNE7APf09PS8PzksAGTVdrs2BAAniZld4bxr23Zn/6BOMbLdt3FXAfKEkgQGJENIqojCBcGNfJ1oVi/qFBIlZZg4JVEiZQCce/wJJDnP3UnmW+5GN0KWGri2yaZrBYAYYiFSAAipIJ6UleOsk3OrJsyUuFHer+uoBpFgRsTMTlPy5KjTv89jCp1t4K0uAHBSQR4qNc0uxUsBvyO3rsRCBGgwC4ihFDs5WTmzWq4ANo9FDissJYRQciI3RbiM6b994tvfevGXP7/w4ty3OL6KlSGgaBooOVWv4Cwg1VX30StK9vT09LwfISBPYDOMVTnLCRBM1opxvDrVC7PTvPL1+z/zF5/9xpfv/uRJrE9oIMCwGDgSAoIGMjBdXwA4vHf06y0gEA7AESKQUoWzdGAWNGBWpjZLMiy1WRziYvuCD/MRrCAriQqYNxLTgsTBxMCWGGCBCHvP0tTOkiAKKSExEztGzrcAAJF1bQqwa44/PW8KwZgigQyiXTDTlQJEZ3AKhDqFxo1mwAsNHjt78M1fPLelvjh1SoeTvekcKigmaFSUnZIYQOhEqwQgfb018285Hi20dRZZyeAUpVIFLZ2hCs243T9ts2/cd/wffXp8B+BjGjG5/u3tOYK73QfQ8z6CAEAltL4Y3AP84UdOTqf7T15ZqPGBVsYlSEAGa2FNYS2AsFw+bgYDVAmAdLrqyrENMvJpsILZ/oXd2ZoIr65u1dOfvLLF7kR1n7+bMCAgzEAMJ6Bk8NqpweYYoBNQ6wVZbopuPVBNKQkTRLpT6AR33/mxf/jnL4Vw6bnnd0OKIXgnpR849s2i1rIYjIfHmNu96eKZ517j8gxMTh+n0pWqe/MD8U4ZyZNnIHHnAmhZlTk/x82WvH/nF2s41F8YlsM61K01ThzBzLQgMqS7cay8+/PCLlj6yUu/2psuGpk7T4nYct4fBordIME1wcWenp6envcT3R6eFaq8bBkkc1URZ/M2Nb4cFRuTrf32+68+dXl765EHP3YKg4KrFrEIeVRMCrWiTVLKKeAjx1faGM7u7c9SUBSJXCIRAxsbQ4xFjwYkWXsoS8ZpPhLuDmF5gIZuPj/DbGYxWataib85U7h3cHqok/3NT463ELHXpV3QrUcPnxEG65QLeKnlw4dFdyPAVDU6SyXL6nBycjKYAC4CbYARxMApOktEc6QLuv2r7bN/9/Rjz+yfX0iD9REmFcRQKwxkuQNPyY56EvXZ/56enp73JwZL3YogWUtWoJBEYWte7esJt/6Fux75R5/62ufv+fQGJoQg8HG5xs2buYCqcpAfqmuNO1wA34v1jg59efOrufYNIzASoEgC84oiGqfm2HgF2iIqpjX2pri6o9u79XQW5jUzi3d+UPnxEJMxxkOUFVZXMQDEgUwcI7apTcoCJ0uVO14GRe/B6/1gk/2XCawo7EhoR5RQADpHNJNyDpw1/PK1+aOvbG3xMExGC5Pd3QOYx2jNw4emdeRFczpCldXYwDfdTSim3ho2BCojykQFjBylUuNEmxNYfPr06BsPnbwHGAAaWuIC3Ic0PdfoCwA912EpjBy32oy5/Oxx7D94Yro4t9ib125SQ0BF/jWyxmkCNHF5kztUA67bTOYaAMilRaRBZZWlg70tzyujSWR+4tJBVVXHJptrx7FeFNrM2Vq4CqR2dByLADVAQb3E2dtCb55yr8oqhiDMIDIzLGZkBA342hfuG/nZv/vLlx997EywwgtCOrlxfGd3uyBhUphueKpjCq++/Ozfzu86tTn+J3+KtUmZErNGcbWGSiB5dcvxToJnxEO13dtXsvHez+dzcwqmGKNjqYL5ETFWvnDnI0GtHIx+/urTZ3cuDTZGUTRwBJAoGzcByAoOt+vwe3p6enpuiNxMDkAUlBQsUA2xnrvKj+VyXS+uvPxvfvCf/+gjn/rMiY8OgchhSB7koBg7aQ2BcGcBO7XpSV/Z3t5pWsgwkU8Ey+3/ykQQhWQNeqgSEnfNYnqtn9xAYKOE3BJvbCDN0vacgKgpGlToVivMEUGymj5AatfkkgAs0xGH378HCx1dEzw4fFJWYrbDs9clLAi5/UMd6+pgeHp9uF7ARUgN5zw0QqyVNHdpjnge+z997sm/f/YXr+xfnnOL1QHGA8SAgzmSUVG6ts4hihGsm4XNtYc+MdLT09PzvsRSpxSXde4NMPEquj1/YHTyy3d87BsPf+6Ldz5yEisA2taShGZRu5EIS2pDNRoBSJrcMjFqdJ2n201Nu70D5Kij7KGmjCA6BKjCGKkMsWwNjaGpcfklXL2E1y7unLu4f/HK9NLW7OpOPZvP9w/EOV+V5XDgV0bFeOiHVSqLB7/6perEJu44g+PHUZVghoVEVMjErlU7uBPM6+V/fit6bUBEgSyXQKQQIEVl0qLYB56/ar84v//4xdl0MNHBaK8NMSRM1hxXcRFBTuxafKhZFBnLR77hMItNnQUAhkGiAlSCYKl1qiOb37NCf/Dgic+cwhDg0BSekwbH5a04Kz0fUPoCQM81GNAQR9XQ6r3Azcli5TOnV59+8dzZ7cVBDFO5Zh8OsFgEQPZOXHet83pjIgVAxgNfLPb2jUZuOIkhgWnmfAqzg5lt7jYP7acHjstpjIKflbFb8o9WEdiOXDf7ReztOSr9b9dOY9u29SJMBiOqilzXBhsWwJ//8YkLF5974SWn0u5PL5w/e8+xjcL5svBJrY3tSinHVsazWf3K07/e+8u/+sqdd+Lzj1QFg9DCatE5UDn4TgIAMEhCeThA957DwNbO9vr6BkOqqirZKxAllmAxRq1Vqadp9fN3P9KyHcymO1e3yuAai8zUCidOQJ4mSP0ltKenp+f9iKEbO+tM70jMzABGezCr1lbArt6bhXpq5YiLYiHp//V3f1l6d+bE3ZuoBiUKkFPNjyONCezY0PkSYTKYbadZs0jVeqLCAGVjFSO1paYdGXPeHAImqjnmgSpYrmv/R7cUdxMAYuBgiKCciZZblnenZYv7UauBN0ZPS6fi9wpSRX67OGf/kTfbBj08YCibCowoeqaVgV8vUAFaw1KgoUcT1dnCpQMK22hf3H3t0eee+NtHv0v3b5AvZFCycDubY3cHRTUZjlqb07LgkYcV7SZ34z09PT097ymmUAPnNiyGEqkMgiuCe3j9rq8/9Nkv3fvISbdaKMh46EdGqkXy7AFUVeXYAdja2jp5/Ph7f+wM5IbKImvKUFcQyGldhQpSkVLZRMwj5op6jr/9wf4rz7/ym+evvHreDhZDkzH7VZJSnHG0aQw0XeDiVEMdw4zxwo9+evzh+x/4wudPfuaTuO9urK3JcCCuhKnlzXd2ulku8b3jzdvRZZk0Kzpmln0JBuLgyhajXcMr++0Lu835WQoDrSZVVAYX5WClmdfYnw1Ga9QmspwE0y7SOKwB3PjcIXUzI4k7LwsYCOYsjHRx12TwiTtXjwHa7JOmwWB1Uc9L1xcAeq7RewD0HIEgrkixHnkeCBlC5YvR6uZC/QuXdhbq1A1RAKaop6KLQVXU6pVuPAe6LHVaNgDIYrhsbMlgVWlEGgOcwDkzQjEYT1b3t7dffu7XLunH7lwfUFmHRVUMjHw0MuIswsIGii2iwjncUuO8DzSH7vXLb3HE9afwviyLbiHJ57BwmJQoeHTnnfdvHrvw/EuvPvPsWjk8ceaMxEiEpCEiKVJIEZR8Wb347Etx9+DkuMKp46hoVxehcAoXCWDySkhAVCgJOhngW1uwoSO3I696OBjkrb1QF/MIsTPGQQPvvePaQkmDUyunq/UqteHVl19ho8J7EkqmioRCUJQIWdL5Dbeenp6entuLMRRQEzWXwGZsCjMWiW0MbQAxfKGwaNFgMYSXz5+9XG+fuPf0ClYWNmumB8NqiJBsXg/LgReo4eSwOLZ5/MKFS5GqRRvNtCi8AYu2TjEVRSnJnIFgDEsMZUtslvvFVEkBMxg0y+6YKWM4HGqKYVFXzosRq62MK6edlNCtQIkDUZPQhBjNpCzAYgYvzpKRGUwVlsgSqcIMRgroUq3oRgBgSpZgCWZqplm2mb3leQdTSdGzjQs3HnjSwLClrzIrdc2RSTGoUDiEJonFychVnmOzqKdbn33o7mOlaIshQQypblgMJe9ZnZxvID+68MT/86/+zc+ee7w4MWnElFVjTE1NCvaFY7G6dkZEBEJiSkKJybL/gvb9JD09PT23lTfusIhAGA1KzVNr5MAFRe/3E2/Xf/rRL/3zL/2Df3D/l4/LmOs44NKB6lntS++dy9tBJ1372Wg0ehP1//dADZ+IEjiiCHA5+29YoJlqTZ4SatSz8aJFqzh3dfof/ssv/4f/+7kffG/x/PPlzsFmxBn4UyabidaTrTRx3MZhiMOURklXQRss687TbJ72pq8898Ljj/381RefR0or41UeDhGzGx6B2DpnOxiB+yGAt4agCDWMjL0dNk0YhJWE9kJIxeZl0L9+9Pl/+8NfnQ+lHL8zloOWCeLBRWojKXtXQPPJhpImtpjHRdmAPHt4o+8AIQ1LnbdtUIdyiEIQgcXuuN3+7Jnh//zPPvpQiTC/sjmoBt7v1fNhtdILFvccpS8A9ByBYEbQ5BHZ1Jl6rlBxY+XZq/st3CyYAcJwEktWELVW6I2r7lBWOlPYcmNH3V1lMyLL6zp3NjggtK0iBaehFJtMhpNJ5ZyLqiAPM0AcIaeSAYIwuL/EvR3Xre/Xexx1EQGhm6kEVGgPrEy+LJ2aLIItajQNLWoBADXSqDFoVFJz8K7YrFaa/YPQLlZPncCdZ6rCzSwaeQIzxDGyhH7nN023Q0L/yOvNd5dNhWAlRIIwgCam5MzBV+NybXV1+/LVFONsfy+EtpqMyvGw0Yj9KaS85WOiPT09PT03DcOIFM6MzbKBLKibYzyshmf9m/xTI4In9YCX0cZojVYHZUkxOldyMpBjJa1DWUolIC6u7i2kKIm0CW0iLQYD53wMwZGwQcxAZoy0LAAQur6HfAB2pPlOnIsxwKxgZkMhvDqsHIztFhYAImjapkUbEpG5rILDfJj4ps4EWMlyU3x2Nr6J53gLE2AjlwsA2QS4KwBUnjSCEsAg6uYAclMcIwZYRCnwSKFurG0rp3ecWD1WFQ5Is1CREEBQGvoFhehkD+nxxfPf+/WjT7723JQDj31DETAxc6ZO4Uydmlg3A5HIEi/tijqJvz6a7Onp6bmtvGlPFSHMDoqyHI1WoJK253QQ7vDrH12/61985c8+eeqBE7IibaIGnh0AT0JyzcOernukN79/S2EjalFmRXkBBOqQJLGzGOfr4ipjvHap+eHPrnzz21d/+gRduDCpD0ahHUYdRh0GHUQdRPVJXUrO1Js6U4E6U6daKIYmk2LYhHBp52rr/akHHjjxwANYXYECJAQhJiNSQiIoEoNuuP/89w7KSlMsJC5/pwZAI9EspbpYuQz52YXpD164/PICB35lwVXyvov1DFAwTBLYlEDGqmzGmgjgZZxhN1MAoESkJpz8AOzQGpqDTQn3DsOffeLMFzaLVcDHg5H3ABYRhSvpJuYLej789PoVPUcwIgJ3a1FgDZWE0+w/ftp/7u4NuxKmV7b3Q+FXx2VZsaY2xpt2AF6OVCcCd71eKavfZSU0I0IChPLF1UzVlw1NntuZffPXr1aDj31mbbAwtw6UDK8NmzAERBAHAO9Ikuj3h9dNtNMbf4Tl5DuhBQ5gAimrSj7+0MmAEdHZb333paefuXdlZQjPxI7RpjpqAGHgbdMVL128/MoPflhsTk4dW5FPfOSkr67agskZEBlcgHInpOU3+r2esafrn5AJZEcmH5e2xCW7ZBDC/Th18tRm88X9n/3m8R8/87N2ceDG0Y1Xa4lNmvZX0J6enp73IWRgNTIQjMzMoLDchM9gA5yykhLUCGpIxDJ205CeuvLq4pe1IY0f+LrHivqmgoINlmA8MNMA5/HRU5vbM3p11sTFPBU+ORcRIon3okHfIlWuRtdsYxgwY5Au2+VZwdlhJkICUN36s3SoQWzWGeCaXTvwm9mQvgtkCeZDxSFbivAUDs0sgHQ4LCnSfDZ1jtdXxnesDQSIMTElYg+1KEqcZrAF7Hlc+taTP/7uUz+70GzzqLJCuVG3tBlmy3JDAGBMCiRGZKT3oPezp6enp+d3JCURP6QKs72w1R53ky/d8/BXP/Lpr939+Q1UAgKc9514S67y/tZL+9H1jm7l9pQMRfb4EcCQkJSTQL3GUUw42MFrl/Z+9vjLf/uDy4/9qtpbnKrKkqIzla6VAUYIAjEYG4BE6DyHCEYQw6qJRlwOjYWaow7LClUF8LL5j2CcVRmsV7u7EdgDgEGQyIxAgdFAdjCIoF/t4pu/PvfcTtuWq+aKhKO2QkadYjZZFq4iM0Lq8v7LPMzNvAkKasm5sqi4aupWp9PS2vs2q8+c2Pjc/aMJIFhQNz/KgN12z8We9xv9BEDPUQgEUwgTNKamZu9ARWQU1XDR2tXd7dliziJ+UIFdoxxvroU7SwB1+8w87WRsnZUKlCjvQtFp0Jt5IUqxKMumjdu702o4OXmqKlgK8ACpIKVYIymoK11br77yW3jDBMB15DUi90QigheQFiqwyjlsrBXCzd7u7u6Wxkim3rF3jtiiJiV4MO0vSqZ5W1/cusqw1TN38upKYcxcAMQgykMAucLASxek28d1E59GloyIzBF7FuJkxpQG8HcfP10UspjO9qb702ZRawvnMRxo1D5b0NPT0/N+g0EcwQoyUsp+vMm6CURG1wvYKbZlJ1wpOZpOFwc7e3sxpcnG+NhwbYKhB6FNTAzn2AuZBQMxTYaD/d3Z/nS/GFZa+v3FrE1psrqqTWIzWYY2ymSEXIvIswi01N4zIgMlKLOoKjR5ElN1LCuDsgKJ3SojYCVOoHmrizZEAkSUyIyYiBRd3xrBsuJ+J9d46ycAACNSIqOuNkFAIWCgJPWIHNsBp43J8PjqsHAwC5LSSlVls4CFNnOnB2TP2cVvPfXo3z354+e2zsUB09A32h7usxnL+QZAGcoUBekw+39kW96v7j09PT23k7eYAHDjERLCzgxb9WlMvnL3J/7pZ/7wzx746hoGDHUqpRPvGAakTmT/TZevt7rI31p5WlvOwZO1aJNEYXgL3DS0P1389Jcv//Xfnv/2j+bPPF9c2Vo13RgUkhpGYjPAGKZsRhbZElmU7pbYIpuyAVyomzXtLqXq7tP3/8FX7vvKF/jUSSOABezIBERZjlBJYepJ+vXurSEiARgWEWuywI4SZAraY3oN+NYz+9/9zfkdHqfhWgPistBcQVIAKqpkuRRgYFOyKKa0VP9HjkpuKhtCYHZFySCdHdBs+84qfemeY994cO2jA6wB1Ox5mHelQppIhfM3+wQ9H276AkDPUSgpTMkJQ9hiJGKRIiptjNGi2N/fO1jMIrG5opGiNbnJ8fSl1X2eROLldHlXDgDrUWMag9nQoW0WUozUlVf260XC6traxhgj0ATJoUZokBLIJXJNgnC/YXt73q4AYN3AfVciNpCHECg1oXKOHWFSlZSkkPMvv5zalkMqiZwIkqomSRoOpqPxwBVud3d3e2t3YjI8dkpW1gsYC2evI5AxtGu8l9uTP1/WOK67GQMFN4REnbNPCpGCOtEJDTbW14bDqg7h4s7VK/tb0dFodaWp29tw9D09PT09bwuBnBITKZOxJSEVS0zKyM4vWX6wu/iDsvJ8QjKCqi6mi8VsMZ4MT41PDlB47ygqEUM4ES1SZJHVAg6DFmm/ne+lNnqmokwGUpPs5wszyqoyOeNtAMTosAAAkBKiGQtHU6g5YqTomSeDaki4tQUAommT5m1ITCbZ3T6Pw2WpIgMh5QEKQj7yW10AIOQuOTlcmQmwFAeOvWmYHXhdHF+dnFofjUsQ1GI9EF+IwKCU2pKnlM5h91tP//Q//uw7z2y9aiviV6tAcd4u2Dklsi7yhBIiIwqCo8Sww24WQycY1dPT09Nze3nzAgAVo2GzfRAuHpyilT++/7P/7DPf+Nr9nzmBCVm0SEQkzEoIMcGMC0aWGX7D1k+XuYmjt1s9CUYAkkE0UWw5OA8PRVvj8nb84c9e++b3zv7Nd/S5FzfbeLIsVwau9Eih5cOqPCExgiAIGocgiIIg3YqWGAB7V57f292fVPd9/csP/+M/548+gEE5I2ZXgBznk2jGAExhJtwXAN4SA9UJTODYIiyAFkKR/Db4NeAnF/Cff3352b1I6yejc02oq8q30bq/zLr/pp0nEkPZQHY4Y0LGZLi5TxyRiWdiaRo/3ztu80+eGP7JA6e+eoLWgIHWlWnlCnARGgW8cyx9Q0PPEfoCQM9RKCbERIUjGDMROc8EIXJEUlGjPG3CXqtT5ZoqYw+9qd2p5Tb/a+Lvh5pkmmVmQQbOkmgEtugR6rZOUlo5qVvePZg7YK0YnhzYOjeFLRBqKEEGkVyj8NJXON+et50A6FYjy/EQQyqjCpQiAql3wkNxo2p1bfW151+wxcL2D3zUipwDEBNMPVuy6MSVbnCwe3DltStrbljdez+IWSgKJVBiNVbXFYFuj+vQmz6nMQIoMbXQZGYJXnnIbsBOYzuSwcbGpoz8bnOwPZ8uLCTGcrCup6enp+d9BIGcMUhUkITgADEIgZGIuoQ/2dIOACDTFGBaVKX3fjad723vFZD1tcmpwYmSHIxSE7j0KmiZSiGb48QGy2jl5SuXLtXT0bFNNxxcuboz9JUoOSMy6ma92fIQOHUFAMtFZgMpIZmKk6hKpsJkSR1oZVAOhdytLAAoaNboPAQlqHCinKhfng8ydJOalhh0iwsAo4E3jUSmXRjY5WfENLV1xcyxTs3BSPjM5mRjIAJ4GFGqxDGgoY3OAvFlzH7w4hN/9+SPf/ryU6HSwclVVLwIC6SQfJELADl7EgWRkQQmhCPZfzF4BRsU/YBfT09Pz23lLSYAYoyYt2s0/so9H//nn/mjP3rgc6cwkZAqKUVEmVugSTFpLJ3jrrT9Jo/0pps4w7Uq/a2AAIsN2GqXzJsAghZnL9ivfvPU//ffxyeeHZ2/stmETedHntTFNrUuGS+TxrmxoEv3EyJDeWki243vMblqS2Nxzx0P//kfyde+hI3JjEWLElwQSDqtPctJaYJx76H41ihRHcEMpy3iDNTCu4b8hSA/v4hvPXvw6Nm9ulqXlfU6tilMCy9RYSBSE1NOSqRmpqTWSQ8biGAggyix5TaUGz8ighQaktTTNas/tl5+7d4TX75rcLdgBTY2FfYgB3WaRMgx9ybPPdfRFwB6jkJGiAmOwUydDg8ZI4GcCHhc7bV88aC+2iDxAH4AjTeuKbbU+1kuUazZBg8gmDEgagJjyxp15qBIc5BFqqIboZrEpm32d4v24KPHymO8GHCDdgEV+FEQ1yiqvgDwtuT+h+t0b/KC3/3IAOjyDXXKVBMrqkIC05wiyPzAYVhuGPy8aS9dlXk9hFRKlJSgbujmsYbaqBhyoPn+om1TWYfqgQdIKBYUCAmWSE2yC9ItDbG6T9qbVDre7JcToQYiiIiSKSUbiDgiNoTpohx4QVGsDjAu2wIHod6bT8m/5yYGPT09PT2/DQIJCZiTwBzgAI9cAAA0i96SLR15QQSktiEz75x3zqKGRYOFNrvzu86c2SxWyXHdtFSUyqiZPOAXGHhYhZ2EHYuNSG1o21S6SoxFidC1z3eTjtcKADhSAOCokR0nUzJ1TBajA1YHg7G7tQWABJo2Og8hLQsApsiLcs4haGcDYDmz4PTWFgCgqdODPCwAkDG0YCAGSc2k9CfWhmvDohJmJEANWhAT0LSNetnW+S/O/ubf//Bvn946t+NaWh/ywC2sttSi9GAygbJ1NzHLY4jdpwIAYPCKIrEYJbKberk9PT09Pe8yb1oAYCDE8cqxrz7wqX/4sa98/a6P383rvoHu1cWwVEIEaqhCC+89d83tr9/zArg+hXF4/6ga3C2BtLE2ekQxRRLEcPnS2e//5IX/9LfzHz95Zr+9y3gTVCCZpCnXTWhG6gqlw7H5PMq2nNI7VLJFNgkw8EFM/vSpu7/+pdE/+DruuzN67BggA4MIwVmefTCoEgwwFtcXAN4KAy0SvIPTiDgFWjieBnpl7v7qyYs/OnuwbSvYPBmINSw8NWytkSclNrDm+CeBSFkh3LU/wmAkBmfEXXR040ck4Ap1UzTTuyr7yt3H/vDB9YcGWAWGGhAVJjCHwCLsHGILd5sUF3ren/QWlj3XIMAzEkyVWBASiwbx0GYe9WBjdPzBIV7a5MfPN25/3roBaAA4EGCJEMUSSGFsRApnkCOW8gmIR/RXNS83wLX1VgFd5mo7dV41TjapxtuBoMmvuhBWz1698viF6WvxnlPwE5SeBRAIPKMg8BEPH+1kXXIXlx76+RjYstRQdzH8PUrhcpZsyiOEOGz5Pyrk1N3vTspeg0kJD2HZgc6RVp1MJpPRn/7ZYKeePv9qPWubPEIIQAnKhVQWJM3qDVcNysHBK2cf+7f/5k//4R+htGJAbZHfFxYVl/P/Gbr2vN2xLXfkeS7ksOvhlrI/2x2NVgVcshhlbSog6rCs2qDs9QTWvnDnxxMszWPaeWrhtHGaCImXw3X546WW1Y6UEJmVr026/D593Hp6enpuDwaAyciMcysDwQSkIEHX+bbMZufCN4CkagghkGMZeDF3dnZl9vT+Rz/y0OQja6exmsbe59ihhi9QVGhn5ob0yN3HZx4/eunlBapTp+6NMxg4slOAEZWSmMI0ZelDsHXPx0Zgg5mRsRjMGMZqEomTETohGlZ6e7FFfWfirtYdiylIwWp58e2ipvz/DTDjZePhTSzARlgeVZ7qXA4WLg819/kDndhO1xJnDCIl5HMlBjKMy6re33NqJ9fXTqz5EslC472YcagVA2mhi4G0wIv11R+99OQPnv1lu1lMjq/GoczjDG2AFG4wiIumOx7SLv48/ADYdXe03yf39PT0vGcQwAwAClY4VTYAlhhJoIQjOyxyCheY4vBzp+7/kwe++IUzHzuOdQsRLRVlOZ81GJbE8CDH3gMMHBwcjMfjN31mXq6gv6OlGxkBFlkP1xCXTWaM8zRBVwmHMRCAg5IcUCEN2oiDGZ5+Zed7jz7zn/7LZ4vVdSl96ZAWYkHEsSNtW2dlmVgJgQEmy+EFLRfQLvvf9VnOHJ4Ni7s+cufa176Ejz0EJ41aSsoe/toRK6CwBEtsBktEyfLoH1gBRmeXc3QDnkitk2/gW+qTfEvJw5cAuFM61CP/K0eGOV9Cy1wVCoInwDGkApUNrV6iwfmExy9cOb9wOHHaryLsJxiPilGsa/KdxVSWfzRwOgyK8qm0wwAp62NEEAAHEMyBFKZAEkQyy0FLIjE4kAAOUMTat/vHVt0Dm/zgGGtAPLiEskJQuDFU20CFFxgQE5V9w2LPNfoJgJ5rEJRS8E6JJAHqGOIIcA6DEsDUwa2vjWRtdHU+vbyYqRQ8nJgrSBsKe5J2B1QPvDnHMbFRCa7AHkTgCGpAEbnSmd1OTGACFZgADuzAklgSszIrERsNU2FBzEnkqCnAt8WoUKInn36R3OrmqZXKT4yGFKdOD0osSFwiUVDqVjYoEiESWkKARcCMKEEikHC7JOhvD2RAuuY7lAgRGmEKTdDcqohD13rkBkYPRWTUDoaCMSDmIhHXiT73hWOJXn3q18SQknYP9sqycqEs4pDZM4sDOw0uNtD6/DO/3Dg+Kh66m0mm9YLnGLcVKYEJrDC7JsPIlmAJFoCUjSBATHmtptc1bvz2l/xWv35k/CGPpOTvRkVVgjwggGcmBgTmaWFBipLAQcM6TR5aueckRra3OPfaq1JJMaxapxamSA0qd2wylv3FKGAUyCkpSRRB4SAE6+SUb/DW09PT0/MOIDI1U1NThSYkQzJEQ1ruyY3Mur1tXvJQVvAFSJIlMzVnWiB6/cmvf64Tf+LEPQMeL5pG5ryRyM1hgBuTFxQAIQyZC+X2IK6uHdub2u4sUuGLgTAlijOxYOaQBJaz6mQwNTNTYUZSR+JZLKoanK8K4tND8krZrICJheTa5pEA0s5JkLJ8vd2UxKsSaovqaL+t95tGXZVYopovK02BKLBFIJERGZEJG7HZG7WS3+qWYzwDL7fWZiADKyREZfICWAgutkPBSuXHzktdF8TOeXbejJLBolKysD/bHA7uPj45PpEBQdSYIitoxgVXNdEupwuoHz147v/3s7/5yye+o5tlHFKD1MZgKqASVmV/ga7TJDdB2FJNOf88Ic/jG6BkiSxxX6/v6enpeSfc+E6HAAjDO4hDoipg0uq4tUKVkYYbo4UuEBZg9YPBiquKWagu1v/s9Bf/Z5/4sz+/+0ubGFHQ0g+49A0lPyjzZFcJKmEFwIbSF0eXx9cfAIEMr3cIuJmrPxkhAqCGY43YoiVEb4oILBLYgREZzbI3sYZeQNhLB3dYhct1+Ff/+hf/1/8RTz334GBwYlKRBAuzoPMFwtzaKYIYDRaxCGpIDDJAVWNKKVoKKcZgIXJKDiZIEtOVEi8/cMfX/o//e/+Nr6FpUAyKYsTRj13BCopomkbDwnmDM8TFbOdSMRkgzvemu5GUnVNQhG5f3R5XIzLKerdKGkhbaIIJ6IPruqhELZDnKxmRLAAtEIEEhoIiWLs8EingELxtUZq1SWu/MSsnL5L/d09N/9X3n7wwXKnXJ1ZA24QUvLFvyFkZxCdiI1YWkCg7kAM5QGBdCAqjLIaQOBk3YIMUyNkzKUDkJY1cO+SF12mKs6QKKeDGEI944OKVT570//xL9/7JneMTmJfYGpUMFrgqSZkci2cCSNV56zWAeo7STwD0HMEU1MAI7BJx3haJOViAxSIthg7rmDyw4h85Md5e7L043QavgVhgLHBQUw0RAVAqQNdbjpMCaofF1MOWq8MnB9L11yYhVvMMFQMhGhSUWsG+q8pi44kdO/Ua+Azu9CxcIh2ABYgMn65/eMt7O9LlXDlw2Ev+e7q9MyOkzsBBlyfFctWbgCzCZARyAIPKw5AoFArhElzipVf3z55rgYZ0GiJKVw3H6cAMLlEEgSg600Hk1TZefuXlCz/5yZlTm+UjnzxVrQIOMyDiWitCfiPIyA6nAjQ3COYJgOUv3IJzQde+Oj36c8uzCAaY6xwBfeKCixXI1+/+1NpgsKe7z8WLr1zd1iJhbYiBQx2uXL26SpIPVlREl7Oa1KcTenp6et4LDNcGy3IXFt7Qw350pKzLWQNKygbjlAxKSZkQ7MnLL95151NfXv3EneVKQeApEEEVkpkAA+gdpW+Hwzifx1pnO7OBH/HEtREHizDwWghCSCTMy3m5o0tBXl3YQGA1hpllhUSDGQFGxiAzM3vjErJ07rn5M6SdHk/u7Sciyl34sNx6RnluUtl4GR3g+nnB3/4EbFAwdy9BYTlj8CbzCgQIsYBMOREMRmpkKmYD7wYiAyAnKwBiIxjDBAA5zGDPTV/70Yu/euLqSzvScOGj5Pjh0NvXARG6bPQ7fOPf7OQZdbFov1z39PT0vFfklCiLqigIOWmgW9vbmFQYr2IewtZeG9w9w42H7n3wv/vqP/nEiY9MMFLEgDbrESfHAiPAH2ldz5C95RA52bWv75Dl3yYgQgFLndSBwiQvO8EQCG7ZvO1hmzLGpX18+2fh50/ftZdSRBtmqLA1vSKLZq0cFr6MsXWkxbDyK6O2tmnbzEJYxNASJWYVGGdBGWNYwVSKlCKz9dHdf/I1u/culD41UWQAdQWxAG2CY1QDJyBowJXLZ3/1q+efefobf/LHbmN97dg6Cj/Xea3wrto4dtxU8x48F0WoWxw/8AZ4OZTp1AmxbBnNfX+Qo1kHBgiROaSU1I9b5vPAoxfw+G7aLtYOXJEE4ICkAIs6mFcAhsOA7brs1hvjDRy2dKB7znyH2MyaZqFYkEYhcowIMzVoi+nOPRN65PTkvlW/inaAaZHmYA8UiaQlGMCGQkEUQLp8KT09QF8A6LkOsnz5S6zWzX9lGJFZnbe06vHwoNi7567pgcx3t/bn260rvVP2pTm0sVWTBG/EMAUioEAARQBHFIFuCCVERwRSSg4WDEjGYMBq4Devvbaq843y9PomvAwZI0d5Wj4SMRHHa0J/nGXxutk7OqIB9PuGGJa6SIR8ElgANmNTSox8xih7QHAYIgEBUKQqNmWIVYhoIp7+zez7Pzr7xBNjUAVBCAUXiWjhzKBRjNiYVMxgWiTSC1cufO+nrVQPW4WPfxoicElDYKmWA3H5+BTGjgGCLKcyXdeieTuDjUKK/PQiEi0yYVgOP3bnQ//1V/7key/8fPb0Y/VsjwejcjKeuinSwUHhW0aRACAxWFVDTn/cxhfR09PT0/M2dFvC5bVaQVBikP7mxWdXdbDxueHp9U9bgVgiqZbMMSg0ee+PFaN2szgIfpHq3a2r1UblK9k90EVbiwhzEaACflNtGSJSVYMxkTGpIsGiaVDxZtQpw15bPK7LUxBwKFlzk+sLI+v9X18UWQ4CHn20XAt/B3tHJbzV2Lni9WEYO2+gBFNVTdFUhUzYJmU5Ktk7+NyhqQxiECckKqQFLtdXHn/214/++mev7p6zYlk6OHw3wUBcDhr29PT09LzPUCAojFk1MWoPAK2gcQyNVJQDrurFvm7Vm+X6lx/86B8/9MWP3vGRIQaGFDWKdIuJZ3/bSreHTQSH5Gq3cC5tJEP2hSXEUWzHTnyMePLZ5//6r9tnnlqnqA4hpQtXLq6U5drayAUNi8agVTVMo/Ev96ahLPzaajEelyuT8WSlGI+lKsS5GON8MT3Y2b6yvb2YHlCK24X8t3/2F8WxO9AYxa7zMpIpMNN64iuBIQZc3po/9sSrf/N3z/3856cuTh/6wmfl61/CCnsL281isOKYIjE4Zw0MbCgIILIP/pC6LEUJAQC8/K7Lki9TEEbQrEEFKpNQ5OEUeG4bP/7NhWcv7jZcdO38yWBgmLEmEeCI8PQNwvkzHIGYK2G5D7JOEuCdOBFfUOkMbZj60K7FxWfXN79294mHK6wi+ZQ4MkTAAup0JomQGIzDSYa+ANDT0RcAeq6H1aAJKcHl2SgFxASJYa6ImiidcvjsBqZnTiz2wy+2tg9chYKpKpIbK2tQZioQASisgSkowdJbtX29DUZoBWQAExkkwYjJVA0N6MJs9vi5+fEVtzk6/tEKIutOFzCG5es1QJzQPakeCstTFq1TMQbe3Fvow4otB9/1SGVbOoFehh7pTzcQsQrmwAJga0cxjZJh3uDSZVzeOvsf/vLco4/J1a0zg5GPiUgKdtPpPBaVkiqpkAkMUAG80nHlq69c2v3uz7ar9Y1iFffdh6poEAZUGmUnRr5mC6HqiLHUGcRt3bYzkLr8gRIw4LJFrENtZq6wP7/va+PhIDXphy//+tzWdBoixgU2N7VuFoI6sSjIVAwcoKTWK/v09PT0vP8gqHVhipJZ7j2EsZGSp4s7l36+ePxkuX7Pl04MitPFCG2Ec7nJwRwUkGPe37k+Vhlc3D4f21m0kRclc0GV2HEx1PR2V/+cee868c1SSjGJwjjLyOa8PIw5K/G8Gy+ZKIv7y1ssS68rA9wUer0m0Vu1Xh5WRAwAeSALN0WywKSeqIKtTWQiqBwcgy2rHblEaEszh0t28KuXnvnF0788e+l8W8ZyWDYUls+pjKhgwPUF+J6enp73J6SgpGwgaGQNgsRseYM6WLfW5lt7xV57R3X8a/c98o8e+YOvnfwCw5p2QUSVLws4wAxZWBb4Hdv53zEGgPnaxpEPu66z7LAj8oA3oEloEl6+cPlvv/3qz3+xPp03hWvT3A+L+d50PB5X5g72t2LQ8cbGTPDc1Z0XKy8nj93zwAP3PPzR0w/cj1OnMJnAO0zGSAnTA1x47eq5s1tXLrWLxTHxxcOPgCvMFimBQzBIo8FhEK0VCLTF7l7701+8+q3vNI8+cfzspQt7fze+tHcXHL74CX98cmI8nlM0xAR2uSVdGQSOXAiMOoeADyhdGyiBLOcXDkczGRAGK+BhZLpMmbDSQGkwA15s8dOXrzx+/tyFmtuVMgGUcr4+T5lQEOANmhY3clCdRqEFmC6TVwwZJSog7Bw5VavnvtVxaD63ufK1Myc+t4GTQJWib6wTMCan5HQpcESkjpX67oee6+kLAD3XMAKgChg0Tz8lIBE8HNSBCBqKebsyGt4rCMccP3DH1e0nz4f6ILrE62EwCsxgr8SIDVkUS4yYOCXTZQHgJhaMRDBHBMqm9pIFa0BKtCBpi+psmP741XMbk2L1oVUHhg1KRFjMFQMxgNg6zz1KS60bysNc3Uj779EkgBEC9LBuz2ACssleJ4N7NGAyqMMCWEDHiCMR1AGvXcBPfrr3y19d/OEP2nOvnRwMB5baeT0UP3TVwXRLKwQxNqVu6FFJUaR02lfFvN39zdmr+N6oGJX/yOP+O6oVp9QJ8HcDb908PmddvOXquVy3br6G9C4SYjBCIWUBJ146u0Q0f3Ty08MvVqNi9NdP/+SV85dxcuLuOh5jAGAJUY2ilhE+qREap7EvAPT09PS8H9FOA36pgZOrz64sosfFvUs/e/oXd60cX/3UHxJWbGBCcCIEZTXPcQg5PSiKEpeurryytzdd1NXKmg4GB/U8KFaGK3Fey1vswg5z+rkfX1VTQlBL6ETxFDB7qyz6O4SIaFlywLLMcJjzPwwVuh3wO91BHj5ifgRd+gy9Ds3dCUqJoKqw6MWGTsZs60OMgJI7rSQAShwZyWOK9OzVV378zM+fOvf8wodypUwFWdQjkxaHHQT9Brinp6fn/YgzLSPINAgap+aWmVjA+Spe2cLl6R2jk//441/+J5/6g88f/8gEApRWMHfewQgaoOadv23C9FlHqNPRpWvfw3LvHVOuRUdoxLzB9hx/891Xv/Xdcm/32NpqPdudtrM7jp8cjsp6Vs939jlgOFoNvtyt55eiPfzP/pnefddd991/+oH7cfoMqqoT4Y8B3uPESdxzz7HpJ47N59AEKVCuIAnMOc9qVqdgbIY0qFCiQb2Ij//yhb/52yvfffT49uyT1cals1dn8Wfn68Ud01386ZeLk5sC2Wn3xsWKkRGkE/HTQ3Het6zrv/8hmCDBstIULMv+EGBMEOocIhVIsNw+72orauJLwGOv7D366rmzIU3LQSKGiijldGoOb4IjAKY3VYNikADGGsVUVBQugpUc/BgWE1NA4vZA5vsTi3ew/cMHH/ziCdwDjBRu3gAM56AM+EQ4lMI2RKXEnfjhu34iez6o9CbAPUegCLQGS3ARS82TfB2MCiYYOCQyKcQNPVZW+MLW3iK2B4t2Ya5xY/Awj5UjqVgsrRYEQsyyfkf0WG/0gMyLMdhUTAsFqxpgxC2BBj7A5vWMY5wM1tbGUigNGLC0NPXJ/q5ZWY0NAhICUdffl6jbbH9gV7CbRAl6eHbyamPZRHC5Hb/eF0kFUzJBOm7gaY1Xz+KnPzv3zb974bvfmTTN2HRjNOBki/1pyX5UjEJMbcVKWqgVZoWqmDLMwQbkyghM2/nuwSzUK+OKT6zSZEiQw+7DI9MYy3xDDi7oSFRFt9bEhq7/hq79iIg5xqhQYmKQgAWwZjFyg5Ojk8OVQb1otmfTmWoSA2kX6wFQOLUqQcyCQD/APRM9PT09HxjeQQNWrl4DStk/gMxA4oXBqdV6PreYBlU1XBsVrmAWJjgGNFqKbKlwvhKolHvT2UHdFKORlG4eNBgNhk4b5Tdr3mdmVc13sCwGOEublXg2csIENc0WvEcmAA7zC0dewA1jgDkJwMG8nYcEXxkoJXNeoJGxPFRi68InvKFN4O0fnwDJoQTIGNnUgI1IjZiEAbLkNJaORqUfec8KA5KpIgjroMBq5VYrOT7wlaBYCjpnV51aMEN6dv7qD57++Q+eeey1xVVbLTHihTaJD7vfspwRdT5C73YFpaenp6fnTbmpi60oBtHENAiiGDzgACIY6TzKvt5TbPzZg5//F1/8sy9vfnwVZZwvvB9y1yhm0aKqeuc9BEfs/q6TXr+lm8dc3yYk0QTN3fKFCZRhAsetwIACWiBiPseVXfzgZ/t/9c0LT/7q+KDaXB3MZ/tB69XJJDZhvjf1XK4eO76X0rNXrurm+gN//qeP/Pf/q1Of/fT6fffj2HFUA4CDap3s6t5Bowks5ByVlQ2GtLKC0RqoQAC8UFW2npIDey6hExh2t9rHf3X277938Ts/shdevsv45NrmhlK9f3Dp8qVZPVsbVnx8kwdlAXUiXYMA+JoJAPCBNpUlKFtiJCC/OGfEMAdwdkOi3AUC5MjByO+ZXCb84rXw7WdfeXz7YLccx+FKgBdyTuES2BigwGxOwAK9mZ4DMjgCwWnyGp0pmyo5ZQ94mAdJ0uhmu6Nm/74RPr05+OefOnZfhVWCzCPHBs6BHVTUDyIhLmM1QRQ0lD99v089rz1vT18A6LkGUSK0ALTzWiMsM66iywysEGebYOGqBBXDOoTtaTOjsi5XwUtT15S8NoXV3loiKFEiAd1kAYAJXkBEpk61iMZmCgpE6iV5lxyFlNJ8rk2aFOvHVzAiZrMud5uv6sR2aAUIgEiyA65FICEf1e8H+WUblLMPvREtU/+dox4vffXyqWNVimuA3znA08+2f/+d1/7u2/tP/Vp2tzfHVcnmvCNTa01UKnPMUksi2CjYMFqp5s1ASoQUWmc8IgfT3en+znzfj2Rw8gQGY8uF88Ns/+s0B7LrEMNEjW95tYbe+A1d6+pg4RhCjNHIjMxisHlbOO9Z1kdraxvrg3IwX8wvb29ZUeDwYA1k6pWMEIT6AkBPT0/Pe8BNrhbGMJASjLN8a5YLJBgTiJw4GBbT6WwxG4wHJ9dOOogQkSZC8qYCCAgsfsBNsFmMAVarNAo4T8wUE3dWetfdiClpMoBFiOn/z95/Bdt1Znme2H+t9X177+Ovw71whCNI0JNJJtNWMk1VZlZWVk1V90zPSNHR6lHMiyL0pmdFlB4UCulhFKGYiZkeSR3d0QqFeqZbJVWpbDpWWpKZSe9BC2+vP2ab71tLD/ucC4BkViZAB1buX5w4AO4FznYXn1nm/1czNXOIC5lLGc4LEUzVVIngWVCLyVGtGXRlwqTrSgDQNAGwNS4nQeHSSBT1SgJgFjBhJVaSqQ8Bvcf5v/drZjPEmN5SkCmxEgUjYmECa3QaMqFu6tupr4vtokVY5Tl2U5pru4XM9VhSKCOSWQRHRsWYEN6szv79S4//4NnHTg0vlj2uWjZGVXGohY1oepV1IUitHPTJjVc0NDQ0fJK4vgSAwakZa+FIHab6LMqohFeL+wa3/MFdX/jWvV94cPG2ARIJFiZVgCnDoCFUMCQu8bP45s726z32dB8OOwkAlTruaw7m6kIwciYUCApzCFJMsLqOsxc2/h//0/iFl5JQ9tuJVjkstNIkFuVwdb2ddgdzS4X3p/O8XJq//etf2/tf/DPcebfMLSJpAQ7KpVIwZyaD+cV2u5skGbuUJCGX1Ft8WAIjtHyVykSUmROYq0acT8a/eOrNv/nu+uNPtc+vLqstsCQxcpaSxfFkvLm1ubW5mZVFmmU8v1DH/I0ZDCKeJgDq5oNP7IRKiLACUCIyOIPotExgJ3sUr4glE5fs14Bnz+LR4yefurR2lrNJtx+TNuBIyUfyBjJSpuDExIGBeD2qg2QQwCy1mGh0sSIgQiJ5kAMTiEhjL9/aLcWn9/a+ctu+B5aTvsJVylYiIQjX/42C94GuGD0KKoeSQWRNAqDhCo0EUMNVGAPgmf/qLPWJyCiZPYicAwnUYjVGTNsu/fSB9sVh781L21ullSIjudI9TqZiUSyq7exLrzP2WReQqRkxz4q/2MgIEAcKmnYr0Lm1S8+fXT20sOfOfdkY6ElCFusqselee6Yuc01ju8XfPjsUJSjPdP9pp0meEIDIO3OdClQUojofFNFwYSM8+fyr33l044Vnl8UO7l3ZHq1VVmm0dtJp9ztxq8pHOXcyVmazNKClJuAgGhgVI4ayxdTpzK2AV1dXz/38F+nu/vyhI+gtc+LBMHAkAoHtivRPfTZgVtYKANQTyD7qp8bA9mjY6XQZwmkLpkQCwBwnHcknYxWab7c/v3RPO2ttbW2dOX16krntLMABpIBFRiW13NF1dcA0NDQ0NHyk8GztQ1ZPixYtGHPazZzni5c2n3r7+T0H9t578N4MKcOMQgf1WgVSVRLiUpodWOyuFsVwYxzK6JIucVpVEOPfXIhGYYFs2sdNU5W+D/5i7dcsg97Ttfg3xOiKEPN7Vl/uyAHV31UDm5FFpuBJM+KOWEfIoRKomkVCIKvYBWACe3399OOvP/3MyZd5vpUtDkbVVqgmSL1abRVQVzfoTiiIPtERi4aGhoZ/pBhZEDUgsgKMWlQ9cC933Yl/+OjRb9/7xQd6RzvgcjTycN3B3CRE4QQAvK9nMYNtb23N9fsf32WAjIki1/l4qz0ACFxHlpVDifEEW5tYWz/+i8f3TqrdC4MK5erGWn/Q7WSt82cv9HzW6fTX8vy19TV36JaH/uQPe7/3ZezdjxhRKbg2w6GEkBAA5IWpBjMTpsSBCdM6PqbIUjlUwAShA05RYXMDm6P8qRcu//AxPnX+QLu3vGux3N66uHl+YW4lbbmlJCvX1i797JcoirvbfSztRq+FBHBUsaO6JVD547FY+ACpPZWgdSD0amfEayBS4giZAEPC8cv582dXL1QcFuYtaSEKnCAEMRNlI1SYfcoNtEeQwCLB2IJMZSoUuOJM3IYMxPZ6vmu59+lDnRYALRQVZwJyAFtAya5eK9YHF+hUd+CT/rwaPmiaDoCGK0wVYoyIHCA71WQGwJG5uvnLTIw8m4OBPHiw1LFk4cTl7bcvbwMJfILKoIW3KtGKoEocmCMnqJsHrqsDgAimFiJH9aqAKXMhjF4HMcKJb7VdwGRzaKUlNDi0REpQsBqFclJMJiByzke7Iicjde5XI8jAHvTbkhElsgitW92k7lA0GCEQImMzlOv5Jjw8OGgRy5GvAi5s49Tl+Dff/ft/++82X3j+2PLSUqd16szrrX5nFMtCozF7SiiQN0dOSrF24vtBOK+gxmlaOWyFwrIkMpEphNI0cUxba6svPf/inv0H/PISjLY3132WKEkVjd2sUo8AsopRUW0nDQF/uPKO1xQwzr4CpEmyszioLRlr/SgTcUnK5IQpJV5MBiuLiwf3HnjtlVcT8QZUIcBUUm+O81gZy2+X8XRDQ0PDx8T1DrVGBtT9XSDYjjlO2u1Uk7wIMUmcmg3Ho+F4uDFev/3A7R1kRGBowg4hWFH6xOeq3ZZPFjpnLq+tbY6STs8nyXiYpw6ATVX3rn2RMJgUFlXrr7CGDoX5XgdEk9HEOUl9ohpNlWtbgFkHAGYC+nRt9vzXXSyCmTm3NSk3tsfG3qVZNIRQ8VQv0Mhg4AjWulHSrkMCCEY2Fe2PtZOekkViJSL2qmamDuYtOovdzHfbniokQmSFhvFcJ7ll1/yCJKhGHRGNpWqAk0gygV3S0elw+X/3P/yfTpWrMteuOjSiovKwlgcZTGEGgA1GZpjWj9D1SVA2NDQ0NNwg1zXUGtAedEdaaaggXijxI21v6sI2/W/++L/81l2ff6B3qAPHlWZpS5IsD8F5/44dGwGtNL3m6O/e0304kFEtJ6NiRgbUlf9EEAiPiiqyQYtWDGDBCy//6L//V60Ll/pskaKSJY5RBhsVPZ9VRYwueWX1cr608IV/+c97f/QNrCxhYQ4+BXMtizTNnCtgcExeJHFSa/VMN8/EMRo6lAMjFAF5ipAWY2yNXvo//3dbP3uyf3r1kMsGqS8036K86qVbVG2VY+9lqduTSbVx6my1vjVfVjh4CwSRwpaWgcCcGDCZjH2SfLj39MOEKEJLAIAz8kqkswIBIcQizyejCAuS5iQTYAh87xX90WunX1kflnNLOr8YTGCMrM2Tyqu5CAMCcUkMYphBr7MDABGqHEuJgQ1mHNgHEqggYeQl1s8fbdsf3Hfk9+6a2w14BHGRPcBmREocXKqOp96/gAMcokOkuimFmg6Ahis0HQANV0MwATErC00rv+oCtABEMBPPqtDUEAB48ALx4bnk2FLvVL55Nt+AZ8lamFQMNWKFGPi9Td9+E6zuy1fs1IjVXx9NEAPMF+xY0sqSly9uUDHet3T3bfNYEqTCRC7JSISqsoRP6n9LBKuVbvDbmBEVALCd6D9mHR7bGthx1/UIVbRRC+YImExwfvX8//Bvnv3+D27pto/cc//w0tnLly8OBoNRmZtjkYSdixWx46JSrQp0WqOq0vHElyF1YlHHYhNCkrgYLVFiQhJipwi0th1YTv/s8f1Zu3XkUL+dgVFYVWoQtIgBrTv3OZJGaPi4J66Znj/4quaYqjZQRAjjKnHcS/j27t72wez1fa++uHHy5Gij1etuW1GsrSGR7vLycHP4ia+baGhoaPhHTF2nX5evGxkjLwpA4SRmwtGFEmdGl375+nPH9t322UP37cd8zpbF4EhIFFXIssSADuPWlfnChpcn21VJXZfQexkA/AMEMmXUjQg70CyFTAaubXXpmlr764KB98ypKyCz/MfO0uu6atpqRQS+yv73Hd+t6w/q869Xm0mKOBpqzBd67aV+JwEY0TtX/61JNQlUwvVz0Jvrp55464VhEnKvubfCaSmzu0Q8MwC4crRp2+eN3qWGhoaGhg8PZayPtyHsfNdXLJtVv0puH+y+++CBrxy8b3+y0FUO40k0oo5TQmB2V0X1b4p2/loyb1quXSfjp2/i2RATA6Li0urWm29hY92xKalRICOyKIpUiYn73flVkNu9vP8zn+rcdxeWF7WdcTtDqDefs7l0R774yqxc29Xq9KAtl0fkKFKxLlwP+eSFF/NfPFc893Ln5MXe+rCTJqrltuUbSbAsQSRm6pBlZMtGtjkZPvvSS5PJXb0O7r/d3XHbYpJuajWuRh2fdbrtfywhFDbwTgcAG2JViqOEkxwUmUvgouG1NXznmZdf3iw3LVFOi+hQVSgqVJP6U670Su7Eu673/kxNe8nglNTADBWrLGtrnvN4YyWtji31jsxn80AKBYqAGOsfN7rmKjBTehAD1yGvRn6g4VqaDoCGKxDqDZ+rN3psbLP9Xj2sxKkhOtUKOwRCGbx4aaPk9sYk3xptm4aWF6uK2kFOiSOxEsdawP26KrCIAAcj1L6qUCMLzEEI4gGBMIycCcyKotzY2BBJ2/3ufBsMsOO2E2abjMc+adlOdtfqHv8IIrD/7fEAoGk6BRR5VnZYN1lio9jyzjsoY9KOlY8RFy7g+VfP/1//X2uPP0mXVucZqVahGJPjrNMeVYW4RMTHSIgkzoE5J5ydjIP37UHfD3pjwWooRg6u3ymBYMogIbCRxOjKUIX49sXL5GSp18VCH15MqzxG71NgJ/wCJasTAAQ4sHy0c9g7lY1p6oFEgAFjDSBmYovBquhA/bS1mAz2795Tbo/Pnzmd57nPktBKY8KlKWJjQtjQ0NDwUXDdgy0Z2VTjdsf1TqcBdwOxMjlxxCiKycbmRjEulxYXl7pLDPPgRJJakNhn6QTBIK1epvDra5vFpGhnLYO9t6IOEXDNntEAQeyI9jsZM8UQvTARWQy8kwGAYVYLWM9PbNfXAaAgEtnKw9a4MJ/C+aBmUGajWY2AEk8rOaYyBtcnamtUCzlbvX6rTYCNxGpnH5jTkJD1sqTX8plqmGy1HPbsml9pc2KQEDoiBKhWo6ooElTkz2L9h6/88i8e/96Gy8dJFQSl0yCouzsBQ6xXeoTasoDqdtYba8tvaGhoaLhurm+oJYIGiEvVJ8PY38YdrZXfP/a5P3noq3f3DgzIo9Air0zIZVkF5LHMxMnO1uxd3jQfMTseAMYUa6Hi2mkPEg0irLCWKYoSL7x04gc/2n71tZ5GRxYFCuNgXpFGR+Rj2rrkkNx1+23/yTeTL34GS3OjxAckYGU2MNWl5yowIpvt5o11+hIDqzGIXBVLi3nPWQsVTpx886+/8+J//Iv+6dWFrckyxKdeBVtUjVqCfnsSSwK1jLtwbXJd9lpWGxsbl1YvOS/t3SvodTLiKpTCwiQzVb1PJGQGqx2AfWSpvSPFIEA13nKZZ+8L8WPiTeD5NXz/xfM/OX56gzPtDLQ9qEgwfcjMGtmMACUEcoFrm0WCxl9/HledEBABdVYHq8QgBiZYW4yGl3th856l9ldv3/PQPloGrNiGq2tzJcIFSITb8TCoo/9eMbWzMgLc9KwaGgA0CYCGqyGjnaGDYETKtXbYld3plSgoAAf4yCLOE1yHAvxwvD0eDYty7FiMYCRKohAj1qluilzPACSAQAlW71U1kilTJIZPIR7BUFQxapZmPkki8drWlk/b/eW0x2iDHQJrSTB2aS16X68SBDa1d2f325MAmCWXiXYCBgRjRIY5M1Rsk24ISVXh9Lm1nz5+8m8ffek//PkdnblDu3dNNjfWLl1otdvdXifPSxEn7C1QlQeAXJKqk022lzbW5o4evvULn03uuj2kdGq0MYF2+v0qLyUYR3NGDuyYPZjAZ89frIrcM/X7XczPiRcQKROTyMy/wcgUiDAC/EeeAHgHO32mBBghL3N2zhOL82xqamzshZfac7sWlyyEy5cvD4s87XdC6sNwGyzN9NvQ0NDwEXCdgy2BiGAMZqvdhtiIDATn4BzMNFTRNE2880Jmly6sDnqDwcKgnbT71EtJqDKAyFOwQOQTwBI/GRbVuNCg5n18r/UGvZcunCBmHPqdzAlriI5ZQNAoVJ/TNOZxJQGA60sAEMGI4GQ4iZuTQl0C54IqEZiUoPVhDGzESqIEulLb9utRIoPQ1FOhXsJdSQBEq0Ml5ix4tm4rGaROR+stp4u99lI/7RLE4BUeTGRlLGPCKulFbD9+7vnvP/fYU6deokFSilXeKp71M9e3V0EA2/QSZ/enSQA0NDQ0fERcZwIAcA5FwGY1n/u7e3u/euunfv/eL96zcChVokAxqjKlrbYxRaAsxm2f8izu/7FzJQEgUJp25YkxgUJUJ0ykYoqt4ebPHj/56E/k8lpfiMkiCKoSKVFOzAV2F0M52TW/8tUvLHzjq9i7p+SsAJcahMTIlEiJApFOX5i9bPqa6RiKwTO1ABlux+NvnP7Bj05/78fbT71w1LcXIhLvkXoVG5OW3kniXURq8KVZUbbArtVqJQlgr735Vqhiz/u010WvnyYpNOZFnrjs5rj3N8JU8hpklEWaRoccwFCxgtiMJSe/ARyPePT41o9ePbXtu5hbpFZvEk2DAQ4uYYBiIDJAlSiyKBxMYHR9komoRf+Nja1OHoHZ4KyifL1bbR0d8JduXfniofSwoG2gMmcvCkyLWuExC7EJ4AzewDazjiKpuwQ+uc+r4QOnSQA0XAWRGoHqbTAIkU1rCxGaWb8ziMEO4kAOkpCnSJGRCpKu11htbKyvrq0lrW4gHygJ5JVZiQgGMqo7zn9DjGEeSkSRSJVV2WK9wy0jlBGASYmo5IUSiY4vb02KEDPfXlx0cwB0LKHwaUpGRmKzljwGUz00s/9t0mSvxXBr+99ZAkCgpB4sVnRilYSAE2eGP/jJW3/7vY2fP3Nr0vJlXuQj8dzqddi5ahKqSdnltquYSiMjOF8Jtiw/bxUdObT/kc8tfPMRfPqudLFzsRytb26OVzeXXLurlFRGIRqBRMgxESXK5dZWOR63Up/N97Ew75NEg3qSuuywDnPUMr4EJB+2B8Cv4N3VJYRZ3x0TgY0A7wKgUaHKZkuduTtuPUpMpy6eObd2sdRI7db1VQQ0NDQ0NNwo1z9VEIhYqU6Tk5ERKRHU4AXCiNFiYCdOhEm2h9sMFriF7sJyuuiAsoxJ6isLJAJwAJFDIonlYXNzS1vdwO8hZferEgApVXO9thfRKjoiAVmMjmVmV/e+EgAgGDM5Hua6NcojezinZmDMQgq1TR4bcSQBwDCj9/YwePdrpqYLmkZDVMkMrETK79EBMEil2jy/Z6G7Z2mQMqhCCmTEiKjKqoRSkk5gT2+9+le/ePTJM68UbYupVKJByHhmGVXfkYg6hTNdQFC9rGUYNQmAhoaGho+A6xpqCSA4DMMgd/ct7P/2XV/8g/u+eOf8wRRSjHIljt5Z6lnYanFzQ8Lynluzj2WMp53kuMCmUx5ECUZVjM6JAAglTp8//8OfbDz5zEJZdVnEoGZkSIwFTCpjkRNhMveZBw59+3dx9zGkWQF2wRfbRZK5Wt9H6+66d8ZSdvQaYCCGSZlDFUWF198699ffP/m3j8obp25ht8BCWkUNATGHVgoo+0LnyHWVUYVJnk/KwqCVxSJUibnJxvbWhcutUrP5BQz67Hg8nmSt9k2ivXQD0FQoiQ1JXaEggAPIKnKwmI8JY07fAn74RvH3xy+8slFgbj5mrdK4mERUBnhW1aJghpEZmzIphCCsHkqgeB2agxTFIgFGonAKD7CYpjbBxtnDPfrCkcUvHl0+lqEHZAGeQE4YwnAEX0fWPOANicGZkkWiOGvEdErynuvMht9aGg+AhisYUDFg8IAYoLX4P5g4IUR2arxjpctwbICBojnYwPHRFMOD85c21taGw22rgE4kH8iBAqESVGLvVGb9hyFAImBswpF5Kq1Xp1SDesCzjwlHqirTUiOxR2fx1Y3twfGTK62983v8SixbFIFAJjLzM6ivlKgWO/otwogVxgYQ76SlySBQhnlVX1Q4fXb49z97/a/+Ln/++GIRV5YWx1vDSVlJlnjfgkIruMp5hTdKndfMb4uux3yYICx0v/DP/2nnrmO4+1b0WzjQP9DmyWRy7geP35EuzMEDeRHzHDEw4MWiHRvMvX15be3Nt87+sl8OOsv9Hvbt82A2hU31BgTsZObhfDOtNsiQiahqTiESGdgSbiXeGcJwnDjZRb1vP/xInqJ6+tGXhudzrsizkf76j25oaGho+AiZGuraTpdX7QTAgKIs4RhJghahLCehrIK5CDdIT22c/8XLzy4kCwfuvcUjFfJKFKM6cEAAYg+tQ0uJjQYb2+MLdh2DvxKCRjVTApiMoGZiAMAGnUnkvU+YwTxVFbLaVJiIdKrRP6sfu3KLbuyA9ae95xev0kSydspznbTHiAorVTwLQyNpZPZJDj2NC0++9vzTbz1/MW7M7d+9NRzXJZBXqkDrJ2jExmSzZ/pOA4KGhoaGhpsIMrZJWE77dy/t+90jD379zs/dlu1JTIaXNzoLC0GmEsQBwcNakMT7m1iDnlH73xgDzBCNJqIoqnDq1PqpU1lezZFPAiKCErOxEBO4IhqRxfnBnk/dg3vuQDsdmTG5VkkcEzZXUZjtgqeqdu86rqvjNvVSAeMJTp4LP3tq44e/wPOvrRDdurxra2M151ggwMQhbXHaCsSlYXPsEmbHmvncrOQqgTriu1b2vH3x8oUnXzlVwknaDQFH9s51O7Cb+An8euqYORlNV1P1CxZBwSxOqvKili+er544fvbVjSrvLpbiWU2M0yRjeGEJsSqCwlmkaXEfK0tkUjbSSIi/8YKJDLVTUoQ38oAzhASVs2o+1Tv3dj5z667bO+gDEo0VzBlrEILC1ZUaAJyBDVAFAuoFEEOJKwaAxOhG3Tgb/hHy2xUAbfiHUSDUSrJaG64qTGEGUoBFr3Jh3WlsqsCeUqoMNA9/tJ+eO7iyHtwvz1YQRDiQB9hgQHG958MGFxngqi77ZoAVCkTpZG0qQVG9c1FkjIkxzHnf3rV54fTL587uT8e3YGHXcuYcQStAyJTB9XBcD5Wg8MlNX98YETCalcrVnWEGUTCHcnu0/tqrl376+MajP8WLr98yDEtZtrZ6oTXfb7t0bWsYtope0u0nLRfTVkVWlpRK8G6rHFcZdt26/+inH1z8xiPYNb81ECPq7llc+MrDd15YH5wb4o2LHh7sWcOYipI4OPOmEuLuiDgpLr96/AyH23rtQ90+tztAgqvsbDwBgvjhP62d/NZv9reBMrKW8Gw+mUCrmVBW0mqXm5sFx4V+5xv3/44sdv7smR//8uTL6Lnw8XoZNzQ0NDS8N9Pqd6q37gSq48jsUUVQBc9wgioGBHYuybLRZv7G+dPPJC8fm79tbv+tXU9FhLADQCidmSO0gHKutbFn+dJm9d4h+yvLkqveDTHGCAPDmGAwM3uXjbBhp+L+RiB6ZwLg3byf8Pl1bDdJ9+7ZlSYUAcfwCXMEIpiRSFp5Wy3OP3n82V++/OylfEPnqHBVEDXMutqNZ9H/Wt5XUQeVqM7iNDQ0NDTcpIgiie6ug0d///bPfGHvsVv8UgJGHpW4EkyAHCBYClBUVAojeP8b7gmvb2f3PpnJJe8gIrGqhAmT4txbb2+dv7io1AFLjNEYTCQsxMpUqW2zzR891LvrNiwNcqgRu0AYIU1SRJhjMmbj+nLeeUUEo6kcHkcDyF45fvb7P9l+7Knk9bOHC5rzguFIKZRtzimBcie6LLp2waiCTbRKo3Wd66YTb5OoqjJA6qpwC2fdqtp4+8Lx7/wwG27s/YNH5j79qet3ub3ZkNo4d9ZSCZgCAVqxp1DZyfMXnnxl7ZVz422/l3ft1nKoMTJR5jMfSMsoTL7VHttopwtTFQJ2OrVRugEMDkhAUmcUnIa7Du351JFdd8y1FgGPypsyUlQgc1J3We5Qr9UsgCIMYAYQCaH+KJqlhRoamgRAwzXs1FcTzEBTyTCdxl13Bo6rRpBxWbSz1AtpGJPjvejeudDZHNGrJ98sqKyclrWOO8jABOU6qTBDCdP92xVhXIUBiFRXhtUx+mnR9JWa/SzLRpOtfFw4760lShGeIGmrJ6Ot7sVNff7s1p175o/csqsDtWKtlzggiCWyk+YFA4kRrK6je6+lwVVf05swVUCzNIzxdIi3aSWcClhs9hfq3TGBjBJz08snhdQJnsihhFXJ+YunfvqL43/5Xbz8xhFyS/1+AnQStzbeDoYsbYlzOsrVYqvVh1i0WDCGjHOGYad38L4HF//kn2FpBYPuJo3W4mhB2res7Jv74u/MbdKT//W/7ohreyHyjJKZ4BSI4+FlkrgAWjt3dm1jbWtlD249hgO3oOPBtQYUA4oIDxa6Itd0zeOa7fBtdqWYzYMf9mxXbG2RE5e0AGFoqIoJYsunk/G4lbVZq2I82dXufXn/g+PtYnhx/Wy+MU5CYERWnXa02LSZs45XECJB634XAKqf+CVWQ0NDwyeFekqt1x+zcinXbod8iEkBS4jZxHvnW0lqQTQLF9c3X7j4xgPrJw/vP+w9l0Ux5xwhOKMu2IAKGGQ4uLv77NrZkjmSi0Q6NUYCoLVhnMFgbAaDiyAzDcZqBNRarhBTkJKpUq03wAoo1TPHjcwTZEoGwHYSAGZgmmnn1K0GteyewYjrCrW6/+DXvkdiJQYgxmSRoGKIpAyGQQEyZotiKlCn0Sn2dLtWjWI+GWStRBADokLaqAgj2Mly/edvvfLy+bfLtkg33c7HhGvT6dfcg7rZ7upODnwAHRMNDQ0NDb8WgjHDAIVT5bo2GRa53uPUfwNs7BQ+olW53db73OLtjxy8/1YsVZPJxnDYTXr9hbnNopqwRs8pnIcTaMjzWFbp4sLHfZHvAc02nmRT0QIRxKKCeIwn4/Pn4uZai4OLgKlBjWEiRGywQJaDlw7ux+4VODdUbXNiIaIokbVqcbvEWBTTCrnZnt9myxUykCksoiqQV8VzL738t9+tjr9xzGWLg55Oti9ePEPzLSLnxUcglrEoTErxZeBuN6nGVVlyGc00r3JVSVyvvLSx0lvavbySTsZPP/tCMV6d3zuYO3Y7PJFTODYSgGdmswCZ8nQPzlfNuVfVOXx4XBOr+ZUTvu08JfCsiGAacWI3LIhau9aFX948+dy5rQtjxu5up+u3Nz2iliHCJkUeQ1klnbST9YeTEYhBgNb9BGoUAK0DMzaNpF21VrGpKxK/I44BXDkXQxI1i2UvTB7Yffiexd4+oI8JqiKRFghlWSXOA9fe0TqHQdiJm9U6UTdd9KrhJqDxAGi4AoGYphYiUyMAZrADC1jADKapSbCgFnCltjM2xsRRTLRMUQ3S7i27WuvDZDix9a1JIDERhMIQsm4HZRA1sSjTCYIMDPJgB06nRiUwQvBWMTTWoVKKQF3bJVCBcV5WJiSpN89a99gRISAOK4na6fbXRtXxs+vWWZpaRiiOAACAAElEQVRb8pVrEyFDcGGE0TYFJZ8CGE4gCaxWqL26AwzAVCao7oC/OhpwE20gyYCSEAlsE8YQOoYVsAj1YEczzSNjEBETGXCxJBI4FKHYLDYMowQ58iGeefal/9u/eeV//P/s3pzcOpjTqtqMBc/118Z5vztouaTa2NTNjZ5Yx2lRbfldvZPFxguT9cuLgz2/97sP/Yv/qv1738auA0gGIJ9KJ+W5iFZE0ppfwh33ZZujvAiXz50PxaTdTdLE8jgclpuTtFg8sCsL1i30UDpYe+vU+bNn9xw+iEFWeoZnYqNKESIUZEIGBaZiwhphCq0dglFfaq17F4AIVpBcp+Lvr7STukpgsq4yrIUmXbslWcYsTEhAPUk64pxBhCAsPmklWYakh+TupYO/9+AXXnr5xe3xcHNr2zy7ua61PWKJSd4yyaJlgcQoMKtnpAJXaz0aXXP8f+jV0NDQ0HCjTAvIAVOuN3IwUo0BxBCBAtHISI3KKk6KyrzLBr1Lo/U3zr/VXmrtnlsZVetzvsVlTAIlSLywAXCQDJXSaHt7e2uLvZOsPQmx1JAmbGHkYuG0EI1kTuEiEsCL5i3vOj7JCBLLBOoIMQZiF4kDeSUBMZmJQQx0XaXuBCME5XGIo6AFQGkC4bycMKxW+4eCVEgZylSb+JpNQw+/7j2Cgzk1IotiQbRkjWSqoEke5gbtahKL4dZC6lw16qN86Oiir2yXT7rkJ6tbKXm2ONFxSN0rxdlNp//uqb/6tz/6C9rd6+5f3h5tS5JanK3LFFCdvqISGTDzKgDVfsdN9L+hoaHhhvnNdyIEQBjJdNJMArqltYN5VYIVWiJz3Gk7cXEzt9XJHuo82D343/wv/7ePrNy1jE6bpOtarVZbvI+qqfeZuBYkBTzgSCRNXbtVT2E7OzL71Ruhj2B/RPXmkEA0iykTGQFsxKBiQmZ47fgbf/PX4e3Xb0mcD5NRue3m0m1fbYdhSgazoozDNLvnf/2/wm1HrT9fUiuBpMIQQkKbHgVISH0wVIZAiATDcBiQsXrkalU5dDqmOMLmJv7jX5/4D39x/oUXluc6/aX26mRtK253dw0802htHaNyIesh0IX1tQ3E9u6FJOEqTKwqUgsti5mpCESk0+8NJxNXhW633XHIVy9snn4jf+XFhc4cVDHXJuE8L7SILnoUEY4LthIaQASy+kzryNKH+wh0WjmKegFgCrIruZKdIA/Vq4bxBKkDAxhtab7BKCrGJePL6eAE6M9emfz7J946G3s8v0/hYkWxCgARCRjmhVpeBZNQKhEgMJlpCpmygiuighGVGCSgBOxBSb3wIlNBdBbEVEzZzMja3U5eRUQm9lIWrfHmrW3+0oHFf/7Q0hEv87qRau6EwQjskUod96rDcTNBo/qPBGaITBUeZ5G92jG7oaGmSQA0XIGuGkMATG3Tpi969wwfmaaNRaigFaKJEuCVOdf29iRe2hrnqj7z3EqUUVUVGe2MQfW7koAE5EACAGQwJUSHAFIljrwTxKUrMzxNo/I7jVcwIoNTc+LEtyq4rUk1qmJ7MFjuwplkVCVi5JngtLASzqW1LdyVO6BXzU/TnSXVaQDA6rjATZRJpdo0HjBnJaGCKcBQD6QwqadcrZ8jlAgAmQBQMjhttzlFidMn8OwLP/lv/1V88fierXI5clIpYqAs81kWi2qyNbLxZJC1lvpthpahzAVnx1sbnURuO7zrcw/v+cIXk7vuxfIeJC2IB0Q8x6mOlHgmAbUUVVFurl8uirGIegEQiDU6nYyH47OrLbiFwa7tSf7G9vqlWBx86P6JFzgn7KadKCRgqqvmCWazUPz0RtRPiOofDFIggnbmxA/6vs/er1puXpUXq3MDVKsPM7EDpcpZSWLk2omxbW1vbxW5ikEAGFQTg1dySkpUMakQXP1/TG+stLOhoaGh4bq4plZtai84lZG/NgU82+grSZa6ditY3B5uViFfXpm7vXvIwRIj0bo/myM0UIzgaFQWZV6UARxdYuIMGrVyiM4qZ8rGRi5SohAGiVb9TDpJ4klFSwelumqQvZLUfQBkRDA25Vm113VcLakyj4Nt5UWuZM4pUYgVMRgmZmw8M9iV+m7Qjq7+r3s3SGAxgjMVBEYgwIgAYZfmhWaJ7zjWrdX5BHfdsrzccYtC3lBsjjJiaaXwiD4OuQou/fcv/81f/PLRYcswyHKrlElYNNbrm/dKhF/zZ2oS5A0NDQ3vh+sbQpkgAgKiuWhpNGdQsshapQznzExHJW9V+9P5Lx257w/u+eJDc0cWq7RDSUqeSYjYiAxgoqt3WNNTofeadT4+ri02q8vf1Zim4Yo8hxpOnbrw2I/jmTPLQhLKyoJlMuKgYhk5rTSohMH87j/4Bm7ZV3V6OTgBMUAa1NGEWYEE5qNC62o4BsN3ODdMKrCGnmcKOU68haefeeq/+dd88mzXoZ25ECYhFFki3XYWRvl8d867bGM42SZk+1ZseXFVy9FkW6EtL6ljq8qyLMxx2mlXirKoqFQfYyzzarKtYRSLYqU7IBhWFtFKTTmBIxYoWUIVxwowkAcRphWU7sN9SldC/yCzuqlxJhag73xAIMAJQgkuCk7AbaLUjVnWkG0y/fAc/va5s69vWewuU9ozsBAF1aujT7oTg3rH6qMWlqDAVBEskgN58M7Pbx3jUmfhqg4AMqJClV2Spu1UI4+3F1E+uLv3hUMLd85hLoZWzKfV/ewqJBFEBHpPF2yiK693R/YaGgA0EkAN74+64cwAB0pAEeQAOOC+Q7gU5k5vDcuNURk9XHcEV4yLmLSMIVY3sEEJDEQoLAIKAsxmLvaM2Yj+m1NX7Bch+iRB1n795NmfcLH82dvmlzCBb8GEGV4sKAFepqVjO1w9RF69kza6KYdOAryCEAkOaAMAHDgxSCREnnYsMJmgrCeqNiwqJLQdYIoLl0899suLP3r87GNP3d2aO5D2fV5WRdVJXFGhuLCaGRzEe4cQ1idFBfXdniz033777flbjxz9nd9Z/OLv4K57sbQISaAKBtgoUkumN5BI4AW/8+k5K9dHlzafyePm2qAKA24NXLo13CBIRWnps4tWvl2Mz42sWt2Aso/slVmkLhswVSWr2zW47m6rVz/TUMy1mkCAQGn67Y8BZlZVAGZGRMzsnOty8nvHPtsZdDzc4ydfemvjchhN0Ms6/blycwhBJCgghioCpQKNeWFDQ0PDTQo5B7VYVmmaVj4898pLP2nvuutrhzzaqfOehaoYQlCGeMkI++b9MMxtFrEcV1WRu6wdmatSTSSSI9JZP/o09SAgjaaqxkYk0KlJ706dWw2/jxxxPT1dkQD6IDv0bXZipvWKjlTJKZhdsr252Z+b6yQyLkaLuxYPr2QZ4IByXDjnfJaCAFEiP8boteL03/7gOyfXziwe279eDstY9Xqd7c1NEv/BnW1DQ0NDwweEAUHrPbYScocCCIxKuDXojYdjrA9R0OHOrs8duOv37/v8F3ff10Hi4UWuiKXU09PHeBEfDNNyRUVVhTIiKkdjtYzTUBF5ci6hivIqRkrb/QGyFN4ZoKjVDwAShqSAgvxUW0fBALEKVR4hAlXseUGpOL+5+rNnT/39j8++/sadC0t7BsvVZFRsjz0kY6a1QuCyufmtcf7Gxlpr174Hvvw59OdOvfbaySd+sTv1zotRLPJQWaWgUEWPVCT1FVmILe/nur0Sk7ULF37xk58NinL/kX2d+TnnHLFHAByMVAGbyjjz1FTy4xBQ4Nke+t3hbwaIUQFGCi9gU3BBiQq/uo6fPPXKa6fWpb8bSTIJsRaGvK5DK8GudGTWbpqh7kzYOanZKo4jsQJWlK2u6zjCZOJtdGQ+u+/Q3H2HZoFa9jACCeAMM3mphoYbpUkANNw4DAARoGjM5El8MBCRB5aA+2/B5dFS9caZt8frIyvNZ3CJkUSwQtmUYDO1sniV850CEYBe5XT/m2OEyjSMx5r55ZV95YXypRNnejQ+/M37GY606ljIWKSdCiEEiFyRibd/sI7AZlVtNw/KCDOhPWdIp/7vwFR+b5oZNqJi5hBQoOik0oKhKnDizVOPPfH2d3+4/vOn719Y2R0lHRU6GmXeOZeiKofrm/12p9vuRNat0WRscP3BuJWs5VX/nntXHnxw8Xe+gE/dj/4cUh9DLBFbInUfngccz3x8vWChjQePLVebVaJbv3gqnL3QIt/uDjrDcWt5KfT8idH4xNbGeq9z+2c/e/+3/gBpN5UMJvU0V1+QmoHIah1icK2aDwCo4xfTlFJtN/GxQ0R1DqCOrTjn2rAl8Od2H+u4Vr/d+buXf/76xmmApdWNxKUgThsTNYlQrYsLmgxAQ0NDw81I4nysqtFk3G7355cXJmdWnz7+4nfm//7b938p5b5n5zyHorBITsQEA2DPXLIx6gyrzUk5jiJOfCQx1Bb3CqpnNWOAEAEEjVVUY2ZmGEGN6Brh+2vdi67brIiIiIhBZnWm4QObO9nAMEzzE6RwII1wSgLVhCnkI0Wxe9C9ZWnQB9qAlVFgWScDMBxtWttV4s6FtX//V392bmutv2vRJb7cnCBzQg7jAr3kgzrbhoaGhoYPjNrAzGpXGM29KaDMICQm2C6xVR6c2/+1Oz/zu3d++r65w/NI3xH9/2QxdRJ8z0CBGuo5vihjHhBBxhwphdMKxBDviKWKhXlKu22kCUQArsPGAGqBBB8Bmm18BSCUohXLBBDBoCPII86cL5548tSjj5954snDe/fM+dRX0baLtLBOmlEVtvIxzfUu5sXJUIx2L+1++IHsG1/B8sptJ+5cHW8Xq5vnNtZbRdlynl0vWBwPi0GapeIyJlIW5rl2t0xkZOH4cy/uXdo1v7HVUWOuuz2AECMjQrXOe5iyXWnb+FBzAFeaE6+Cr/n2NeulGJFkgKWwsog2Etoktwp87/HnX3zrElrL/eXdl4ZVPhpyp+3oen8yWa8cPMLKmRERgMjTGBcbSImtttsUb1UZx1vtYnhowA8fWbpvP5YADxBRNCfijKBWVzZGvs7FXkPD1TQJgIb3Bdc9feQiHAFKBNPUwITbUlRHs6oYbL96amNtW7srydxSWRKIa/l2IBCIYWKqpDPzvdqVTo1Irz/6H6uQtVqhdEXQkph785uTzedPrz763JnPHVrqzrcFZazKLiuAqsxdq73zz+lKEmL6ae/4zU0QVb6GCIyhAFLAGajiaZi/vm8zn4ZKMPNQ1razFgpUMb700hvfe/Tkj36K197aPw4H5lrYWJ9sbjsYu7ZWpcDme922uNHmem4qc3OdQW9d6FxVnjP9T//Z/8zdfivuOIa5AbyMw6Qg8ZlXA2uE1j8KJMwqKLxuj8dLR/Z2Bo8sex5ubG5c3hps6RyhpT1U2brGEzFu7V669Xc+/6lvfdt9/vMAwRwitG4poLoddOplXz+ReFWPiOz0/RtAupPUeadJ4EeOXSXg4yF+NDrUGfSX7kzvFKi1XvdvDC9unbnIg3YlFhhicNG8qlNEQuEQmim+oaGh4SaDap1f50KcTCaTuVbXddsXttb//uknbt930C3sz9xKxqS1BkIwJhhj0WP/fHtjPNleK6t8TFmnlbRiKEFcsfLURk8JkRGVENSqoJZ4IqcxkinVMXq7pr2Nb7Q2gQyOGFMH4Gs+ZJZrvyLsf50frWLTBLaBI8GodrvnWFWDTrtcv2Rc3Hn7voNLKWLVEh+rKnMeQLQ4QuklPYv1x1559rGXnqb5jDuyOtziNCGh0eYWkoSsEfZvaGhouOlgg4vTqqwgVxmtKo1Pn2fNbl06/MjRB37/7s9/un/bHNJYTHyaXv0JNuMT0wTwrprsWVSBAUYMKEIoAgdzIIpISFRrR19RI2U2IROGq4VzMHXwq1vJlZL6EGCQRkHJWgAVeKuc7EraYsDa2vrjv3zzuz/Yfvbl9rBIFlpbm2vlqOqU2ieGKtj12/PnY3hrbWNjV3/PFx4++s1v4qF7MVjA0cP35JOLv3jm5M9+Vq5d3pP6lV7HxxiqSTkuW+RYORZliGrsnENHfL5+0Sa5m/biG6LC2GIR4XVqFsQMJbAojD4KBeWd278T6KdfvXCpyrHzGUhHIUbXLiBvb8fH3rr03KnLG5a47lxJblyN4cQlvqwqyHVcgAF1D2ctumykmJVXsAHgSPX/CjdV2zZttVPduFxtn19s4+H9tzxyNL0tRQfwBgCRM60tAQGr2yubxU/D+6BJADS8PywyJBAD08mPIN6qUBQLWff+DoaH5s+tra+N19arXEjKaYUagwLMGQIQCeq1NmuBWr3tpEg8nTWv73xU0jQRX26uX1jbaDvqDZYq3f7rJ55P5N498/uWkURHsZqkIOJf0e9eZ9wNdT32lc++ycZbxTQgngK17D10FhcQAyMKSkGtFOgNXgMjYHMDr7115oc/Pf13P8hfeuWguGOLS7qxaVWRtn2SpaXaVrHtktZgYYAiVttbhRPXzs4X+dt5vnDP3V/53a+5b38bcwNkHt6Nq3xkSon3IqXGhIjDFdsdFqogF0PhqdtfWpj7zIPLJ86trZX5q2fWt/P5dP7yxvYrrioOrtz++1+764//CEfvgBkioLEiNTXHjqAIkWJMnK8D4goYsc4eUF0YAYBJZSb792GXG1w3hja3EGle5N7Fg+5+tziY+5vnHvvF2y8knX7h1FgjjAlOzSmIqLyZOk4aGhoaGnYIIbSzlvZ65Wh0Ye1SizwyPjNe++WbL4lhsDKYRwZnTiEwiVUVQidJVtpuc6G/UWwU21URgm+1Q6jT5mK1xJ2BEEEKoAxaBtV62w9gmtV+73XRTsP7bwIZyAxERGAiqFnUOt3+gbQ6koERMY1ksE6bGxiAWJWxIwtL7eTonnSJYKPtpNNDlqDSYjIeasG91gTx2TPHv/f0T2i+pR25vHEBHv09y5PhqNra7q8sD/P8/Z9nQ0NDQ8MHCxu81hXgMxlyIigjMtbyOw/f9q37Pv/I4fvvaO2bR5qBlTwZq12ZweyT6H9GvyJSQASDVRqrIMYMcSYUJRERjUVQgxOXRHZFVcIMqoDNpOwxbQicxo+hgkgWgAoaEGiqhKfl6uqFk2+vnz7ri3Kp3x+Ph2lRzjnfT7rIK4zGyFKe71/O1zf73f6n7rvrP/lD/9nPopVAgcGg+0d/4LrdSxtrW8PhsCjmyGVp2qkkKTiBA0jAoarKSaBEklbaTbKuz9pJCgBqsSrEvDIpoNBapZdAsFns+0NO2L/jw+sjXvXtd/594phX4wIWfKuCXAZ+8faFv3zs+aKzzFlrM1KxtgFiNzfPQijy60oAABxrgWJTRiStl0MAoJA4FXt0IJpFYjUBa5XPc7hz19xnD83f08Y8UOVDn6QEH2i2mALEIqw2OmxouEGaBEDDjUMGUlOeqrJo7fpjSBDIRmLR0eCBZbl0+76Nkl7YsM3hFlxn5tjD03Z1i2zKFtkCgMgwc0qC2vr1ehcAPsmLwmctdHvY2szZ9ftLee5GW6uPv36m206+eHTXXvImUatxJ8lQl5DVR3lH7961c8lUs43+oXzyx4RO6//q2n8CBPAoHEpSAxw0UbigKCpcuoCnnz7z0yfWn3m+/9aZPSX2Zi6pdFLllBG3stLLpKwmLEzGVgmp7BqQJOe1OsvSu/ee+/7pP53/4z9GK0Xi4Tg3rXzihBhssIINioyuWgYZCUTSbAxm+N7yyv4vfWkBvVX/i9PPvlR5uVBW7vbD9377q/u/8RUcuwPksTVCkkWyKEzCpBUmFTZHyAvsWXYOAOtM+ygS73RuXD0Zsk3FED7eCkGaTdiqSlHJp6hKlGEhaz84uK13RwcBjuX4+JJSqOUIlS3WtRRXrf4aGhoaGm4qyBBCyFpJiGUcjkOnJ2l7Y2P8k1ee7LTa+5b3JrSUCokjAZFqi5ViPu87BxZaG4VuTdaqakJViwyRXL1XFCiRsimZGiEqopkamch0v8dkv3mY/9edPxOEcMUD4KqYy3QGJShgdgNOSDs+BWxgnS2dxKyVJmG4tdLN7j68a4mQAYknaAlLYTapcu2Iwb88efOHL/zi5QsnsLs/0RHEkEiMUVXhPDXF/w0NDQ03K3U7f6RZNZYyAncLd+vh+75+52e/fezzx2R/C+AQCGnq2jqbfWrvtB0+KZmAd0b+qdYFYjCBHBBjMFUDmMkLPCpI6h3CqKyCdy5NzHg4HiNUCJFUSY0dAChMrDZ3rT9WjXQnbtEhbyh1UiaZu+XoITl321CLuLbqk7Sdpa3gYR7RwduYsBGq7fnB8sN3H/qjb7Q+8xD6vXFeVgE9xzwYZJ956J6iXGi1J8+/ON7cthgzklaScWEwIHEpUUAhMSaEhf5g0OlmPoXBYgiqIgmnoth5YHV0Qq+o33xok/ZOw+I7g+J21W92ahsIIONERiEPvh3hzgA/fe3iz46fOluRz+bJdYtJgBr1u+QkzyfwyfUVRlwp2rjG8leJAYpUB8FouqgzwMxG23Nid+1e+OLtex7YxQtAyzYryz2kgq89AuuqWDNibcIDDe+LJgHQ8AEwle0HAAiZi8E76GRD2rqC+QcOtN9enb+4tbq1tZ4OXIFpMnzn3wrA0553kFJgZUjEtPXtuobctNUqNtYjqNXLJkSJUCW2tbl25OCdL55+tfrlS4P+ZwfLWY+zKtFA7GyWQrV3vQM7Z6o3X/k/AEBrgZvaaQfMdZeleYwFBVShDpqYuUpRKsYFXny9/NHPLzz6Y7tw6UCa7ppbQJHnly4UVFSgYjyJIi7rpHMDK+P6JI8WWksLa0FPF8Xuhx9++H/xL/HggwgV0v7YLC8reEklJYCgpRbGCEyQ+qlOYVAv6eUxjzGm4pM772pzZ2N9dO7CufXhFq8s3/qtr+/5n/9TLC9ADTFifgFFbo7IsyOjKmBriDOXsT3EwgDK4BolZjDiNc9wJ2SB2Q/Xx8PVa9apvLKqZzMSUk0qpIkcS/eOj9zfbrf/79/9MwCjREsXFBrY6rH5k7HsbWhoaPjtwzk3Ho/TTjtttSZmSS8zuNWLw/HZ7dsOHbkQthb9ACTeEZQpWuJIQ2miuxLe001OiQ2LAmUhlBjq4n8xqk1ztS5/iEBQ6CyZTrOk8jXRb1IYbkwPhwxstRKtkVodpH+3q/CNBdtpakbESjQ1NzawVb0kWT9zadeh5WO72AMS81biESqMAtLMdRLzfh3h6RMv//LtF0dp3B6vWsf39q/kZTna2GDne73+aDRi4XjzLcsaGhoafstRwpXBWQnKLrhOyfMT+Sef+/Jn9x67S/b1IaSGSEqoTJ2bitHthP4/xvO/MexK6/k0WjvzBiAQzKARMCYSkCACcASOMZoz53xUhHyCKqKKLgRPXLdP1DX1nuTqMARBHVgQHUSrXFV53+5O6m9D+dzo0qm1M4f6vWo7XxtP2kU+51vYtbStk9fjON9z+MDnP7P0yJcwP9geV6MidFwnUDouh3P79na+/JXblM5vj9aefX40mrBKFD+ZFO2SkSVwXqzUEC2g1Wr5NIMTEEJUM4ITYjJUO72INF28fHT3X3csf+09Qjr1OdXZqAhXcQbKRsDz58d/9fMXjm+E7i23nxyqb7cdI5Bk3XSyMcJwO11cKvLJ9Z0NEYwZEFMxZZhOdbOvPmOtLYLTWNBwfakV796z+MCB1jLQwQbnW96npkHFpj2hAD7GuEbDPyLkT//0Tz/uc2j4BEPMynzF1BzwIEGJOCEP1liBWJL+cntStk+fPTeJlc+SNPNKZCHCIJ4TLwilQAmBAIVTEiN3A8K2MUR4D0MoKpiGECZlySLD0TjJWuurl4rx+JZb90bC5ub6fDZggilUQbN0A8ymbVZU9zjA6Eool28Kf9kZZHkomM0rOSMASlok2BZbQ0FwDGg1TLeHUkScvYSnnv/xn/7vy5ePz0/KXcTdoCjzaGX0WnnWlo9ZGp2rgsXSUk6TXn81xQubl0dzvYf/yZ/c/i/+Oe66A1kb3d7EUyVETpimnvSJWUL1Pp+I69s5FasTwCnmXLsnaTWaeCUszLcX52zX3Lkw+d3/6l/0/vBrmOuinQXniiL4NFGyimIUTUkxLvSZF5//N//+//3f/auFtu8lIr0eqhJ5wc4776oQwFf6AEgVpmwKM7D7uPI271jCMjM5GZNGBrMIiKIybLE9d3jXoeV9K5N88tbJE1Wed+YHnbl+rqEYDynLtCyhys4xs6omSdLv9/NG+qChoaHhA+W65gqq67BEooWggYTKUBVVnmVp1spee/X42qXVY8eOLvOCIk42hp1uCwhOhMAGSVrS6Q8mZTxz7mK7Pwd2ARTNCHBMTBo1OHFFWfSzbL7vqEKsCicS1QBns1UKQQkqZqB6d3kdF5E4yYMGktx4Y1IGIp9lwSKZAgYzA5mxgWaddlfV9v0G90dgVVkZcZKlzJznBYWq62n7/MlP337o4du6c4Q2rM8KC4gxRquEkPoR9NEzP/+zx7778qW3J23jQRYcilCqRhHHBgtmIHDjAdDQ0NDwUfCrxtqFhYWyLLUowCwiWlUIwZhiKNN+b25uXiKV57fSkX758P3/8pE/+k9v/crRbFffOI3sTEhc8KxCUhe4fzJD/wAZTeP801ACkRJRLapXGcTL2fOnn3zS1lZ3Z60kGkpSjaMMyITUQggabDPqgTtuw6HD1O9NJnkYhyxNxJGC4WBSCxEoKArMgRwYGrsuFWKMt8ERe+ZXjuy95daDjz/6Q8qD+Ja022OWCxQudLOtvYvf/K//D4N77qh6rSJpiW/3kn7LUoFUWWt7tN4Wj4jRU8+unzg55zMO0fIwyDqba2tZu4N+Nx9vWidZj9WFAp/9oz+kLz4MsnFlWdZlI2iMQhEGkAelxPVJTx0gPrwHO22MtNlxploTszSAgWp5RUStC06phLy1uT7OOmeBP//pS8+d2wzz+y8UFLLBKEINMAtFBQCJjyFc7wnV9YiMKKYOFSES2MCcdZXEIsFMvLQ9XJjQ9qXFavjVuw9/84HeIYeeDlthm0gRlSQzSsMsl8IAEzni6+7JbGi4iqYDoOHGmdqRAwDkqlp+wCBSN1tlCH1gn8e9u1sbR3f/5MS57RLReknSLnyq0aJaYKu1g6Yt4nWa8x2CPL8JV9q79MpXwCV7Sno5J6699OKFre8/e/KPHjywMrd8Llb7xacC49m/ZSACMUJkenS67rP4yGBwlz0ZiXEkRLZSkLMVUI90hG1XjPZymqQpzqzqTx4//aOfLuZFv6zSqN4iEAJrZA2C4HgSYx6CuKydtL0llutaNT7VCnLs1lsf/szKlz6HW/YicyqYOKqACPD0icMrKAIMcRygAYCoI7AyDBThJmXSdQCztOAM3hdH9mY+PHDnQbr7DuwaFIgELqFRo48VsXG0jIAQ8PIrr33ve+Urr97X6Z197DHW8jAxDh6ATzEeaVlK4iCy0wdARGRyEwYGIhCZAkAEjiJKWSSBktADS4eHh4dFUTx/6a2LF7eGmxvod7r79pbjvF4KO+eIqKqqsizLoqBPiilWQ0NDwz9GjFA34RvqtDMYFgmlUy9ZbNGFfP2F02/sObi0RO2kh6oqvQBMniyFdojnGUspLXd8XozJtYXFiAyIpoZITEqsRgpSgwJkbCAj2vHmvSJIeKU47Pogq1sHr4m4KKG2mLtaIvEGUEWSJAE8GZfspJulVE7C9tpyxy+m2mO0AK8BZFPDp4QpSyeoXh699eRbL54ZXtZ+0trV2Q55ZDWb9jhcEda76Sb5hoaGht8uVldXoQrvkySZdmerElF7fn48HI4vn5cCe5K5e5cPf/XAfQ/NH1qC60bhwDAGM+QmaNn+ALhWJmAWOoh1uL7+rk98ux2cDwYQ160Bs2ZxdSBRZBrX3j61cPECdi3Nia9AFhAF6qabWoIy2c6NIkNVKXuAYImnFmHg0DrQaslD3/7W+jPHz5w6dxmBvS+SpH/XbXd9/gHsmsegXXU6isTDu5mGgwKWZlDDJJ+MC1ISxwJisUjqEg8ybG+NqwIqpcX20jw6XfgUImQ0FW22OkhN00p3o9+8aOD9884foemtjTsCCeCpsXIFnNfQm1u+APzdUyefPbM2aS2GrB81LVlAPGvjuFrQ+DrP5koUS8nqJk4osYKiMphYLLGSJ0Nfbfew/cWjt9y3ku116ANZ7fDIAhJY7fvAepXAkYKJ7OaTpG74xNAkABreB/XgYxCCzWLBbAFGIF8PW1DKGLuAB/ciy1bObZw5MVlfK8a+s2StJIfANJqBnFp4l/ncdXnaXX1i01G//hAjji4dK3e7K+dWT33/mdd37977yF4XzS/M+sVUkdQDvjBi/Ac+++aBFSlcLZJUQktHBaGERigjSjmer2LCEecu2qOPvfBX37n01HOH0zZDg5hCC2cgVYIRIpEGCFzLkgwtVhlPxpe08Hce2f2Vzxz76u/h2DGkWQw65FjbEWGWAEgiKE5vtgMiWIESiAxH6iNDkZSKYUDiGD5SKNnC8uJgudeNAcIFbKKUgB2Ja6lzYsVYnKCscPz4a3/zd6f+/keL57YOzM89/eSTk41L7eH2yte+gqPHwMT5xEpJkoTIFMzT+pG6SuKmCw9EqIEjQQhCDIUHOoQ7s/3JUd9td+deffJHbzx9cf0iXCbzaTnZBBlUQ1Gw984551woCjQJgIaGhoaPlVhr8k+156adkJERRNH150frP33hyV3p4Eu7H2wl7eFou8+JGJOZp9gnLhLs6ybDuc4bG0NS4qQtzCAKqg4mwmakRkGtVgESJgW/OyD/fjaBbCCDXNWvZu+yntEb3cKbGbuEFGWeO3W9buaCFfnm4UMre7oyADqA0wACyIGodKigF7D55BsvPvX6i5fKDZv3aEsYBcU0+zHdl091Fprtb0NDQ8PHSozsPRGVRQFVEIEIMbreQtgusTre1Vl65NADv3v7Q5/Zd/uRdKUXCHX0nxgzpSDF1eHNTyR0bQpgR5U+EHwtANRK2oPBVpqOYmgTeaZIiAQD2NQpicau2qnnXxjce7ccPsy9XioSQpmruSytP01mx6KpVzASE5iAUTrPnlic7Vp2vd7Bf5osDp547MePvX72vCS8947bb/nmV3Y98nkszsUsBRKCkAKloSIAFbTtM4zGWF0bb2w5VS8EQYzILfpOC4Lt8UiZXJIU+XjpwEFaXIBz6j0AMBAAcwyr1RuuyPLPyvE/HswgXFsylIq6lD4HtsgBeOJ0+Xe/fOV0kbhdSxO01CemdS/BTpzjhk/9mhCWERSk5GL9k8+cSPSTTRpdnpfiYJ++fs/SXYvYBWSolzh+Z43DFpgSv3MqtTa2NUughhunSQA0vC8UtcsNpO74tkAwECMQJDGjqExiXaKDHskuvH5kjk5emFzYHhNL0mHuaKRoDAiTY4vTzZ3ZjYju1y64prUnMUMVMGLAVdGUvM8Gbi6eWTv15z95qvzCp76232/NLO6cWiRuERNQS9oBV07g5h1la3u+WvKGuLaVyRBjsb3ft6EBr72x8Tffe+U73xu/dmIQQuIdYIHVSJUVtViecaw0c23nUlU3zGOloG7fD3Y98Md/vPDZ+3D7MTiJZTkCc+JsJrFXi/9Mb5IxFC7CRMOOLQRBWFkZPkFUFAGeA2gcQimJQ2soE0JZRfOSATAoCQGRVFEq3nrr1f/4F29/9+/n1reWmePqhSUqLr3wwgub60lZzv+Bw623IkndZMyqMo0MgIjAgLkbzB59aBDgAYUSoMSRIMwwTqIy43a3p3ug22u10zT96dvPnRivb564gJRFOJqhKLSqYqfjvWfmqqo+7qtpaGho+O1luiRgVVWu+wGolrxHrlXWcmsbo2feeGlfb9ftu2/NsESpLyCpCSF4MoHOJ7y3lxaKCxvbqrlGMWkp1MyUTIgUiKCgURVaS94A0eoJ7v2ePxugVk+YRMTM7xZeeD/l/wYQO1WYUeIcmWo+SqwYdJIjy93dHRkAKSozgzE4qVhLqUYIr6+efe7E8ZNbl6o2x4S3hxtGSgCZERwZzNiYFZhqIzc0NDQ0fEz4LGPmsiwxmQBAlrGIKq2dPOcrvmXXoS8evudbd33u4d137EWvbYyIaVCY61Su8szd9JMN7cgYTKP/UzEgghAzB3S7g5Xlcbs9Gm4PyLFIFI2MiFgL+qdqHdUzb7yx+saby/fdi1YbzKiqkoLLUkxjEnrNxGcAyyybEsYaWUSBQeZw27Eu9w4l2enHHkcrO/CNr+z6ypewexkeCm9gg1aVikIgICDEzAmGeXH6fL6x0VJ4pkBmbJNYSJpWpMFR2umZdxrc7qNHsLQE5yry5IlmfolOqWI2GE3jK/Thiv9cxTt/hOqDOqmfyMS0VA1CAG2BlfCD09Vf/vjJMxOhhX152h9FVjUIA4FMGVCwTWsdcSOhoDpPAzUCwJFchERzAJghMcd4rVVcPrTS+vyBlQeWsYeQ1ZmUwI5TjgpVeCZYolorMe60yzQ0vB+aBEDDjaOzzaEYBMoWZmbAXCIlSiO5SErREqEMJkxfvn0l1/HG1vbJciuUObIOxMM0khdEtQC6qvrebmyIMzFlVHXyOcBFMKro5he387Hn7vziLS+df5t+/tKhPfengjY4IQSnFKMXdgS6tsbupisjvxolRA0MFTaQB1KYj5qpx2aO115f/7vvvfrd747ffHPesNTqsMU69BylTo3AKZxxamhLyyi9lOcX8twtLRy8/57dD9zV/ta3sDwA+2I0nMCyfp/AJSoHIbCbGSXMxO5AEQm4TgBFaARKRiqgtkNeQiMk8c6LGiPWAgMw6kobQGllmRdtEWiEGo6/cfkv//bsX36/c+7Cofm5toTLF1YPLgyS8Xj19ddfNtzrXO+bX8eBQ847hEhEIANLNBKqeyX5o+w9/LWIoRtNa81msuA4GsQgKpgUnczdQv1k113trDXf6X3/hV++fPqV9uEVpERZljsXyzKGUEdqPu5LaWhoaPith2eytgY2BbQuZqyqUZL2o7ezG6vPv/36i7e9sbBnrutalZFTOAPHwC72gZU2l5bt6jgLVmkwC8asZgA5YhhrtBgtKCLAdWeb1oI57+a6FRTqtnQiMF9pen83NhPbkeubTpmdz/OSnW+3My0mxXB9sWXH9i7sG6SLoi0UhADA4KJx6TiCT5cnn379pZdOvb6hI9fvhSTa5iY6HSjEiEwNAqba8/i6zqahoaGh4QPHzEIIFiOShLzPsgwALE4uXz66/7av3/P5rx771Kd6R3ah3QZbGYndbB+EulbPRbABzDefdOt18O5WvKkzD1AJUmX0uvO7ly91u+PNjdI5EZTOIquREtSZtkyiGm1sbr711uLrb8jiAnoDphhRoo602FTevg6q1yrH0/WAwnGLVYOZEk9grU4fR1v7YHfvWqAk2fPQg1jZDTWoCDghCgojLT35FBByZhIJ51fXTpwJm9uZQUwDzBIq8zBhj6iaOm4lw6KIIstHb8XSHBwXICKogQNgEIVjBpQgBkfMdRbkI+vJf+dxmIwQgEpjcELgEhgCxwv81WPPv3JxnK4c3uRejoxbLV27hE4qiM7qxQlHknhj2lRXhbCUABMlF8mBBMxAsDL31daeVvjU/t6Xb1/ZT+gDCoSgUdolC1tlWqRgWGAogxU+EM+aZq53SdbQcIUmAdDwvtiJ/bJVsHLqoMuJ+Vbk2rGEJSKpJqzFnMed3falQwuXh2FyvjoVJhoCvAMYcBHiwGT1llRvuMKNDIzoNEyFahhKYkZpD1tDDsNiYc9yYvrm6qXvPPH23L0rvZ5z8A4cRKtaZE+jY/lk7C7r8n+gbqEXmJQhGeWoFE8+f/qv/+atn/wwWbt8tNdrQ8vtUcrdWvPHbBqAF3U+ou0yjm5YxbFxtTTofequlW99BV/+ApaXkLjJaJgbWt2uZx+hscyzJMNsEjNiAoPrhRxg6gUQGKFWBipEUyaNxLHue6OBSycwRczgVTURGDDJy8RxyzuUFU6cvvg333/rz78zd/rivjTtFnlh43abelZ10la7LM6fPPH097971Gzvl7+Mw4eQtYhqKUniulJwp0PupoFUEYwBdqicBZjSNInikWISWy7uTtqf7h1NjonlwTQc3zyrhXKWpWlq3hdFEULwdbtlQ0NDQ8PHBV31MkVdol4XD1AsESRhTeTU2oVfvvz8cmvxvrnbPUEZGoSspFg5kb74xRYfWJortsLWKFYaiBJjCjBHJMTRUEWLod7jM8BWiyVew41XgwlIUGs2zHr5zGpnYXnfIXYmCWqs6AoiU4zVQtY+smdhSdBDRSigADk1F4EKGMNePXviyddeOHHpXDFn7KBicATTulVx6rpQtyYQ3ajxQUNDQ0PDB4OqaowkkrRaACajEcoSlbv9ltseOfbpr9396ftbR3YhzaIhErEvBRWjgjHUQ13UOnAMr6BPenmTXf27nSYACCMA3c7c7t2+2yoQ1UlwVSQERqQImDfyFtuKPvHGidOvP/PssZUV3HMnu9rTTp0yG0CqDINFAvMsWGIAIEBHOqWFikpYQJKiVH/44ANHjiizwqqi8mmKICyOGUIoktq3jxhIIdjKcer06onTnBeZCKmC1MQh4TKEvCg6g16ptjrc7h05hAO3oN8PkALwdTSibk2PcEQqtaIgkSESFHAfSz0lIWgESwUEIQFXwATVuWH53ScvvLU2yVYO8dzu0fkN9Fy3z8NVIqiz4LQCYBAwK94ljPibYiCFAcYGjhDA17UWWgUKk11df+/u5QcPLRzr+jnddBWMU5KsYgSA4Zk8qIAGWAQREwRpfB+tmQ0NNU0CoOF9YJhZ2ygswCpAgUQhkVECEXCAI7BFxLEXa0t1bGmwfnf3Eq2eP2eoKvgMDJAoWIn5feoAGhhghZgyghHMiMnHdmc8ASRF2tsM3M3mQpE/8+rbx9xadnjxtl0HAfBUyn42l75rtL+ZgskzmGEAKREx4GL02xOsD+MTT5//8WOnf/Sz5MKl3R1ZZI5xQoitoApmQ2UcWAmcBkoi2t4P8zAhau/bM/eZu5e+8ll87kHsnQcnZYBK2kqy1Cd1jN9r8PXcVOs/0bSZgAGEuptTPcEEClRQAAVF1xKnxDF4I4rcBqECPDAOSD0JpUSJT4FYnD7z8p//Rfjp091z6wc07UXLtzbHWZG1XSvP2/Dmk8rimVNnnvzhD8+r7R19evfnPm9MBq8go6kZERHdXLNkLbZoAEgY+ez/CASZECrHE22HuNJO7+0etLt0sLzwb5/6y7OjCzocRueSJCnL0lSbDoCGhoaGj59rPP+UADaNDCRJFSp2adZvb29Onn35xf2dlVs+e0uKVp2AR4jQCqQZoSP+wMrc5bh9djSyECEAi2mMRgQ2M1UNdnUz25Xx32aaA/X79Sa8a/vBWjNvxwPgAySagp2ZFUX0Fhf63ZWFzlIbGdQhRyxrvyizumUQx1fffuGNV05eOBcTcR2fx6rQEkkCs1rtkKFqdUFf3dQfb8ZVWUNDQ8NvDUQEM2b23k8mEwyHSJI9i7v+5NPfeHjptrtbBxeQuKKiSiDQBGNGAYQ6PgCwApXB/lFFpHai//U7M0EI3TYW5n2rNTZEocAIVMv7gSyKMcxSYD7N3jh77tzTz7RvPXTL0UPot70JoFzX2AkIGjFtChSBgBGmfoZMyNRlbBEMcePEWzvNkrYA4+GYonlOUQREhTA7KGsOzYEUtAjCaLx26szmhQvdqJl3iMEsBjWXZTHXUSx7iZ9oVUHvvvceLC+hlZXgAhBAIxAAqnVzSGyqgK9AJCh96I/3PQR6ppXyBtQC0xSACjh16ezTb68+/+ZWlS5JNrcdGL4DSYsS6PdYR2JBEMigIFUw4/05Q7KR1jEukEwlHKvKkx3es/TwXYvHlqSLTRcrRCJyRKhLIgTwAlXh2urRGGAib/Ui8GYKbzR84vhHNNw2fPTQVAFm1vjGM1/Y6bSnilg7qZiBGNBqMlppLd63i99amLxx5nxexiCkWUdhRj5nCOpKAJAFu4FkACmsrj1nwCmgYAA+S6vLW+j0sz1zw8vrw/FokPZW88lPXlttZb32EnYTMkjdkA4EZQerVe5BJs4M9bdI7SYSKiQQwOwIXiNTifEIW5tY3Xjhz/6/8fib/ctbK+1+RuXw4gXyYW5+cbxlgLIhjZpGACTKkXjTu7Oh2uh0dt1z9JZv/h6++GnMtTeLInEZkWStLkMJGtViqBJxbIzZ7FM3TcBm+gE2fbu6icNiTMULUSjzKgafpBAHBdQDCaKC0SJDLLB26eJjP332P/xP96o/POi0hxMdbUZoknpXChljlLssWe52JyGeeevkeXkCZdh97wOsMUltwhxJqNb8U0AYdXDErtwzZY3gOP0TfL0AnZkVfbhNAzOfa7oimzQ7NQfAIagPWHbtB+dvG8zPr9voJ68/9fbZ074SFhlXEaHSJJn9HwFAPLs0JdjOH2jncFcdwwDjWvaBDUow0mYJ0dDQ0HBD1GZx9e+5XrGQIUmSsigiRddrD4fbL6+dOLD2xgO6Ps+tFGCCmSVmUGZCarrSxpy3VEdjRDUhCCwxFZCSKVlkBfNOlD+Ap9K09UjOxmw2dSO+/vlrOldwBISmx+Cdy9Gr53Vo3ehvpHrVgdhmYoC4amEArlScF8RJOd5suWJlPt0z8B0gBRAEIQGLOV96FMAI+Pnpl567/PZlGvldPTeXrFWbCBNkyWxRQQq2OtPSFP83NDQ03CgEkPF0I1Dv42g22O+M7TbbztVf1ivbDdRmfXWAVRVVIPItdVL6At1bVw4+csfDXz/88GEsLSARC6iMiMGUxwgRvEP0n3AjU9d1o9MTxqyKyojeuUOc9o4b6c4mEXVo/ar59Zp90ywCEqmeOLVWfBEgwOpvRxdhCiUMumU7HYobJWn00WpdGGUXhZXBAmBOPF24XEbl109gc4SWa3k1RGOm2jvBnICl9jg0AXMkmMHVKoAaEEomG8bo2l0Aa5PtWGm/3WmJQwBiHRqRAKsslBQrkKszC8NtunAhvbzZLdBKOQflTGOL/USkgES4NA3RhvO9zsP3Y66LJFGAVYlZDZF23PhsZz1Qb3c/7LgJT2UYYeQMFOuD1rdfQ60/FOEK4ILhuXPlz46vbvFSyOYuboyQUbK8UBao1kbthU6xOVJwhGOqcxk7B7mu7bLBqnq9VHECUIQD+WkvQDF0+YVlN7pzYfd9u/or0GpyCUkGIphZROSZ9OL06LITsCVDbbBwE7tTNnwCkD/90z/9uM+h4ZNKrZbvdvrH2YM9yIEcEyVAQsgInkHi4BK4lvl+BeqAb1npdp1snjuxvX7ROyolgWvDtQze2BFbiwqnpYHt+lsCjTiSC+Qi+UiJksQqwAm0CnkFgaRpFBdde2OUrI2cIlte8guEFsBxlDgpwYG4IhjBKagiTCLKCCfgm6XmjIxgsALlcOS5RNzE6ddO/4f/58//2/9LeuL0rlGxpGiHyFq5RMjTJqpzVvqFfq+VyaRqjUPHZ+SS81Y+tn0JD99z23/5zw7+5/8E996NrI+QZdL2TljqFRIBIBKRhKWu2xACE+rCBiLC1PCHYd4KQQFTwMFaQCdXLo1KEvGSJHA0Fisce6ESfhtlmhhRhZNvnPx3/+7Ff/1v7yiKxclIq1FpRXCOXNYOrVbhqBJIakkaiDPxc+z92vb6q2/Y6VNthj+y27eSUZyM8nGHvEgSqoogtZciygohGLSUmBNPYAVq/0FyESgJkT5UIyoighA8wzFYhMgBCUim4s6AAxJHIkzI4AboHFs8uNzp20a+fu7S9vbQp951MiOLiGTmzBw4MU7hRAmq6gGnEJquFoQhBGHU1twgUnZKPpJXEauXuXa1lMU//GpoaGhomGIGnQrlmLFCDGTGsTTxSZpmSlZILFtYk9Hb50/cf+SuAdqOURRlnFiSDUAeUb0T300VujUejovK+Ta5dlVpwrEtJlWRma70s5Qoz4c+45JDFFWOqDVyVJLgWJ0y6bt1iH8FBLBqUFXnxyGuDoeTUClxVMDEjOt3NYqkShEWXYxkGmGBtGKr2BSmZFAjM57eDTWoAgEc4ZIE0BEVZ/b3iodunbuz2+lD28pb5yaJDChNLk9ilUgOfWL8wv/xL/7713E5b1Pu40QLIzJJYUzKZmzmFKwgRV002TgANzQ0NEz5zVfyBIhyEtnX9nF15zQDTFPTU55109clfhxhSCpKVLwxmUGjISoZhFpp5sVLbuHyaKlMHzl433/+4Nf/+OAXb8OuBSQpKCVxLoFnCImwIyRAC8hAHsxMYIFj8K+yoflAUEVUsgCLgIIiGLNLnE4msc6EqMJKDgGoYBWqoiqIyLGDYTicsPNVtGAWiAJQmarGyFrBIiLI2OpkiimpIkbY2LZbQlwO0W7vSbM3XntzMi6ULUuTpERrYgPpsEqp8J3OZDQZwLW3iuFbp/z6env3ots72KR8RJggCCeOPFWeNgJXnsUpUDmEBMErpBQpwIGcmucIJYTMu65PhFiNAsNabpvjejmmVuLIZZAM2tXSba9NHvvp+f/4d8krJ4/4dsJ8TvNJJ9F2Nt4cL1bJvvmV1Y3RSSvn//BLK3/wuzh8G1zCTBlxCniBZISs3nuCmZiICMQ0DRN8mOFqioZJhYqIXGQUhBKIBEATDqSVUBJAbxf4znObjx4fv1bOr6ZzI5chbZmTWAZoBUaVFwAZXCQXphEkp3W15fUgFrquchwLE4ti1EXSRZKkYp3JxfTy8bvS4X/20OE/vHt5P5ACXd9NOIVkkJSZPc8CaADXcgY7ETYWAdX/U5tdecMN03QANNw4BNtxIDG65mdJrjVfNWIgjQBAKeCBZeDuAV9cace4fXL7YjVo59IGAHgEVYNpICjJdW/wZuX/74jjGuxKC1ckjpQoXGinx8uic3JzLvO9Q74tzOS3hyPfTXXmaDzN4BtfY1B8E2CESY42I+u1Edfx8nMXH/3u6i9/vjja6lfWjt6bEGDmzCLMwZB2ko18m3NZYO/bnRDsbDE87e3wt77mH7ybH7gzHtwtnT7UoZhKOF0VT5jd0vd2IKybQQg08wKY/RsxgBxUpupKZhFWEQXCeBK7mfSoxcUmTrwZnvi5PPPKnvOru5M0iVY4mngHk7RyPgirwqJSqBQWNVN40wX1C6qrP3qilfh9iz3cd8f8oJd3Ey1jDBNznolqMwqQAyIxpYRyVvCvOwX5Hz5GgLty68RqX6GZV8FV5yDGtS6zw+CzC0f1yDiN8sylN84PN2KM0pYUbGREhqDRTAlEAmbSaBSBuiCz/omtuw3rhsH66LWFIk99oxoaGhoarp+rJkealYkJAHGsqkVVElFIIlCeqi7TJX3l0vH5XXfuxpzrtE1LREDAhhToiy61aDGjUahGZa6+zezMCrDV1EM1Ud3LbnVjOtF0bKfp2H594zkR1a5LxEa1AuIUruUdZ+kEnb3XxY0WGUpqNLOhoyurAiUYWAkKhiGUcHE8yGy5Z/M+b2OcKiNknXQAIC8REh+At+JbT7z+8412sZVdfQl1wenUjOCa5jzSpvqtoaGh4YZhY7KdijbFTLMFV74y85gzJWMIa4RqNItGxkRMzGCJFka5DLHHDx7affsjRz712cXbDmOhDU5sp9T+yq/Orok9GfjGPFZviHq6ms0dNvtzDdWKxgisCpQIuY6SihbSHkVGpQjaSzOFqVAlZFPFA4FBVcFa30QygoIInqBkJSojFDBC1UoIhw/0bz967udPOUYvWrsgKYgUyjIWm+SjLElbKu0YV9c21p96Ntk/3x9g8bZbt8G52KSYJNQmY2QtVMAI3AFPN90hIjBFkQBwvRcXY7Fpl0NgREYOKz0lvk1ggTpYGtVVisuXTz/5pF26uL/T4UlRENyu1jCOCLyQtbqWxmFRqKV79/o7job9yy4VA4thxzLRrnqOV62OPiozPkMt/xtpKiVR175tb486nV4AXwp4+u3i6TPD42XrctKaOC6vCOrGnfWEgeP79qIgaCxyNQIn4BYkBYBgLoySrXMH2+Gzu3v3zMkK0EXd1uEDvEzbTMxdu7h5R4Tt6uBbQ8ON0SQAGj46GHDBjM2Ye8DtuxeHMdmwM+snN6wcBSRButP6eqNo3jE+VL2dwEDPnd/aePLs5SSuLblD8wc789yKWrYiMU/PJTDEQwgA4yaTX7c6tp1v4LXn3/zud1///nfl3KX9ruuJo6McIlZPKClFJKZz7CbjgpTQTocB54vRer8tt6w8+Cd/HA/vl6NH0OtP13zGN7K9niVseDa4MBgGJDxtaYOBqS49Z9jIJnPUdbHC22c2v//z9Ud/HJ99s7+hnYGLEmCsjMimFIxQRHBVRdYCWkHEzJNrgVvmV988c+HRnxfBVla3Ol98KFtZLBK7ONoapEsRyAiscbqQVaaIrlgyS/AQoAJObSdOfpMgQAt0a7Y3vTdr9zvysn/yxIvnh5tlWbT6nUgAo/QxqAWKdZEAB3URgE49gurLodnvDKhrIgTR9B0yDg0NDQ0N7x9mjiHEGNk5530ArCgujS4/+eLTi7elc/vu75JIy8dQiYknzmEd4t1z8xfGulqMxkWuGEmaBSNmFqJgKBWOiU0QWSTU8QUyAtSI61bxG5ix6+QCMzOzWYT9Q5+hjHryBsDGmCn/1NpDimnEPtJUkYCBmI9aFJbnB/sXs4Frubo6pIzSkagYRqCNbYyfe+OVnz75eLOlbWhoaPgIUEIpWo/ncUfmTWfh8NpaRrGjMqeE0pEJEMBGwpyQMLEois1hUmIlWXjo4J1fv/tznz1wz14stEAfXVT/N2NaMU3TC0Ut9YMrDc4KREZFiECEjcO2D3HRdVBUuDyszpzz3Q4OHWCN5CmAA9jBJwQP0cjKkaESMdvtghlMyiCCRFAEWgLcevjAQ/edefmlcnWsEQ4mRqpBEmeMrWIUM86SJEkTGw3PvPH65R/Qkflspd3u7dufwU1Cvh2Kbjrg1EFQDMtUk6RCwjBmZY6QiupQhUtUaqGnWtaPDdGoikXLpQQIVBBdXV5QxvL5N95+4tnFtY3W3MK42C4tptmAtnMpaL7bkdKvDzfGvWT59qML997nlnYDNxQl+JBgtoTBiHzFb0AAVjJNImcbwHOnRz95/eQzl7bPuvnYbYUPs/7NwFGd1tWoIhAgwoVhWmz2Ldyxe/nTd+y7baXbBRKAAW/2ofa/NDS8g0YCqOGjgwCL0UPIIjO3CFk/LWMynlQbozIEKDGLEycCCBGJi3Vn4ocEm3Ykclnl42o86rBbGswtZOikGZQERkS14GxgVMyBSeTDO5vrh+BTtmLr3NOPP/e3f3nixz/G2fPLyvOSSMUMUfaRyIhhxmBnZEVoOZ9mnZHhVDFZ67YWHn7w1m99PfvKI7x/L3o9IwGRlpHr7bu/nsa3OnfDU28CIZNa59HqMpFpY6kyKRMTeaDrJa1GeP2tzR//fO27j+VPvdy6uDnHkrokCAqhwNBaUpBqNQLSqfKAgtgZJ6AE1POtyfrWhdNnJsNxt9tJdi9JyxceRKlBjMzUTAOpktb18eLMEgITCBQxrYzg6+7z+xBhUMjz1PsW2vNzC1k3hdl4NBxubQmRAOwEXqIXdQQxwKSKSTC22gebSAEjUyIC6SxeBIp1ZUhdE/IbS0Y0NDQ0NOzwqyaLac0+wCLOOeecEiWRbHUyn3X27F/pUDsTiVXJquycxSAi4ijndH1UbuVFBLskrRCIGDGkInOtVkrQEIV3KhF4WrtvXNu9KKtdjwSQEKqo6pOSaG08GYdokhjVDZREs8o9q+NAtThynQbAVGBXjNiIVerPMyIliUTKRECiRPlwPqlu2z24Y9fcLkgLMVVCYchcZBQpSsbx8dvfe/rvn3j92aqfVE1hW0NDQ8P1c52bF1KiyGQEm2aQlWoNO4UYXCRv5rR+hxJFz7WyqHifingjV0bOI22Vh/q7P3f03t+973Of23f/HvQ74DjOE5d+OBd6IxCs9iwgEyNQXdRXz3G1xx2jYkTSAI1QAsrhxp7OHErDxY3V7/7gtZ885kbDznwPPsJb4VAiAuzAKSBKzGCAZ/urWhnXBAoOCAwxxETBnXY76OrpU+O3TvSr0GefMsECp05T2q7yihHZfJKyk1GVb29vxyqgCL29+8S5VBxiKDRIlrIj52ed5DptwleSCohwXsWpm27ElUGkRKiXJSCBajXJQoAxtkY4c/61P/v/bT/zUm9UDtKkiOPKh9hm1dIXYaU1kNzObW6GfbsP/v7X2l/9fOj0AU8fYe/GP4wxJkyVuHp9woA3ODUYuXY2BF5aw6OvnX3i/OoZl4x6XU0S6Ido+seAsCPy/P9n78+fJbmuPE/se86597p7LG9/uSMTS2IhCYAgwAUEyeJWrGJ1s3pquqanpemRrM1k+hdk+kn/xshaktlIJhuT2rpnpkvdZBWXKhb3nSBBLASxZiL3fFus7n7vPUc/eLwkWE12MUkk64EVHwt7fJmERXh4RLrfe77nfL9SeF+IQZppNT9YTeNHt3tPnT/1gXuGJwkVUJgFJcoqR8Zfesk/BpYCwJLfHWRAVMfsTDVnL1IRuCpcGFx443KMOSVzznnxClEjJcm4k/YskhEy+p6da2ZNnMaC+9vrxdCDEwTGaJlzAhpQTZSZ3VFqajBSQ6Q4vvj9b7/4N3/T/OyVc1KcqYZFo5ZJiTM5ZVYCg53BKbmUXQhzkoux2V3pD594/IHP/JP+H30CGxuoqii+MdKYQSZCCNJZ+vzax4PMamQEEzOn3FUHjLiFtoTIlJlBEMADDtnZDK+9ev3zX9n5wjfpRy+u7k43OQz6/Tlr4ygyjKizIu6S/xwzSJSNACWjzgFBsVr2XB3zaJbGk3kzF9Gw3a/6a4YACEAmZLqwOoAxjJEJ3eGJRlgNyzA+Sp8vGWTaUkoucEVha7C1ujkkU0q2d/2G5mQGc6KF5ELgDGbcapGJjcSoO/9OiQ0ORGSd439XqIHYIqnpCLVwLFmyZMnbhl8pAKgSM4sA6JQAEam4mN/YH4RifW39+HA7gAjqspETpCTeA1DPk1anbUyKLNzA2Asl9cB6r6oElIhNmYiNCEQL+2YAMDb9hTTDv//gHVGbsoUQGXvzZtpGkwCWTsb/OwJAVz5RVhB1xX4+vMuQMYGMWIkSU2ZK3Nk+xr7Wp4b+odPr93gZwkrNXSSPkWsDtYKrmH7lZ9/6+gvfuZ4OUt+lo3MDXrJkyZK3D7e1V7Yuk2zhDgMyEMwpvJpThAxn8Gpi6DYUUZBLRiFwzoFcqzxtedqGaX7nyfuefODRP37PR96/+a7j6FVqbpxCAhX+6HRUEaybbyMw/dw0D90YdF50/UORFQogQAeAU8PePH3xb5/9i8/e+MmzGO3zZLd/7gRXzCFksAEB3mcgAULc5c8aQwlGIGJiY24RE7SQYJ2ru/chxqvf+0ExnQ2cr5xLzVxFc8HT3KCQOrVqORRlwUJNjHvj8eVrm75wTrC+4UqfKM3ZMhcqIAYv7vxERMqU4QBx6lk7Nz9auBsRjNA1kIm2RTJAMG/yz17Z+9b3X/z3/+lsdgPLsZ5yj9THJtf9wpdJe+TraTpwMnjikY0/+RQeeWBM4hCOTtN6JpoRtwSGCWJhyeVMytGoEbwyxZde2P/y65dfo1Bvb6WVHnKCMvTOTf2zuNLgiZxX5Wbqp/traXTS1Z9+zwPvOdO7z2MASEylgYkpKcvROZ1Lfv9ZCgBLfncQwFHBRFBK0UAi7AP6q+76jVmT0rSuowHiolFUU/AigOgOwQquUXqSMtU2O2hSnQdhY30FpXThxg0oZ0IGt2DDIt7mqEAZiKJtMR7lqzfC3mg1UT8z12rZCKwwEBjMTAJiYQluonaNdb61vvaB99336T/qPfUkTp5UcjVJUoKaEJxj9t2aAr/+qlIJCWaAM7AuzICJ2AhzS5EpgwjEMKdGrWJe4/ql0de/cfVzX2l++NPV3ekW+9ArtedGyK3AiNgsqHpd1KlZgoGZCGAlyoRImkzjfN53YbscSMo7N6/vHez6fjE8fVJcCXadjmFOwOSIQdyl33arIhZraRF5UICOzudLBuKCmxybWirv4TeL9ZX13sbq6uWLl8iozTFqSp41MDzDQG12Rl1kUJeoxbT44+IpqYv56oZeFbY0AVqyZMmS34RfefE08953RkDWtqoKIpehswaq3of1rdUNv+rFOKvAWI2ZjBmMKMU85nmKdc4NMztPOXul9V7V80AyNjh+8yQigUiZlJToNq7nBDimJib1RXbYm7fjplX2JK5rlPw7AoCydnNj3VSmUxJjMWaVrvqfmbqJQ2VSImepivWJEvdur9y/5TeBHlRS7OoR09zmIkyB7+4+88Wnv/rS7uupL42nO7gfX7JkyZLfX25vMU+GLmoMAJTMnEJMxSAKAXXhwN19QAlRoL2A4KBE8ySTpqhtiwcny/U/+8inPnj+3Y8NH1pFUcBsd1aYp15vsdE4GhwKALQYUe8sfunwHrf4b5SRBeaASrNX4PUrzV//7fN/+aXRs89Xk7FNdt+48PK950+jcG594CgwRMyLQjNIQDDqQvBuvS5BBQxfx6aSUpzEpvZVb1iUsxdfzLt7lFPhpKlngHLB89j0Vwd1rNu6EaDiUGTQpG73Dua7+72c/XCIYc97akgbtm4M700xCkTERsxg7ia+cWhwRIu0uZwS59Z1CXhtxiuvX/jqN179m6+lZ186318JyHUz8hUbx9jOB96VEmZ1HBsV5+8584mP4an3Y2tjT3NJxdHR6xNRDRjgoB7ZazJYsjBjupLw9VfxxRff+Ml+sz9YSRtr5gxNgxzupAAgSj5nIzOXG5ntVe3e3QN6+Njg009snyuwCvisPrbMDCPKBrcUAJb87lgKAEt+dxCAnGEAKRMYOTMzcSmQ/koT48540qhl8ZFEKcB5IN7BpDdWUIKZ5gANKUrb5BRTM8PdZwITMbVE2YgNTsEMlDgyA28AkU5n44Kp7A3P9AZVnabXduLeOIA5mWRjgyMjNhaDo+So9nTTWTpz4q5PfPTez/xJ8cR7sLVtvsrsDOKUAzknYKaEnKFE8uuPABghwgB1nfmMUhcMaIw5aSbucmkLqDQJ0zkOxjf+l383/sa39cc/G+5O1uHEyzjYgdeR0ygIGWVGlVBkEyjAGc5M2JjZKVPrbOYxF405Bed6Ij7GejSa7u3pbBbH09UT50RBQhAooGxgFqZDA0gAnSsRWiiBjpgA0B2ndyIGhTCD+qF3avMEQ8sQ5vP5ZD6LltQJhACyDCI27jyXGMRM3Qq+s24wPTRiWuhq9rtKZ1qyZMmS3y/+CwKAiADQlABAhIg0xtL76WjSNO3m2saJja0SnjS7lEg82lbBTpgKzM2PZrODed24wCGgTd50vdfrB0hizuqZ2Rae/0pkZJ2DA9/O9bybAGhitFCox94sHsxrZc/Od0/3n08AZIaREcgpibJTFuNOEVBiJVIiPVSXg8aVOD231nvo5OCMxwDwqYEqmGF6YE0O4SJ2/9PTf/OtV354IPNYIDItb0hLlixZ8htwmwJA5yFnXRIuGRgqujDKJ6C7mCsjMiWmKITSA8TzLAfzamZnq40nzj30oQce++QjHz4Tjq2iKiHS5EIDuQoM3Mb28XeALTyAupK4MejQ/H/xizloMA1ZfTZqEl55Y/S3X3v2s1/Yf+6FjabecLA4mYx3Zu1MHPfWVqWqPLyQJ1BSmIfR4RD5odYAQhuzcxxTZAcPrzn7qgcvJ8huXrww2t+vgqMYPVMILjV1KAKZMoEVLmuR0c+oos1u7sx398N0EoQxKIvSR7FIZpBEDAF1zV0KZxBFpoUhfuZF7B4AhkmOLmdoRhPx6oXxN7/72te/NX72xbvN++nUsZaVS3GW07xgzm2seoMrk8l0dXj6ox/2n/5D3HdPKqoWrqIjFIpoRAkQoIA5S2QpgaZSHAj+49OTb1zc+9F+e931Ym9gwtAWJkhyBwWArtphJBQLrcv24JhvHz+z+qGHTj265laBAhZSI8ydbROgSwFgye+So1PsWvKPA+r61gHvxCLHuQ/lgNz7T7qb0+ErV69OphOzXkshuQKe0NzJg1GAPKYtLMMNsdrfGY+euTlr6r0Pv/chZRh8CRKI74Jr7dA18IhgLBQ0ZV7fxmPvPX5j/8JPX9m7ulf6ULR1qdmbGSGKy44bocbLzRjH/d6pdz90/DN/hHc/iqI/qVWTDRz5DHQVZ3EZzUzrGONqsSa/djCuQXGYrbSw2QHQrTOZFeaAgOyyoq4xmeFg9OpffmF45Vp/VK+HUMBNNd7MaZ5MCl9kFAm9CGdQwtxh7nlixuQGCk8gZmWOEjNbb3s42Z/zwcxn3iKj3fHBt5+++saVU498mNcTr0UdlLFykViJFVx6QeqOlWAcoAVgXaPGkaJJKBzEB+fHs4Pa2kG/GKD69Hs/tvHi09PR9ODgIGrLLkaEzABz642NunW8KAwgW9hQYPG7LgKC7U5GIC1ZsmTJP04OMwDAzM4VRaGqsU28Em7sXOWdN17bv7qL2ToGkExN6ofS5tFUi7CyDhzruQuSOM1YSzYFTGHRFvdngpEJAFGYKBkyI5N2qT231aBwOBkGop///ivf02GzZIcYszErGQHGtzwPGKoGb+Y1hzzbKAfbPVRAoUCbQQxBoty4lJEvxqvPXvrZ5elN2a6m1hD5I9QyumTJkiW/x3RbAOM3jwJ3F/lEXSIuKSGzLYYBIpyam2QZp7Vc3Ds48dT5d3/ggfecwBaQm3pK8Gt+SD0gA8ngj9DF3AgZDKgcZtd3Aci0MEI1MSVVZEVUKFArfvz8zW//cO/ZF3r1bK0qPbWiyffCs5//vPeydeI0/AoNAxUFJJhbZClz14z/psbFelKvlP2CvNZJSpKiAhHKEh/7kHz7q/tXr665sBIrl60U3zOJB7N+r0DlY8yYJ0m5h2LgXJ7Prz373Hiydz900C+pqNZIom8juwxVuMhMBu7yAAhZoF0gn0LR2b5mtgQW5IQ248Yunn/h5vd/GF96fWXe3LN1/LUf/2h9e2Vzc/3qxZuaY299cH1/PxxzV0Vto/fQw+fxjvMoSlUa8tEqh4ihyBCCMyGSRDYTtw/cAP72lTderqs9v2a9HtgwniAk9AeY3+EtMBugBVmfUt83p0p94GT/8TPFAHDIHBt2DGMYYAlHSExZ8o+C5QTAkt8dBIANTGADJZCSAwgZQqD1jdKtrF/bP7i6N0ouoOxpymjn6HrRVJEScgYRi9wqaP5Wx2MaYhR1aj1VSQjmQqI4aQ6e+9krVT+cWVv1CHHWhhx6ALdw7kjtTymggAo1CnF04tSZk2fm4/FPf/TMuc3tPsilSIhUubaky3H87OhaePgdj/2LPzv7r/4l7r8P4qYQhMqBQsItB0Qgq+TISi54OP61a+JKlgHAvBF1z2YGWIbO28Z7Ym19PZdsGE33vvzV7/3f/k154fWN+WxgLIRGtCmo6TEFL1GHyustF9HEeesX1yT9rJ48+pl/Wpw8Htt0/frNpm56/b463h+PzJQ0l5lKon5RbfR7LuXx3sFrP3rBKw3PnKa1IVI7iU0O4jhkTV4YasgZpsQcGJpj4CO0YiUjdJ6ABCX4EIpQOogAferdtXX6vnvO9otq7+buzWs3vcnG5ua0mSOwGXJq1PvecGCE8WTMwRsTiA7lGYUZrPMBXbJkyZIlt82vungSc5cD3FXVU0o5Z2EimAuumdc3b+70Qu/B4w8MuIjNrCeeYnS9PpGMWq0qKlZXL928WcOLD814RDGe2FjteVhrveBYidEN8JOxGllmA8jpbSjYBOTYkjj1vjaM2jSqm2hcVL2c7JdZAJk6ZoIDe2Nv4oyJGCyZMapn1bDqD9x0PKPY9p3Y6Ma7Tqx84IGtTSCN2z4xmNC2CDxFQuj9cP7S//jZf/vM9ZdnPk9tHoZVystAmiVLliz5Tbj9xbzBDGrdmLDQwk1uPpuGlYEf9mrLGQllQFkCvOV6du2Ark8fGJz4zBMf/fMP//H7Tr97G2sFuECoXFm6gkFkhxHzR8kCSMkSoDAiIltkAHRKQDOvrW29AbMG8xZwGM33//1ffO9//J9e/8Y318hOrw/no5uF5O2NlVjPSvDNN67sXLi6HSo5fTeKCuBJbNsABoOQ1Fipq28go6oCGQK70oVuDBu5syBOx7bWNeZXf/byfO9gNZRVm3VSVyLtrK7blkkElGMOxmWv0oJ6a4PZwei57/9g/OIrJ12F3lBmje/3CzECFGqaLGdOAEMdKcBQWKacOLWSGjQ1iDCd4fkXrn/hCy989q9u/vjZ4aw+5YuDq1e3t1ZXh700m0qOgYWIeW31mRs3ZieOPfy/+edr/+KfY7himYS9I7Adoc+XlXwNB1DELLZa9Edwf/PatX/zxR89P3M33MqoWEtcwAjMyKC6hTm8FT1/zjntKlSqICJmmEEzilKQdHydR1fvXZc/evz8x+5fPwYEWInWc+7aOwACMRYWCb/94SxZ8muxFACW/A4hKNRYjWBExgpASQmmEAJp6cez5uZ4Pqnb7JwUQVVJRERwq1B5aGny2+NMq0g+s1mhCCDOzFlUKRk3Pkhv0Fst3Yr3FYA5pAUVR+iGR0bIZOZUPBclegMQWdMGw83XL7oUg1CivJvnO5LSsRX/4L2P/bd/vv7ex+muM/DuploUL+KDQdJh9Z8AMRWtyQwobkcAMKK0yNFl7prrFyOQWhaOY1u0jc+GgxF+8vyrf/u1q9/77rHc9GJiaCZtxRqxRBBTOpitRu5xDyFMUvNanI6Or5TvfujcP/vT6uzZquzVdTrYH9V1TZ5Xh0OKuWS3XpRFVSGn6eggpbYM5WTSsNGA1JVetjcHVQG4m7P9siyZmUHIGWYQR4DPIJIj9Pl2PzpbSoYSAV2PJzGsgITgPTHUENXqdjSZNZVH0WkEZCnXbRNzhjC5W2OpRl1vigH293d9LlmyZMmSX8ptXz0XlXsm+PXh+vapY1uyXhRSKigrQsFMrZkKK2MW9crexIXSQx1sWITVni+Ecp08M0MZZGQg68b8AXNKtyUAsJmCkvjIGLVpNK8TxBflLxcACCpEIK8UMvssYp31P8xLa1FJmVlyG3Jb5rTG6fG7t8/1XB+oMnnX2RBkFNwI70O/efWZb736kxvpoCk0SzYRKB2hBdaSJUuWvH24rUsnAYs2oEURlLo8eRVC8JlsHltDRihQFBCWFnR5dKz1D23c9cH7Hvngve9+8Ni5LRoUEA+RRbYYL54IixvM0bmcG1GEGUxAbHzosAoQnIBzZlUYMJ7j9Td2v/bty9/+vnv9wrbqqc21YRWaehzjnHPSul71BbcWJ22s83qocGwLVcmcxQUFEZDMsioTc3dKDl2VyEC62HyBFNqAtE1xPBrNdg5sMhvADXp9Z+SJEZwPhfNewJZ02sxn3lqktUH/1HCtvbr32veeDpdv9KsViCAlduQcC0A5aTNrmumkGac8dSn3LEv32ZjBCJcu4fnnr37nu1e//8Pm1YvVwcHKPBZtPRj0sqZYz5BzQQ7gmdlNw5XKnfjYh+//0z+he++GhEmTnJZMoKMk8JASJoCCSqDyu8AP9+uvX7j5zH57jVdGfjVKD2AouWxljt6g8G9JC5yqQhVmICIR6opUZkUhOtsrZrtnV/DkPdvvvWer80Is0QiSLEZPxIiMzUBHyVFpye8/SwFgye8OIxhUybSbFgcbgZAJucmzgqu+A/f7B7N6bzxpU3biFSBxzExEXcR9d2F9SzQAZyiTeWUjn4mVGWxZUmZtNI4no5zy5vrGpkcJcA0koHxLBOO3BgJZggI1k5Us3tHqZr8Ix1bXXn32GVGN2o5ye1nb2Wr/2BOPPfDHn1r79B/TubPw1QFhDnG+1wMHBaVD7x4GxJStJQBUwP/6knQ3R9lFLFFnL8AAKaky4NqG24TRBD9+5pXPf/Hit76dr1/dKIRIMyMKEhtIi6zD1jYbGkQCBF5eTbPXB1I+9ej5P/9M9bGP4tw52dqqSMa7o9HOHse86ippWps11kQhS5ZnuUGQ/mAYx7PJ7u7ujWueUu/4MQz7QehgPK6qAYGZoaoMA8nh2z9KCjzByJStm8M1oCvKCFibWDjfR+/Yyubm+kblfDueHYxGE2/GIPHivamibUHGZaFmYFKybs3GMDLjn8dhLVmyZMmS2+N2Cy5qrQ8FU2hbTQlVqI5tb2xgxbFyNnIOIBZORExw/cEbV3YAKokCqZCtDfv9AvNxUzgR66RcM6JMZGwEyG0KAGSqoOx8EoyjHszraOxCkfMvFQDMCGTwCU7JZSaDgiJDC46sdTtlSkNPvp73Urx7rf/EvStrQAGURl1lyLRtA42BZ9OFz//kGz++8rOZz1pQsoyFwL28IS1ZsmTJbXN79yMDmzFUCAQDsTLArARXhhRbJEUoXFFZNsxbnqbtA3v35rmPP/y+Tzz8gcdOPLhNawXEWvUSuno/Fk5xChBI36pevbcEJSQYQA4sCjK6lfxLjglGKYIIo8nrX/3GNz/3Vzef+cnGeLzBxpyadqqITohT4taGKCsLcdpeu3x9bzLe7PVka00GPRJKUAKEBcyqxl1Rt3uhxU87bL+yZC0Ph4PhEIb9GzcnN/Z62dYGa3F/pGotUOeUicV5AU8p28mVnXpk83qNQnkwn716pb1w3V25WSphfw8pwnEXScAF+8C9yve8BGKook2YTHEwxt7+hb/4D6996zuvf/s7k1deGc7q48IbLM6SHxSTZpbbtvRF4Yva6EbOl4XXPvjed/7X/6x48gMI5VQB8kVmMoYcods1GWEKCFDigPGTKT7/09e//sbORa1GfqWVChZgJJaLrGXKZJSZ81vyFT2s/oN5Ua0yY0tFbmh8/ZjUH7jn2CcePvNID6sA0k6PITCQGEQZStRN4x85C+Ilv9csBYAlv0NIM7IRtHMCIgAkZkRqOQYRgeuVjGI4q+vpZD6d1+rK/OZY1jfPAfzWiJIsds1kRLnLJ2DLbNHyeDqfz+vA5fZab9Wj6O7iR2oCAGQJUTEnNAxlBMfUG6Lf85NRm9qr+7u7rHp8e+PRR+7/xCd6f/jHGKxm12/hW2InZYHgAGeHvf8MuC4kyDIRgf3tVMSJQIcCgBISdYF+xppRN1DCeIIfP/Pa5/7qla9+xe3unh32XVaQKSGxgsxrrpL2o1XDdTRxPJ9cQnNja1A88c5zf/qpY5/+FIZrGAww3HDDlaFz8+l0tjdq9kfH19Yp5dlsVse5OfaDSgqfU1otq3o82t25OhmPS6be2joGw7XhUMkITglZFaa8ME+2IxZaBSNVMkC76j8AAYmSpcxAEOcRNquN1dVhgKcglw525s0MbapcEXwRzcAswaupoZPNlLul/6K+85bN0yxZsmTJPypuM3RRNbW+DOTKuk7j8VwQzh47eao8VpKIZTYCsxPuauGV4KCl8f4ox7r0Qpz7vd6gkthqYOlqN116nBE6K36225wAgCnQCQCTaKN5HY3ZeVX80hBgI4hSUPaZ2dgImSkLGjEK3KS5s3ZN2E3HG7B3nztxz5A94KMWRDBA0ZLOPe9B/+bCdz//zDdfH1+3SqQUU9WciY+Wx+KSJUuWvF24TUHaBF0bEIhJiYxJicAgZksJ7Huh5GjxYIxpsxaLj9/96Efueewj73rfO1bvW0FVghGVlRz7zvgHC79SBR0mwhwZlJBhBDgjMRwa9sNYo7YSxHIiGGK68fzzP/3uD5qrV873ywGlg9HuaDyq+uVqVVGrrlXX0rAcBinG4+mVmzemzfTkyoCOH2OiGCOZBfFCAFHKRtT1w906EFvkDxBnUun1aX1jWJWxbecHI4wb3yYxiPct07yNdU6OfeCgjuo+txZ1NM/702O+d2rzeK/NF154obl+4+brr4+vXUk7Ozw6cPMpUoQmAJhOcXMHr13E8y/Gp5+Z/+Dp5ukfP/PFvx6/8hpuXF9Jety7LS+lJstxjhg1lhLKoppnutGm0aDfnjn1wX/9vy+ffD8G/SuzeSj7letxVMDgj9B+mUBQoIexx88afOlne19+5dJPpzYOq1EGoAAjmAVVb5mNjCgx57fkG2oGZjATczdVb2Zeo5vc2Kb60dNrH3/X3e9bow2gwjRoW7AISOFApBDrNuIwJjpCJ3TJ7ztLAWDJ7w6CdaFD1A09wbGBzbxp6chSzUwl/NpQnF852B1d29lP5TCSM9XF2uItLVYqQYkTkZKBMkGVFAQQU6jaTNNpMx/PPPe21othgMgRG3kDCNmEIlNrMIEAzgV4Hm5vzuvJhcmBHd+666mnzn/0D4snnsLW6brJ2RXMXiAM7gzwmImoC401iJnTzASwgAVyewUFJQYpcySKDGUVqGRF5/zzzE+ufu7zr331K+7G9buq4uTKsJ3U2vkYEcRyyKlKWqTMZTWPs5/F6ZWNqvfUe+7/s08f+9BT2NieoJhlC+JpY81vbfSLMD8YHdzY3Sj7K71eURXRLFJ2ZaGmk9HB5rDP2qamno/Hk/2RxDhY38TqmksZXjIokZmaZwLzoQ3fHfzIbhMlU+7iuQ79gMjAQPDeEmLbeu8ZvFKsr62vrm9u7hzcbOd1vTOypvVgZrJbskz3QXaLXjJWA5EuBYAlS5Ys+Y24zUunIUf2HlK02ZppJJMTmyfv2zxbgb2o1JEAiBBRCzDI9arrV3Ym472ydC5w8FIWpWPhrAQshgAIALSbALidgXYCBMi2EACmCaN53Sqx86b0SwUAMojBJ3JKomTgyGhFa85cwqz2uV211J/Pz/X777l3deAAnfXJc7c5N4uVnxP/qH31S89++7uvPz+3mfWcCLNBkxHL8n60ZMmSJb8BtzuRJjA2hUDJjMnYwAwiZKPMpbnQWNqb+kk809984uT5P3/fHz1+7p3n++dKSACneRT4oghdT/uhX6mKqSy2LUfI0s0ICmPAG5Ee3ttYk+Agzsj56LLTlgo/iGm2d1DEel2bSnJCZrKBK50SZsln5+AJQs4b07Sej/f3OTVDA999X4AEM3bMJNQpITiMd6XDHMROAGAIBbADM6+vDQc9U5vv7h9c31kdDIqq4rJS51QJShLNYDfGuyvDwVroW92SWtXveye5ba5fvXRw7druxQs3XvzZ9Z/+bO9nL9Uvv5Zeeik/98L0e0/vfeO7V7/6rUtf/dbFb3zn0nefvvb0j8LoYC3n40XY9K6XW51NtJ4lbSOrC0UZylm2K5PZbiiqhx8+9dEPr/3TT2Pr2DxpghuGgQBNO3NVgaNVr6bsMfV4JeILL47/8sULz491XG5Yb8vUwZhMg2aGgjQzReYsi2/Bb/vCvACAmZkqgCI3w+nNR7erT7zz7qdO+5NAaZMiToc+iC5WUkoeC6MsY8NRK0As+f1mKQAs+V1igBJgxAZhIwJ7U1gG1MUmt03p+wIarEo9571Zu8+9msNiwAoLGf0tkwGIsnNJOFNmUrHEZAoCCcLAuGjaNJ5MqJ32i/7KIJRhEWt0RCBScBQHE1YlBYQRADBjew051r2w9a53PfgHf+gffxJbZ4DS+b533pEgm6aoGiFmsMRqoipmYkZMEAYL+LZuR4u2BiAyJaABDOZgLiVMZ3jm+et/9aVXv/oVf/36uao6FjzN51aDTDIZmYolp1qmTNA6za+K7p5YKR5/57l/+qntj/0Bto9P55n9YNboWLPvebe1HlYHPbOQ9ZVnXyid7/V6xqhT06YWWT2MU+1hpXOW8mw0bWdptRq4jU0i0uCzSCRTM2aRbilzlO6/1A0AQBdDGMRdD3/nKinEdR1Tyi4EgPphsLaywgVKpuZgUo+mKbYKIiFlmNDi4+mq/wYGgVixFACWLFmy5DfhdjsuiUzNlDy4NJWYaCUMVobFqd7agByniCZSWRBRmxNYSoe9cRpPDhTZFc4VofChCIKoopDDQBdjKBkIfJsCAMOyIYnLjqaZRvO6ySBxZr9EACAYA6zslJ0yGylREkRnNUV49Zx9avp1fdzzu44dP3/ME4y16UkBBTLUUxRcQ/25Z77+zVd//MZs1/quMy8q2GlS8G29gyVLlixZsuC2BQACd6Y90vX+U+eyy8o+I9SK0XzQ0H3rxz/yjnd//F3vf+rUYyf9VoA4UJy2yFSGAIItnH8W0+NiRqZknf3NUbmeE0FhAjjt1GjqEu8i60hbSFCyxKlw3q0MTpTlqqfXf/Rtm4+Dc4OixCzGg3llYVj2hcNkVk9jy4UvSq9tU+/tXb1y7fRjT0AKiCDlrAonzARGpsWohbEaqZFmNgKRBiTUjknYb60NyoDpvD0YjW/uN/O6JXOh9C5Ym6SBMzgGpywZIXgVm7WzJre+9Fsb6z0vbjpvb+xMLr4xffXC+KXX9l98+fqzz934yXMHz744f+k1XLpW7Y5X5u1Kq72mXRUeCrnYxNmBNrMgqPpFYoSi1MQ3p/Uuce/+++/91Ce3/vCT2NpC8L4a9kIlwHQ+jpaKsujO6z/w53pIYhoz3kj4xhvTL7742g9v1Pt+zQYnzA+QMqkWOQmSkWWmWnwWtsXUym8Lv6nx33Lu/mpI7UN9/tC57Q8/sHIXYxUZkxt9UhKBMiNkBAOxMbrgQ4COVIfpkt93lgLAkt8lxpYBInMAkUGM2DI0QxPYAhimIqUHpOxZb+vlcZq5Us26dHUQdfZqb83hCME7OAMSEINmr0ZGGd4kdJOCgOVmP9Y7PZ/XV6sBifv7n/d3BaU2jkSMIQSmTA4QAjHDwa9U/bNnNh94R3H3g1jdBHOuwR7IQAtREzLq/I6gEamBtUDqfOxAzjp/pNs5HACJAUqCBogAYI5yiGn0ze9e+co3L379m3L1+mkn205cM8mjWaGlUwcyhopFZ8pIUfRimk1OrJYffPTMP/nEiQ89iWOnkL3MpaAyiJ842ZeoTnrrVah6a8PV66+8HKfTyXRCAiLK83mRsdEfzJt9s+ghgR1FbudxNKkPbuxsnj9PwcXSt4RMIGFHvAgtODKQGXLqhmYY3I2fLHpHuFPEHIlkJiI2sIA31nvbq2sD53PT1k2tMPKcBdYFdHUuQGYC6jIfdGEFtGTJkiVLbo/bFQAKJ7Ft1MSVA+Uq10q10qR56K6zW9IrGG3duFAwU5MTi28VRTGYNvPdgx0E1xv2nXdOPKXk1FwXLbio0ZOB+HZWRl0BKJslceppmmhUN00GWGD8nwsAIKNMYnBKrESGTNSKtmw5IKN1lH076zfNgxub7z61vhbApEBbkIdRrkElRoTn9t/4d1/73It7l/KQZK3M83nW3JcSaqkbWVuyZMmSJbfJ7U8AqJGCORMgvBh/NzilIlpR65r5d2ye+di7Hv/ou977yOZ9m9hwEAYsw8MF8cQgPmzPAwQmqrAuExU4UhNdBMCcdtP+CwFAxRqyKG6GlKDEKBE5BLeyOiw5vvHK5MaV1MSBlDqa+xar5QpDmmy1acNQJh+kEqbp9ObNXbheKKqwvgFxyBFewJIBPWx+VLLcPQAikUYAnnGachSRYmWw6sNWWd187Y3ZZDqrax9C4QK1uWixIn7FFTSa1U1jvdD2w47EfW5rr5sbawPnVpTXEq01ujZPq9PYm9RuMgnT+co0bbY4qe4kF8dduVEUNhm53HJsNM3ZkhfzQcT7nNVU5k2asRs+8MADf/iJ8mN/gPP3IoTGyLmSDEix1Ub6QUFE3dT8kaAlumztN9+49DcvvvaTveam30zlFtwAYIq50FhoZOQk1jqGd3AMy3grikldSWpR/TcDsw9hS+xP3nHX+0/17u9jHejlaZVbYgIcVAAHuC5USYwWIhEdpVCFJb/vLAWAJb87CAa1Lvcch2463K0d2hY+wHm0aZ7gvR9W6K/wT165oayIdVZTZrAsLo8EQhIkRl6EznbNC7dVs2aCdBvcDFNnhsXV2Jk5pIzg+r2qbaZ745Ef9E+c2l4hMHW2KsRdNRYgKGjR82Bknecf4c4PP5JNpiNx7DgABGUBhAGhlGq3sVYdPxY2thMFNbGurp+AOiEneGEvzrHCIhLBLSJswG5h/gMQMlEXkMDo3jZuPQ7fnOLwPHTejwCSQ+wa/pAGOfK8+cn/8/+7/63vu1ffuMcXx0OF6aSeTVkCo7DOggnGi8hgP/X+mojdc/bYH3zw9Cc+jrPn5lFT5jBYQQspYMKjHBttSl/4coD+YGs4vLRz4+Wrl1xZrg76mLdhllbKgiS3qU1RmX2AT3Uzurl76Y2L93/iI1QJ9aRly6RMrjBmxZGy4Ov+vQDAokzPRl2UImbTSJCiIBeYQAk5WwtKm+ifrDZWV4e5yePpLKkpsxJBrEt17IK/xFRAi3rO4h8iAV1oQxfi8BZpbEuWLFnye8rtFVyMiuDbeQujor8iEuJ8NpvPclM//uCDJ8N6j4lmicWB/RzMzOODemvNTRp9/Y3L5or19S3vSjZyeWGzwDAAmU2pWwPdxnW7u9ZnsyxswrNso3ldp0zEtqj305veZpcbrwLrZjeVJDJHQRLzJcdmUmlbNfVa27zrxPGHj5eIMOFosbKARO28tp67QvV3Lj//77/7xRs09luDYlA2oxGi9srKjCLempH8JUuWLPnHzC+/jtqt1b4QzJsyd+EuZMwgIiNW8g31ogyTv6vY+MA9D3/8Xe97dPXedfQYIFUkLdkXnoSRIqazJhTOCGKd26geXsR5YSh0h96ggYzIDveodrgzt8P992GX/2KfbqButM0OiwgMY4tEBm5QO3AJH5t5yQ5VBR82T22P3nhjd2dcciktBlKWvtzbP5hq61cH0i9bbdA2A+dWlbTOP3rxpfVjW+v33o1BQZQ5iDGa1AYWMXNGBFOyBIoAQXxjEGrZDuYzZe1XAww2eGVN6jht435dh6LyLtg8Ssyl82lvryqLamUQBZPUJIariqIorr9xJU5nLlklfiUUq6FYKapBUXiyHsnQpJetaBLNmzydpfF4pSqdmWl2QHCOhJom7k9mkf3EsEvcHNs4/qGnhv/kU3jofjhgZVi3OSgAqueTYthPoBbq4e6oAPCLH2WXKmGLKsuiHEGZKRE1RPvACyRffPnGN17d2ZUVrJ1puUQEjMWS18xQI2uFVATsAFvIVL/u0QDuVkxvcqbOkpiRQbMBgBk0sbU9rtd8PE2z/+7xtQf7WGP4FEtr4T3IYZ7gqltRFIfuUIsIqKUAsOR3xlIAWPK7hIgJxEzEi19BXVnfF6AA8uzLwhcO1Ac2He45u1bv3rxy8ZWoZoM1FQ9yKAvkxllbaOMsGViZISVYYAs3wl+XbrZACcZKnMllZiVDbuARvJhhmmhk1TUdXjiIZ09XAYjAbJq41eAEqtO9m77nMuUEy52fEYSt67e+s1fzsuwLFzDHzJ5JFsstE+cWDRnk2Dl2RAJyQABKRilYzGBASBycgAPYQwJIDh0LM1ENJAAAG1i7Er/BAFnMfRoyGUgVWZEZDYEwS3kWpz3Pq0g3v//9l/6n/8/uX375zM3R3Q2vzRNmLcNpWUUf5pRrTfO6LkJ/fWW7yeFmzfPexnz95JN//i/X/+Qz2DpuoZy7Yux5SmrBKUGAVQ4bVJU5wBVY23QPnT/97nfdiPOfvPCCzNu7+utrDXjeZM7kiygugoK49aocxNjsXHv+23+9vl0NHj6nTAdtXVCv37LtK1VHaAiA0Mla0uULgbgL6CJCCCKHcYkMOKKCXA+uj+AiNnqbD979ztWtrSs3bl6+di2qrm1tEpllFcsFU0EsKeWUsyuNCjB36cKAMBERk+HnetriK7ww+XyzCPT3PpYsWbLk95XbHJGjmJVcYPapjSnPUSAWOmsm092dh87ddcatcg0kgfcHnmtgu3T1tKl6A+Pq4uX9wcqx06d7OzfmlXdMkRFBSdmUWMkpMXWy8a+HEVKOUvhMlMDZsDceTWbzsteLmjrDOANgYCU2sClTTUhGksklCq1IYiJS1nY9SLp+aaWZf+qRR544M6wiiLEDc1wUjXFMrl8kl/7y5W/+v7/z2deLcVyXhLap58I+uJCyJkJe3jaWLFmyBMDtrLQPpVoGv6mD51ape6HlLtxDYc5IRJm18WLOOWLKqqRcujBwfd1v/NQePfnAv/rkP/+zRz91d3V8GN269AqEglwh4hZuvGCHonAL/1Qyoq79jUFdfhzfues5GSGi6zVDOnxYN9sMgBSkWCgEXSsVUbeNooX5kQBEQuRAA/geXABVrkfsQR79Pk6f2X7oER7Hl376ep/KlWqY2rYaVK231muLNiMGtUHGaqK++IP93RvXL/LkxvqJDZxcg2g9G1NWN4/ePGeWqCwuE88h4zxf8YEAJ9IrysAVm2Pfx9bx3oPvXNlYvzmZXbpydT6arBRhvd8XR4ZMTGpG2XxCkamI8MlKV5ArsnDNNGWbsk0ozzW5osgpp6aNMZplcVwE70pvqgRzLJ6DlyASmIOG/r4Ur8Wc7z37yP/2v1n7b/8Z7juLQcj9fgYV3hMLmKX0LVELAC4sxkbu2OebF/tOpaykIGVL0Nzs7LlQAVzP0n6rdcEHwE+B/+E7e1+/IZfqYi6rCD1hyZaQ6m7tkpiTcCYH8KLyc1tmEo5QBHgBIrTtp7ZKMWQSY5JeUmYn/UBufq1fX37qnv6//sjdTwYcZ1RASUQkBAcE+BISIEJMTOBF8yoRsx2d6sOSfwQsBYAlv2N+sX188RcEksUDTIAAHmCilFRTW7dpVLf7bTYO8CWIkFpnWSwTYMSZHdiDANXbFABu/edd68OiB5qEoFlVsyFDsrp9VLOmWfNSBr8S0AvswC5m1ugdEDhTVlgGM5jA8qbx/DsG4dYq5u+WXOlwtUf/xTVjt1jrWv5ZOkXm8HmUqAUUEMApOkljYTssbOiGOWyhJHRN/J4QEXM7LKSPdv7yz9740pevf+Wbx28eHJvH1ZgpGYhUMHeuZXKenRBlyhl1suuzZt+H9sTx9/7LPw8ffgp3n0NZJuYMVkiA76SHQhESJHafHcM5c0bDXqtpPpnypNa9cRW13NxMzSwLReKoFowL4iJnoaheZbX0m4NicxjCkKKUtaNA8DhCt+DFP41bVfdfvtS69UmLkU6iUylC5VGsra4P1odtTLu7N3dv7ljKhXdOJKfU5hYMLsrGHIgPraS7ZyMyA4wX7TyHB3Lr+7JkyZIlS26zWG0ASAASA0OVDJwhyNChhLvXjp1fPRmsgDp4qgUK9JAlq1R+UuPq7kSK/tpqz7L3pGKZKYKygY0ocQCYobczBKBZlbxksswUjQ8mk3mbuCySWrcWepPiS4wMjsYKuEw+U1AiZSKop1aaSb+dn+mX5zfXTvVD3wBDdpSAUCfnGF6v5p0vvf70Vy/95EbZwmeYwcwriVFmMlqIzEuWLFmy5DavhQwwOlcROxzmtVtPQoutoHUbRgYhFJY1tjkDVHDhlNN+3VwZrWv5wfPv/tP3ffLJM48cx0ofwc00T2MowuGu8r9wqPTzbcudvJgvbhi3XuLWRohhgsRIrEbW2eN1pj8g/s9lE+7cWEAOJOCFMsBCRICi6PVam49n8WA63rlpmtaObarkhGyCXhEqcVa3mLbQ1O/3cmxH033kZnVrDZtrvihQx+B7MIYyFAbrbouOpSJjZMIi/dXAREIcwPCD/trKSvC+no7H41GbWgkkhSS2qDnlbCmLwquIdnt264bpjUzZurOTmtobgnNl8F6YFpPkNK9rJTLhhmyW01RzKzyvyleadvt9jz/6X3+m97EncdfJpnL7hLlmJ0EANnR7wkSaQQAF8B0UAEBQgLozpwYFkiDD4Lq/zZy8pD6PgBfH+Nql+V+9Onu9qXIW86UR55ygmQ6LFUqkt8obt9kpCgBM8A4E5EQ5lzl5BUEUHq4wNo01zW5u0/Sx4/2nzq09vFKdZR6oii3ypo2ke9w6bb9YsVkufZb8TlkKAEuOLkqUhXrDARdru6Pp9f1Rm5VccMSWVIzYHOCUOINBBsu3p+j+akTEUkLORsTOGRHatp7s6u6lHuVjx1YHhEIQWxVSqQpQ7Krhi6kGkCj9ypLt2wQlygAAB4hh4S9MABuEMpGClGBgdAsrpqzIlqsgkhUvvvLqZ7904Yt/G3/6yklylSoIJto6m7tcsxnlytAjYUVSq8nqfigeuvfEx963+S/+BA+cQelqJodQmvQbqUw8g0FOD10VbbHsi00tK/3N48e2iyKNx3vXr6c2ba8O22YqxEZOAVi3GNYkiI5ujvZmKR/fOlVunCiSEDyKoxUCfLt0mVZcOhBmufYsp1aOb2+tD0Jx9cIFNljO2TQ7yoVrArdOoIDZrbPJhz4PrN15te7T5q7I1LUVvW3Pz5IlS5a8hdz2tZAJBlEwsMhkB7MRz9oVlPesnji+stZtDk1gQGlmBCcSpbiyO4lJe/3VyoOzMrJ0zrPkMokhGIHttgQAIzMWUcBYktH+bDZpIhdFVnTWcG8e+QJlo6TECq/whkUbKFP01MbJ7mYp95/YPjMYrBfSI6hCBTmpT9lXPot+59ILf/nC93547aU0dGCDGqv5DDLkTrtY3lyWLFmyBMBt3l86v5TDxh2TbmOGQ+OUrk+LDsvzBmWNPidPYM8m0pif5UEtm9H/V+//xD957ENPnnx0FY5T7nEI3puSeDk6639jNI6SgznAK4mZN3WWXG5ZI3VZBGaUlZTIwHarlerXgciaeuRW+rJ97HhR6MHo2qXL7Wy2OujP5tP5fJpTcs5DtW6bTOrKclD2myZe29m5trurLFvHjmF1XcoS2aAZALxjYjMjRkUcNC98AmgxrEFdC6QZ1tbCyeObayuOMY7zvVSPcm0eLWLrgMJJVbBw27bNfNbzISiCadE9VAvVwpRSLogCgXLKbdu2TRvb2mISs37Ig2IeaJ/TPtIk4KAXTj75gXd95tP+Yx/B9uacctvrCffBzoOdgjoNhcxYdSGc3GEBAF2dXzNlhRoyEZgMoZeyTSC5RxPgguFrP7345edefeEgZwsIgb1XVaQEQJx7y2Ij1ZASkjkFm8vkWg6RmQqxXOvkZq/Ze3iz/4mH7vvgXWt3OV4F3C976TvtDLFkya/DUgBYcoQhMsLAoVpxbQoHB+PpdGoKR55MYN4ghi5lSA3d7R5vSYXSzDotgUScc+KcEnltZztXKOdeubW+JiXgAjOJEzXq/O+JAYaIMXepfG9nWdeIMsBAd6IPh0xhTMrIQO5cAg5dc4xs0kx6/QIx4aULV/7jX73y2S/KyxdOK60xMXKS3Lg8d1qzRjYy5aYpWcigIPTL3tlT9378g2t//ic4udr0wnXkGdBHydFjDKgwG/Hhybafq+ZNbn0ZEHzv5PEt56bT2d7Bwf5or+/YM7MLRM6Msmq0nCkXhb927fr0YLK5slkeP0O9FQQPBzs67f+/AURtVueYCNPpvJ1P+2V5srd139m7kLJj3tvbO5hPtAyy0s+e0TawhYk0oAylrkcFncGidlbQhwIAjKBv5+/zkiVLlryF3Pa1kAiAU4gubBo6kzWdttTkuzZP3L1xtpBFX6IlrQRmZixaYG+cZ00bfFEVnlR5cT1mhSickQC3LwAAJJwBFZeA/dl8XLcUimzUCQC3XAwZAEw5G5EiGLyRAESkjDagsene3Rsr7zx7atO7IVMFUAY5aMqFMBwutrtfeO7bX37tx5fjAYYFKCNryHAGA5SR7qBdxJIlS5a8zbg9AQAk1nm1ER8u1TtRtfsFRGTomuJBMFZYg6p0vtJpm3fmm7l84sT9n3joff/qD/70Xf27VyA6nhXqeiEQkA3sjtAGKZPWSBE5UU6kmTWRdk68iwQuevwAAIAASURBVNI/3jRUtlA+bqPDy1j346zfKxECTp8eeq/7B6O9vYPRLhu8k+Cc5ty0rbJJGUIoaNYWEAhPmvrmwaht4rG1NaxvIqslJVIUJRgCQps5Z+mGDBYSzUIBYAA5ExlKj42V4cnjw83VsdP9NL++d22a5rUAVVH0es57wDSlynlvcGZe4QwO6pQY8EymlmJMKWZTc4TgcumKrbVZkBvWXImzPa95czi4567+/ffc/6/+Ozz2MLY2osVxUbBfVYjCilsCALpFgSrdcQFg4SxAUDZFtoUfkCkRyNfiY8ET4DLw7Yvt1376yo+v7Ne97VwMfVEws3UmP/SWxdmRqeQkWZ1a1/gf2bfiMkM45dlONd+5fyV8/L4zH7t/5R0eq0Bh4F+2HlsKAEuOAksBYMnRhUCk8IyK0euXMebJ/rieR+YAKhUhc1ASkArUoRHLSvLWeLjkDGaI4DDhXUSCE8S6adq6jr7Y2FilEvBMMbYsRrDFAKIJG1FXWn07d5QbkS28ZQ7fR5fxxEiEBFJAD4cqxQiUXSDRiNcujT73xTf+4gvy3MtnW7urKERT4jR3OvW5ESQywMQMOXphS9bkjOB5c3X46IN4/7vRdyMX9mAJsoK+a4GxgRjBiIFMwKHVYye5VEXd1F6AsuDNrWHhb0wmF954fUXIZxX2nr0wq+VMGYJBWdT7o7g7KTKvbx7HqdOofBQ+7MN4W2Kg/fHUhUIYg1Cs+MonLZnWqDp75nTpwsFkujudTjRlUTCBAAXrz4eFcWgmRbZYN9PhR0/W5UDb2/gELVmyZMlbx28mAPgMZxAzMspMAGm2tk7bK+t3nTldUenAHkCbvYPmqOINaK2o29ZgTsTzoqnTiJXESHQxoK+/dMP5KzCYMXM2M3GJsT+rx3ULH9TIiI3oMGoPDBhpYig5w6LlkmBs2VtTatOz+oETGw9tDYeOeoqCQIc3GRdkgvStK89/7vlv//jgYj0QFASzkK3I1sXaRyHrxiJu95QuWbJkye8jty0AKHWz2gzlxXreCNoF4Ha15kNVwFQMQjDSWbSDdkt7Txy7/5+++0N/+thH7pWNofIg8kq5UrlAQFaMp7OqDHfmjf4mKFmLlJEJ2kX5He4Ju824OZgcPg49iW5jQ54JWoRRnPadhxOcOL7mXbN/cOXSRceyvbq+vjK0nKMmDkEdNfOmmKXSZNDrOed3dnauXrvG4rZOnMTaGjkBCEIgAeAyScqHk/WHeyxaHL0yWYpsEcMeTmwUp4+7rbWwtbI32sle9lOzX9fz2CSYsBTOU1IxiBoZxJSt+/RNiZKmbMZefL9HgyqXfup57OiNdvJ6PbkZzN914vT7H3vo4x/Z/PhH8fC7MByi9Lm/lnw/wtXI04PpWlG6W+EKlIlMCQD84g5/hyDrYgcpH2Y7qAIKmZpl9lPgCvDNy/blF1597uZ4X/o8PGGuMLOcs5ktMqhVD2MNfyuC5n5qqpzJnMK1XCp3HkiZ0yTMdu6u8kfvO/6p8yceGWBTUcYuj2MpACw5oiwFgCVHFwIhggxe0A8IYVDX8+k8NkmS9BOXGaIkRCrWOswZWckb5C14bTPxnpktJbStqRoRoEVZzJt2NJ7GGAf99bUBPNCoBmGCdisMMiY7jD+it/GOtvMwYkNn/9f5xCsjE/JhPM/Cd9HUmZFm4aSvvnLlc1969bNf8s+/cne0E8KumZvkJHnuc+u6pYP5zA5wjkk4tbGJscl5nOOUEdj8veek7DF6BC7AITIahgcKM9GfO9HQoUWgYFLPZ/N5LwRUpV9dJeHpdJz3b/oYJXHB4llAlh3EkWP4ZDRt4rTp9VfC2dM4vjpH8iR31rfyzkKhVzRNRiLHRGBHPjStEA3dSn+tL1UZgd35ZDavQYJQICZaxDx3EyvWTa3YYtWyWKd059oIuhQAlixZsgTA7QoA9PMJAJ8hBpB1nfzmJLbRsawNV7cGaz0KPpLLGQ5quVEyEfKcM1KKBAuOaVHUYYPL5IxueSDrr3k43F3mmTNgzmXG/qwZzRqIU2JbGAYTOicgWwyIZRIlZ2CCEODQBm2LPD29Uj1wcuNM6YeANwtGgMXZvKh8Q/bT+ZW/+ul3v3rhmcs05/W+WYLmKplXsEF5KQAsWbJkyS9wuwIAW1fjNhCUDKRGClJbCAC0MD4nApmC4SvMMkbxuF/74NmH/+jhJz9y76P3hxN+FsNcyfWgBCDWqUk6GJZHqm5pZIpMyLKYvIcAAnILT394sDM6TLbrbmbu13/+RNaCJ3HWzGeDXh/isL62ztbM6ytvXPREDGZTFnbeRVg7m29wQN2YITiXYp6OprO6aSeT7Xe8E87DC7IiR7ADM4TQxdst+s5+3kzPwuolO2Ih8g6Dqn/q2NYD9506cWzjxLHay37d7Iwn01kds2km4kV9PhMycSJqmSJTKy57p6FIZai921e92swvtbMXD3YOCl/de/bcB9//8Cc/ceajH8Z7Hsa996C3UourQ9miiHAzxNzm1WLQA3EnrxDAh11jgNxZAQBdlAF13kNQAAqK8COjSG4H+MFN/M1zrz19aWeHC1o53iBkJW1bxAiiRQ2n6+b8rXGaejr3mjP5yGXmEtyFL7Rls39XEd9/ZvWTD5x9fJO3AD8DMsjd2kr/AksBYMlRYCkALDm6kJG1yQHCxISyorI3mDbp2v60lUHLZWICwSgJtR4zkGaUSrdxj/+VmHHX/p8SAIiAKOdMRc841G07nU5Uc3+42qsQxMlCazYxEHjhrHKYuvR2hUBmbMQL78iF6UDmnyfoMOChIXcjei1ee/nVv/nyy5/9oj7/0rlGt0WQI9o5vLWSWzGDisEr97I4UHKmQppVwF7cfDLf3xvt3Nxf768Wq6v9laFAGI6YiUEOubLMnT0yFtOS3LkEIhoVvUpEuKkxGK5sb20M+5d/9qzE1tU5ZC4yW9bISZ01zWxQhCrLfDKfO944cQxnj6FX8SID6m0KKYGIm1nNGcICA8gJC1gL6a1ubgzWVtiFJuZpnXObBJmQaBEhtXClNjI9nAfoGk2VACIlZF5WaJYsWbIE+E0FAJ/VmYkagRJbZlhZxNiOZ/N+KM9tn9rwVahViOHVoDErxBcORr5taiYSEQIZxEgysYEUIIKY/foCAMFgYOZsgHPK2J82B9PanDOSWwIAHeb+KJsSJyYlh66V0ZK3WGpTptk7Tm3fszVYZfQBQc6xdiJxNvf9Ygz9yqVnPvv8t58dX0p9tmFAbHy2MsMZCMiMxi3KU8vby5IlS5bg9gUAggBQNqPFQ8mUzQiHw7u0cMUxEmWecy9X96yc/PB9j33qne//4N3vOuPXq0hePdR3ccGoY9OmUBXyVmys30IYFswKmAcHkAc5kDeWTJJZMnMSykzqyGSxK7+dwqsRKajRNoSq5xyRoV9hY21rZeXgxs3peDzZ3QskVVnkGGMbez5UxCm1KUYCFexLDu2svnr58lav6hUeG+sQyimzZzADGS4roxu2A7jLb+4+SCOG+MTcQJOwhUoG/XD29OD06VOn71o9dqq3tillXyGtUWZumGvmWngqMhWeepo4N/G+Lqu2qg6Eb+S8yzYfDvPWVu+ee0498fgjf/jJ+//oU9X734+7z6LqA4xyZSZFA4rATKM2Oix6Qyaf3xy5p7esBu+0ANB5DB7GPauBEnyCn5PfBZ7dx1eev/i9CzduahH7x1IYtk0GdW6FBiJ2DsBbJgAgBZsZayNl5GDkuxfq5dlGs/P+u1b/6KEz7z7mjwO9CCRFSgiyFACWHFmO2BV9yZJfwMQSiUOsKaet3srDJ4vXd4dPv3ptqnNnVWuVEQBVStrte+nX3f3+fa9si9wYZjhXFIWqxpxmKlV/Q1Xf2L/8wzeuHd9c2dpY7S1G4QoCMZnoYXP62xxalPkVYDLcmk/s6KYWPTTkhKTIQBt3v/Hdm1/99uz5F8/EvFaUqBukBqWQRZcREoiZjAuVQgmgeWyz00J4UFalq/JoMr+5H59/9cV/+58ezsIf7vdXV9AvGsGkjzamHrFAISwEPjweIxyMZ+Wg8kQGjOJopapw5uzah8j+8t/Vbd1OpjpLyGqIEW0km8/Gg41i2Av7+5PplSs3X3tlfe9dYWP9rbIL/IciRTBjMKgoG1LuNBxNed7Url+cxrY/1u/1BqvS++ZzP3zxyqvhuG/dwilTAQPr4edrBLWfWwOxQd/+X+klS5Ys+YfBfmFVQACbsjGgcIZCb+zceHbn4vU8nmO7n1sf+khJvHg1gTnQakH7nuuMbJohIDYwjN90Zb699Q+DoIubHhGI6NbW9E32yVBbxP0qddnFDEBJCSqWgsYytccHvU2B0+TYMWuT26IIQDLkEZqXDy7/bHyl4QZlBUuHRaqfx/8Cvw9LpiVLliz5h8IOm7TsF+3/F33/3c/DnV2R2K7OHzh27Mmzj33onY89unbvCQx8buej2TAMwId9XqXvOQ9CSjhSGgAZkAjmiQ63o13jnd7qUGNg8X9lghKkk71/zecH6sm454peWTbI8zhaDx53n0YR3pPSc//hs9e+//SKd0Mu6sko57baWJ/rjAcFNdnqZpXCoCzcPI5eeeP7/+4v3i+yduY0hj3xBlZQmrfzEIICgLEpqFsMAIY2GgmZgOCIXIs4RetiHkTzJ8/IibvPPP7BM69cmD797Bs/enZ84fKV1y8WOYspQY20G9RW0KxpQ3Ds/Txx46VcWz1x/vzm3Wfv/sB7sbmO48cw7EMUOSdodGUyUmKABDxkV5TwgO96//XwpCzSARelgbfCb+FXfwQGAGIwIlAXQxBaQIGbwHNXDp65cO3aVHVtA9VGEzOQvPfM3DQNVBc1nLcoATizNk5BGqG5Ox2KXorrcb7ZTh/dPPX4seI4gGZqxOSDamS6o6dnyZLfiuUEwJKjCwHkBKRMyRdsQA0Oa7373nnma997JbGXsvI9Zmc5T8xmEMkoDf4teG1m6zQAIgA5Z1WFCIp+aqM56vWr0WjvtddeJgr3nVrF4l4oDi6nHJvWsaBLTHp7b2sXi8nFCMCb/uwAh5RHI58NAF6/sPvlr379f/g3gzeunjTeICpSEkrkFJzqHMW5wIEapWmiFj0ue2V/Ops44lKKtm7qWb02XNkYrOXR7MJzP4v7820usLqGqmiczdglxwwTAOBM2sS2TlGJxXX9FEgpx6bphZJDASM4nOrbD7/yld5BvKtaizsjL2x9N8HcD8smNgU5hKIpe6+OD06+/zF/6iTB3eElzR2FZOFCBRKCY3NknrMjdcLkCZzQnAybj5y+/2RYiQfjly+/rM4qVzpxqpYV7JwPRdYMpu5hTF3s89s7IXnJkiVL3lJuPwPAYOYMZOjm2BIjCUEAyyirg4PJ/Preu+85f7a3Eff2uPQm5MQzCQGFg/NVTmk8q1k8ucL4TbbGqnKY6v7rHbw5lqaufVlGo0g0bfLV3f1yOGy1GwKjRcHEAECBBEuqg0FFzKPdvZ6jjZLrG5efeuf5B0+UKwaf6kpIgJhSCMF5t6+z55ur//cv/i/Pv/Gce+fdGgz1DFlDVjEjs0yW2NKhnv/2Xi4tWbJkyVvEbV4MSYWU2To3HEaXBgDAF4VmRTQBlVKQUpzUdn326TNP/O+e/Cd/9vgn7ymPlcAQZcmenXOFhwhkUTIHAFuY6B+d/SwZITskQsZi882dBx4hLtxwQEBAchgb9ufTfghCdEvnjjGmlHLOzv0SZUMMfSl74owtAxQKE3ZiKAtsba6kfPPq9RuXrkiiE6ubFYe93Z15Qa2HsHMgaZXaVJgMimp/f/fajWtcz9aObWN9mOOsRfJlOcu148DgbOpYmEijtXXbC67zoj0MBhaHEKQIxYBcAQRQwOp2OP+OrQ9+5NQf/fF9D73j7sef2Dp/nk+eaDbW52ur8/W1dnM9bWzKyZPrDzx4zwff//gff/qd//Qzpz72sbUnnsA957G1jaoHF+BL9f0c+uZKoULgA6QAl4ag8HmR9dcdBwjmNLElwEB3NASYDMSUmqaZ1+ICcZgrT4kisA/8/75z4T9+6+kb0butu2ruzZNw6Jlm1ZxzBgCiRQ3nrWj/B6CcWpm3Ypk9uCwkrKitzvdXRtf/z//9e9+91TvhsIpYOIUYOaHCg345b8nxLFnyW3KU9NwlS/4OpDBCzkCCkRB64PXgJownHzrzzI369f2LlFd6K2VTuNi6CFK6nQy824bRtFCLvohe3Mr2aGrPXNmtnin+7JHjHmgAjei7UIYAQ1PXRVHcuaP5HfDzOxVp109BXSYwQVNDdV05BzVcvPjGN7559avfODWO2/PoTEPOSVLNKqYElL43mdd5ngaDVbdazmdxf9qk0bjf75XONU2TDUURdvf3YHzPybsoU/vS66997osn67r4o4/0z59pEa9jXKCf0DV8sCtKgaqh0UxETliYQeQAdHbCgF9fpdVBunoQszHEgRfDHUyRNVmOqjm11rQyq5H1bR3aTACsyx1CJhgWPxWcCA4MpF5L4uU4FYOT71x/Utpn4uvpxs7BwSzNKbiqKnKmVuOthefi52Hvqunb9/QsWbJkyT8oBgCZIWZd9ArD2FSxSNqZ5Xit2X/xxsVHT5+Qvs+yEAcY0cET0GPteQ5AUtOMzg7vMGzI+DYXP/yL0+jMTERd35wRYNBDRzw1GHWD9dI0SkCvXzpWxGal4M0yDIEewJoFpjAVamGJWnPFN599+vJ8B3efTNYgtzhMKbRO/2DkwxrTkiVLliz5DTjs91dAF6Pwh9vhWCdPjhk2T207q1x5fP3UvVub//Jdf/jEsfPH0Es5WTYXzCAIvgUTg+1QBLajac7W+dAzhOGQb7X7M+Coa1pPOdctxYIbhu/3W1NLuasLE5GIhBAA2C9tEjcgAQQPzoIMy3DK1quAk9vFB594pG4uDdfHz7/0ytXrmz4M17f3/KxFtJR6oKE4L74PDkoHk1n9xvXdH/5ksDbc5Cfk7CkRjOJBUlIp2lTHOnFpjr0jcVXRnW1nMAIxBMgAIA1EyDtRChkwcIYzZMVTH0SMvba+J9b35LYzzwcRmhbsUQQUJYoSIcB5eAcATGCGcCKOAgV1W3uxRbjQwgBAD+/LCytA7XaUv5uB8NQ0vix9WSowTYhCCRgD/+mH1567vDtzQww2UQw0OrSmdQswKN+poyGGIzgHdkUbee+6m9V3D8Kj58/cRThOWIF6JENqoN330pOT5apmyVFlKQAsOdqkBMuZkM2YqATWgeTwx09s4QfXx7tXJ+OxK7bUUyu+s9O7k0ejMAMxLM9AZTUwxJ/tj/d2nj934vgj27gLMIFTCEMI82YWyre3AGD/WT1cuiAgjTSvBYpsuHL14CtfeflLX5n+6NlHa6w1mtgya+OsIWWDGCpm065KH9SVM4cDn4l5y/UryMF8GqHD7aH1wsHOwXh2cGJlcGHn+oWv7+zPRvcX1HdPrd+1zayGxoizCMOjCwGgnGLLxs4F1/WoJAUysiIprW0MV1fITZp5LIngg1kDgjEZOIGSamraNKt1MsekxqD3Nh4AgIGoM1XIhATccm5UiEI9yLsqKBfCG6unT65vjFfyNy4984Nnnrl4cDm16phTQRk5CUP08ONftBHhTSliS5YsWbLk16e7lJIhk7UCJbApADFWGITBrK1eHN34/qvPPTo89o6Vsy3YQQQKy46MEXqehkUopMkGVQOoK/IwEkNv9/psZryo7xhAzMzMv7wa0qEmHk07F+KVqnDNlOL8+Npwu+86ASADQM4g89IAU2p3Mf3rp791td5ff/Devck1xAZmogDp4j7FnBmdx+DRqzEtWbJkyduEv9Oh313IlUNGQV6ittPWt3LXse33PPDYR04+/CcnP7CSCmQ25SQwiAIJ3AXYddNlvmuLsjc/49Gge7MOyaEFIqCAYxQOWidvRERJrKU8J45wBcDEzlE30N/d7P6elzCFgRQiEEgCWnhmKl3COx/qV8N7XfHj0eTG6KXK+Y2t7WvTy01qs2UCFUiSak65jHSa5OqNvZvf/v5sPnqQbWvwIWwOy5yoXCUQiZPADGrnNRlCNQAWTfdEcLYIL86EFl1oG3thFwABvEIVpmCA10EG0kMdqHsSBgxG0IysUEsxuV4fRN2MRKfrg0AKZ+BbFf+u6/8Xqv8ALyIAadFXfwenwo1Qx3pQFgbUGZERCdcint/D53/w/I70Ym89FSutsqoRxNSI9Q5+QYnADp7FyMWJn+xtp/TE5t2femTjrgLrgh5AQAtLhkjZA25ZYl1yhFlaAC05uhAM2QBVgrEYC+AYFIDNAsJFMz2YTUbzpk5MWUrjEuru5D2JOHhjwKK2TcvEIRhRPWume/Wg2Dyxhh4hZeSsgPrCCcvbeU97GKuwMH+5lQeo7cGBDx4wXLk8+Zu/fe7zX5y8+OLWtDnZokpqpMY5saZFDwm1TfJFj4tqP+YbKderK+U9547fd8/Oxctm4LLUQlqyold67/Z2d1d7PcoaUzMeH+zu3+R6PlzplxtbZQIZW5tibI1JmAFTzZZiIGYixIiUoAoDUoPxzv63vieXDnoNvJqr/ITbhrIPjpNWyTe1ztlPiuLcB97nT55CfwB+GysAXYVpEf8FM1jXuNOFVAdwReLAaDLaHAKvD4/11vsuMZqsjeaYoSAwMVlnvHir82fhMrGs0SxZsmQJcLshjXaYeStQhrJ2vnoEM2EjwHlkayd10erZ9WPnNs4pnEAImVSZTAggMeKDeUpw0diIiQDLbNFzZ+j/6x4UmzlQVuUQGlUTnmXcOBhTKJJBifUwBPjWU6rmEIqmbUxTv3DUjFeRHrnrxPl1t0ZwmiVnIzOWRKGB7fH4b1/8wX/40df2fHTb/bado2lhKLJ22b9JkISMQKBF2WnJkiVLltz2NLKB6bBUbzCDQTKFTEVmX1uosYHBg9vnnnzoPX/wyJMfWXv3SZRoCGokIsJGiLAuUt6gBDoMFDCiw6byI3SFppiRCI2gBuZABhgoCQHMZiTsgpSBozVzzKLWQw6sRkTOOREBEGOcz+fdHMDffXYclr8ZYDLqquwwUB2bsqwwHLJ33LT1vK7bPI+NcYapI/LOOSNNESkxsLqykuazg73d8Wg/prgWfFhfleFATJgdqXknLA45t7EJoVg47t66Gx6e+/SmKD4jGMMcwbEJwzEJQyQTYtYmxbaJCqiqEsBkziN4LQoUQZkSHyZGHE4QMuBuvWt701ngn2f/ZoaRLcKAwe5O3rCNIIWvk05bi8Iq2AG++XL+/A9f+tm4nvU3mmplojJtE4FLcUE4a76DLaBscARmms797o1TafaBU6uffPDME2dpjdFnMMygyaAAETM4LGyglyw5iiwFgCVHl8WNhohYMjsjAdiBAlAAx1Z4JVQHB3vXd/dnKlqumetZxp3zcCFDIGXOigRNYMSiYglk7vqlqxxtdbC2NUQlyEpEOYjjt/eO1ow6D+DOoJfIQFBoct2S5Mb16d9+9bm/+qvxCz/dmjenfVG2idE1lKjRYTiTiUGo199TfXUyGa2vHP/Ae878wZPlOx68/srrV29cc+ur/a21C5ffmNfTjbXVHOvU1r1+ORj2Uzu/ee1qvbt7yjkarGHtuJNeIKY25pzEMRN7YeTsRcgMKcEW3ZRIDV54YfKt7+PqKCRjJhTuAA0clcShzYMUcmtz8bNe79xTT/m77kJ/+FY5Bv4DoV31/9C52QQQWAARMik8EQzaJmtTiyzer/u1M8ePrfdWqbXZwbSe1Tml4LsBC9OfrwS1Wy2+nb/PS5YsWfKWcVsXQzG47iLaXZTJlNSpSbelFmcsSJrmLTfpxMrG+TP3efQcIDBoFFMQO3KZMItcK7eZwEwANInFwlHW2zBpZpiATJWdr1XNSWt8YzQx5xJI6dABgn7eV2qqoSxSTpYbsRxSfWa1evzelW1GlSCqQDZDdj7CHSC+Nrvy//rC/3zJxvWKr+f7CB5tLAxOAdLGWXYGAchYIbZ4uSVLlixZcvsZM1i0/SjY4BVBUWbicevnOO5WH7/rHZ987EMffdeTD/pz6wghqrQZRPAMQlQ1UkfMUIEyQFC+tZsgAx2lzRFRZyLXECJlhTmgDyuyIWWkjMkYORGlHlKRG5ezS6bZ/s6IGzN3YsB/9vxQUYgZG8EELGTcJaz54JjIEQa9wfpaCP6NnZuvvPzSdlH2s1U+VFUPQm1OIJSFJ4CbtgA8aLK/d3D9xvEQ+MzdqDUrxXltKUvwDCKCBL/o4r9166XFXbj7WKnz4CVkRhZEgTnKQiqUGSQs3oVQhLJi76kI7AOc6zbFxgSmTEZY2P/x4UMMYAXdEnsyWMEKUnNqbElMyciYQQ4kwJ0LAACghARMkFvycDgAvncRn//xK9967UqzfqIerE1D2cQENRGuCGSaYHfQmYgAdlDz+3ur45vvP9b/r95z/wfuDiuGgsCAETIIYA8uIAVY3s5+Akt+71kKAEuOLgRCNoCJg7F08fQOubDM9WzTFxurRdPajWk7UteGdQ09S3fMAA4QqLUzR5pE4B2cBzhGbaO6VtN4qtNmtVo/topS4FgUjby9FWAyLDQYAGwEaGfwCwKuXtn52ld/8qUvTV94cbNpTxj12xYGJcuHE4hsJioAlf3hWO1SMx+t9I9/8PEH/vTT/IHHcGJ7c2vrpy88f+HG1aJXWY7etBLR2STX89JzUXpCyk3Ldc3jiV3bLe55B8oBmB2LM2PHzExQERbu/AoNTuAcTDGd4K/++uCHP6FR7cFW+OhtFOsq+F5C2Wgvh5xoXpT1cHj3H3yY7zmHXvV2FgDUSJUUQNcdIiAHczAH5qypiTkrEcELBS+F39/fWyuHm7J+evtkCD42bV23MUV2QoARiNQAo04IMGBZoVmyZMkS4DYLNF1FRgnZA6LdJt9liBmSinfJFGZkgjauu+rY+tax/snQ7bRzK5rBROQyKEJmUeYZECI25EYoehHVW35tv8bxwNhgZuRcnTIK1wLXDyaZJR8KAF0Xot0qRLA5BxhSaji3a6V74MSxh4a0Arh5FCiE1FRdmIOu4+BbL/3of/3WF+z4IA193L2BqiyS+ZTETAmt73oOCYDkhZXRnTVxXLJkyZK3Cbc3YQYwiA1s8AZRBKWQqUxc1nyy2njsroc+/siTHzv/wbO8PYSfjvaG1ZCETUiBmLJqLFzo5tOku0F0eypSI7zpPnBEIGEwYAwGAtBD7sWI2RxvXMXzL7Qv/FRuXEc9h6XgXa8I3ve9L5xzRKSqZiYivzQBGEAinZI2ZEQmRpJJlBwIjAQaxSblphz2sb3dW1+PTdOOR4Odg2I8VzN23LDWKSppcL7d3y+ybfRWVotyNhrtXr1Gsd3ggHP38mDVMWvTChGEiUHSSeEGNlokMHS7LhLrphFggPEi/zgBtaYIS51FsREpKHfGP5qRjcygajlbTjmmHIUBUoYSlK37uNVIEyNRNlaQEhlYwTCxxJaoMxUCg8Qgyty1+N2xr4OSNkAiz4w58KOr+MIPXnr68s5O6I/KwdQVmR28g4hjcqnNTZOd6B1suSSQD61tNtOHevypB0598p1bJxh5uu88qVkiAbEzCeZcBhvT0ZqYWbLkF1gKAEuOLmRATJ1/iTGUQIaQk89NmWaBtHJFOVipw+qNmndymV1fU3vnjkeQfZxZbrIwyhK+QAaSqfFAAjetHuxxW6/0htsrwkDbTksp3r7lZCModUMA3TqEDrtLDPu7F7/5rR998Uv7L76wUTfHjdbbxG1sHLfSqQVd+wk5JQIl56+1zWxtcPKp9z34mT+UJx/DXSewUuHE9lrgSzevjvZ2T62sHat6tn+g02nPO4ImbQiovC+BvD964+I106KkIBvrCIHJmIkFBDVVQKkrUjsBWTOZuivXLv/b/5Cef8VlsHepkJrTpJ2vltWg1qpWsoKUY9Fv1tbu+sQf4Pw98O7tKwB0LaUGFRAbnEEUoiZqrBCAiaJ1/v4SmQzE89hnXzhXIqxurPUHPRd8KMLewZ4RAdqt+rooMbJbQWNLlixZ8o+d32wCIDnAGdgAcEZQIJv3odEMNe9LbrI0uU/lw2cfrUAOxhrFchfUl1XUYxIxbwkCZtLUiCXvXFa6LQFAunfg3DxlFC4Sru1PE1EmfrMAgEUbonrhlFpmhmXWeGZr/Z2nwjpjA5BZI47ApJqTdzPwa5Mb/+s3PvdafXNaUSqRcwvNK+y4aYUos8VAEIAIBknkFEpLAWDJkiVLgN/IYq67y4ghZAoZIXMV+eGz97/n7nd86B3vfe+5dx3H2gDso3E0LkNkykytZUMufBAQm0k2MRUzIiOCQju7OiY+OhVNMkCJYyKLhaBELlLEzj4u3/jp//wXF7/27cvf+d7kxZfiG6/bpYt+5wbN63G0msR737n/55yJ6FclAbRke9AGEFBhRImgIIMQzTTNKUYhYR88oV+urgzPb5+gH/10MJrP21Y9R881YrJEqlS3PWKS4JVdytSmdjK7fP3m8XsfoI1tFEHUQArHymaMvGi1o24DDoLRYhq/s/MBqUIVOREMxsRCXDAXTN7gMqjNFBN76pwDHUgIjoiZRIiRCLp4kBIpQ5W1oUWUgi68n1SJ4s/z5IgABxLlRb6c3MHtYCLbw9wQZsALN9NXn3n16QvXr1IZN45NpYBzcB5FAEHbmpspQc2FfMeGVMgo5GLYpgcH4RMPnPn4A9vnAipMTKfGyCyJHRkKBWegMaQMJ3cyJWHJkt+KZULFkiMMAdm6IaquoEkGMQUMRWhHI+3xueHgA+cHr+zUNy7tT9jGOUVZhNkc2tcpmQkSm4JMASPKxIvxNb29y3Phw7yZoW4RKjgGM3wgX9ZKaag7k/yDS9fKoS837z5dIvNqrxuvM+vuqp2Yb+C82F0DgFh3f08AugaOt/g0/qaQQcxlQkswgmMNOaHJaBo8/czBN79b/+S51elk20tZzym1rgp7lCOhlzQkKxNEkRgtuyvz6RWH8t5zZz/54fDkB7CxmiXIShUvXl3/P/7rpzZXP/d//X9cb1MfQnVcH6zAY6pxnmoTCa4qDXE8c5P4rf/53z2S0wNrPdx9FzwhA2pKloxA5k0FQFa0rd/ZwaWr9c8u+hszN+xRgeh1nmNEKw7QTEoQNqHsCw0FgocPIM5EjEUHxiJJCTDwr/K/6TpusMhR7P4K2nXOdKex+w4snukOx1SDCIxbxfrFgXFu5tLvOeGKfK05ARGqTbO5uoamPRhPaBCO0+oHzjza6/W2Lq+//torbCrGjTGLJmEmKCN3UY3GRnr48xfe0VHKCFuyZMmSo8LCcpcO/wCGwYBMUMqOCG0EkauoDXphvvOT669OkfoIDiAWnxXZQQFYGcgJ2DXKTsjUwBCBI7Nff0Nu4EymBCLWQ89h6e5XJroILGCYMoxN2eBdUddtKFLJ0fP8+JC3HKyFD6DMsBKkEWmOOMF8J+7+4MLzg7Nb1/YucW/gVtfSzR3qVa3BETLTosGUuAspPDornyVLliz5B2fRd3O4wv47l/ZFcPrhTzYQSBRiEINPXCSuEpeRn7z/3e86ef7RjfvX0Odczydpxfd6K4M9jcJeABEJ4gSAaZxMfVV1r0dGRkaLK/PtbV3oTZuBbkPU/dr9z9+51h92l//CXy92YT8/F4tDWDwbQbVRilArTZAV4yku38CFy9e/8vX6wuW8uzcL/trQo+/98XW66zS/45HBvefPnz8vJ45zKINloHPPd4v7HwPESuh2bAxZROESd/ep7kgKVzBCRm5Rx9kstE3v3GlsbPW//PUoGvdu+ML1q1A4MptYSn4lqHnEOrbTXijPVat7e/ULX//Bc6c++84MfvhBsIEFLhA4QQly+F4JQAYy4Fhdt6cju5XNwGYKy1GZhZxnEBMgQGbkvPBtAsxUoaqaTc0suFvPrwCzafeBHL6iHX4otz6OQzvf3+IeTZ2oARg5A2W69fcmptTtmO1wu0wUIRMMWuBqi2++cvnpS9dvss/9tdb3UJYwBTOIkdWaVlXLomxud2Rm8b3TTu4CACMlznC2eMfardoYqcy2Eucb7eShYysfOD8414dZPZ2NB5VvVLNlMROjRYiCAqr/hRdfsuQfnOUEwJKjCwHwHo5BIDIBmLqwe4YE6a0lX8yAnsfZY71yPLn4/NPzXBcrwyYmGFcrq2lUY3+yeWILs1GhdWEzhwaUMiuEutaz2/HMVVJz4iBFVkNSaNcRn9t2HlYGrdDFvYMbdbThCdugZBgwuAGnxGJAA20s1XWK6qoWaLBYx4hl0hYWQXJ0bBbJiDIYuAEdUTSgxy2u38ArF775f/q/DF98+a6mOZbbECeiraGdom03q3GcNTd3h0q9wSolnc5ms17543p07jOfeuL/8N+X738fVtfND5CrPDW/eRwxVmdPbZ7YvvrKhfr67plyGOfzucessLqU7Nhl89FKFefdTOd7Ny+lCxe26oiVLVTrMJ8nOovMUhVlAXOY1fjxcy9//q+v/8cvrP/00knz4qyROOE6uVgVxG09ub67ur6F4cbl6fR1sfs+9bHBxz6EzdXspabO6tJYO78jA4yY5ymN6zYakXAG2oxpbXBkCqeAAi2hNahBOHFuYA0swjqvSsndWusONtAQiIg6o0cQd7+CGCwcwv+fvT9/kuy68jvB7znn3vve8y32yB25YAdIAAQJgnsVqyiWSrtU1VK3Wj0zP8yYzfw5Yza/qM2mbaxtxrqnbSS1urSWamGVyAI3kAAIYk8gkXtGxu7bW+49Z3547pGZXCRmdYFMQv4xt8hIjwj35/6ev3fuWb7fNmwEwRMJEECZc4AlD5d5EAzqQRvF6uObD2+eXM3Y3b5+c3drlyD9/lKn02fnNAJMAhGR3OchhMwF53zTpPZ4ARG4/doGnnPtiF/stmDBggUfS2yu22tov2urAaRE6qRWNWEQpRjhEL3tHOytriytLQ/61HEscdR4LsCuaeKYuNOlsY+7w+0QfCZ5HCqloMxGv2gR1giJJDlXa4JzCVwmVMp7w6m6TqIsUTA4BkQtaGKj8QiD/gBx2BxeObtGL1xYPwe3LujUYHUgxJqmOWqmNydv/tN/8/+6TPtbmFjmNEWtIznfaFLnGhYl0bZUnmbZjMSkvCghL1iw4OPJ/QbDFAQO4KPEuLXrkSLLnEgQR8xsAOCIRaRXLPW7/Zzyem9SbY2O+f5XP/HZ/+o3/9bfvPCb54tjPfgclLMUeeacGCEQO0AAh7m/rZGEAG617tt8MhOxtHfZfSxOCUCiVkg0MdquowRNMENSqEENqtAITe1ay0hBOmuXAxSs8xxsmvesEzVATZhA91jHLpXVeABCqdgZD//nf/HD//5/XNnaO1HHU86vM5Y0deva7x/W129tvf3m1g9evvJnf771zW9WP3qtuLnlqxJJMZ0g1mBACEyRdBqbqmkyDpmxSwxlY5iDeiRGghLUQwNQsAsuI3EQ+GcfGU9vv3/rulgaNJZu7mA46neKqehBSIcZprkziDS2XPsN6b7/5hvl3vZG5nByA0s5hCaIDUirxNFCZE4c1UpNlbDCecZsIJ+ZWYQkkASSQlxg8e2R01r0CiEwqHUhJBATCbNz7J14Ije7scxWhOQJTog92M1vgtl+n/9XXPuIbY1BjnbzL3Y8WIKWMDXimvlOAgQUq0OnJc3HCmKtZZKxwyXFZcJ3L+ofvvLem/tVWj1e9ZYPJlOwA4CoqBo0MbAE8gmUZkrRvxisEAVHQhW0zNM0s8qpslF/eW16fQfsi+VBnE5Iq75X2v5g4/Z7f/vJzb/zuVMXuvBATq4IXSbxlGUkGci3dokMOEbmIA/OwMyCBT/JogCw4AGG0JacaVZRTe1UHIhBvgY3QAIyoBsQGvNi7+/saAhFpx+NqmFEbxAG/dHudi7JoRZEUFIiZTaW2QDbL9ySTYCYYZbabNOp81At+PG0jNCs3x+XzeUbOxVtnjuJdaDj4ERYa6ABK3lxIpF8bLu0Z+FXpDZXzP6BKgDYGOYwkljGUU+0qEt887s3/9//S+f9y+vTqoiVaENIBGNDIkygHrTCbsUVRNKMJ1spDld7q1/+7NqXXuw/90k6diyGDjgXYzYPJphqLmU5Pbx0Nd66PZg2XrUKqMRaNaE8UkjklImsRpkmB+Xt2+Xt2yuHUyJG3pV+tyhccIS6xtYNvP7are98Z/u73ylff+PE1IKmymntmto1oCao5hGFSuC8MdyMcbS+tvHCs73nnsLKILEYkQBObe5BbSAMpxOfF8F7E24iiOEZLFQbzNS3SjnJYG0cm5KnGkhzXc4A8Cy2+WgDAmrtou6+3X3H/N/W9InapgsyBQjWRovtj1aWB0uDfp5lsWkO9g8P9g5Trd6FaVOpmZmpIqaUokaNMSUzsyOpCMwnJ+zOHQsWLFjwXzhtCbaNHtp6KdoJfGpd+dqQx4wsigE4VixtDlZP5BsZnI/szIFgRE2whnhCZdmUiGyRnWYEUbH7KgAoiTEb1IhMuDYMp83BtEkuj+RbBWIxc5YEUYwbdSE4rXYyHD6yWTy80tsA9yCuah8R0aHMZR/j7918+VvvvXyLq9IflZ7bJz16vUSgu9+HNs5bsGDBgo8l991CT3qU9G8z6W0COKlqSk1KKaWkSm1QnlBQmG6PRrf38oafPnH2Nz752d/85IvPbTy2jLwAZ2A/925tE/NHBrB8tG13Fgt3FhE0v933i22vam2Rd9YRbe2SW6A0X+vOe87JiI2obW7H0cKl7dK7a566rQU0MAMEadMJN8DFK8P/6Z+/++/+RG5ur6l1Y8y0CZoyTVmyIlqREo9G+Wjkd/fs+s3Dix/c+vGb17//g8t/8dJxoubGTd3dk2kJkASfEXXE55Fy4sDkBCwAQ2fliNZfjQXM7OEcxFMQDFw26NR1uvXh9erG7rGst97ppzo1jhqhylFkZpBTzhM5I7IomlSbThFwfAO5A8n+4eGguxTIgzxIhEWZIpvBfCtQS0fvBH5iD967337m/3/ixnd9Jb7rdrTT77rzpw6S+zkiCAptQGYskaSZDxoINBclZ4DCDMbms+QxAq4S/t2r+JOXf3y7AVY3Dk0OGqDTmedtDKqiJjpbqEduO/d/wQ2aeR2LNd4aj0YMBDJy+8MqbBxLPosHQ++wnBNPdnvjrb/5+PEvnt987ESnPy+bCUiMqJ3lnB2iBCK750O1YMGDyEICaMEDjf3MoMMUSEwMQAAGusCjDy1VvcEb0/ja3h5ztlKsbA3HrtvtdrneKussU/MCGKnCweSOy9H9kHg2cXnXID8AYhJNSuKzvJiORu9fvxFCONl/bPMCApAYot43Y58JDETkEIEQ77mGPni1YrKpDXPzG0Sbwu7wAK+/88G//9M3//CPPtlbrRmRyNhByWvKastIU1n2+/1e5iliWtbXtTlY68mFM8/+g7+HJx/GqVMWsqjmzOZaNWJq3Mk3H74Qn3ry6jvvD/euBxG25JUttSr2TMaJQEjnu2F7fLhzfff21s3y+uWTH76x9swzOH0KZ0+hHtU7t/YvXxq+8+7Be+9OL12WvYMmWx8xpiFGMTG4iE6DTkODYqmcNjvjwzLPOic3O6ePo1/AolMvBFbAuPU/BtiAJlkGAhAANS3AZEiACgyoWTNjCgTzIBhFnR+ZBIQj/Z8HbP/O5KKNBVACzw9qACvoPLP+2PLy8tLSUvbyd966crE6rEicZKwOxGywhATV2UeAj0L4Nl6ffa4UtNB0XrBgwYL7xYA3Lr71+OD0k8vnuxh0M9+2zAXhgjBF7Lmw3Otv35qySpYVTZ3u6/Hb839r60MAWyvIf+d8rdT6FECpFTFUx0Qpal2vFvnpzeMD5BGVh0cCBFBYgAIfltdfe+/d7dGB9hZLjAULFiy4b1jBrbcZkRJAorOcLWmdZiduZmIhkJm5CBxO/WHVs/DEyfNfefYzn3vyuXNyYgCfAR4I7arE7ln2frTxOQO4s65o1XwZ6gxs3K4NBDCCIxg4gnW+EDZYu9BmmgsG0exa1b6ALjSUw4H3qAxvfXDrf/t3b/7bP6KrN08VucVUt9VwKBvE1CmcoZPnDSMZVXWaTkbTvcOKpXb+B9e3tNd1q6v9E5tLp0+vnDqZb25iqYdzpxEchFvBYKTYxFRqzHt9BakBYCYnFNiBXIZcsi985REsT/f08ODbu9OmJ3kHXsoquDR1HBlKOgmxEZDpmutdv3rr3clf7KTq0V7On/9MKLjD7EDGRLNrMxcknCjGKJl8lHvro4fuVBAcYIBr2x/ndzdNbHwvMSbATeDl9/GDN995//qNYuNYkfdGZURShujd6lIEa2cH7vdIbtf4Jq3gYSQk5gQfyaEqu13oUGM9Xul2eHqoo73HTqx/8VPPPrbG3bty+wwQ2R3BX9xJWtkDt+JfsOAeFtH5ggcZwkwGcS6sRkeqaiZQB46KyAjAco4Lm/Rbn3pq/6VXP9y6Fo65fqc7HO/va5fX1us0SQhiIINSO8vHP6VD+J9BCQlg0pnPjB0p+apWVVH0AtO4HLqsu/rQuf2U/uU3vrtsny6Py/kuCudSDC4lEkJKnhNTFHKK1tUAM+/ZB+mKYRw7y87ixIPQJPz4nbf/2R/sfvvl076gFBuyyrkE8kZBXYjmNAmlLAmibU/K22aHK73es0+f/OqX8NnPYG0JeVEBMZlQhDpogncxqnDgzc2Tz31i/MPXmitbVV2TOZciDGxwygBHJgMypPWMC8vGsSlvXbr60t7lt36Y+h1ZHUTTpprowb7fO8xH41NRO4Nuleqp58gK0iypTygiZZFRFKOD3V0TWz228ui5wfnTWOrWZkGVDLA23GPMdRu6/YFqdDDHAlZMK0QVR1nuI3FiHVvjwUICIIEAk3lnhVP8wk2Zv2x47oHBbdzCs3h7WE27Wecxd7b3ie5yMTjx2vqbF9/+cGs7nOhaYGY2okiU2sldaBvYkYHMxCCmZGxAZKQH6ZBesGDBgl8LjPD+jcsXT1zeenT3WBiYB2pDMjj2AKv2ONQd3rGRpoozWNT7aH8DMGvKgxhM1EgYYIIwxfkvtCaErcENQYUjqXk064OlM93VPoByJFkrUQwI1KMC3r917c0rHxzGRuH/qt+VBQsWLPj4wwBHZRgYJKQEIkKbNud5bz6zh7BBU8oidGt0drD59PnHX/zkc8+dfeo01gJIdZJx34EdiLRNntMsPflRrkyM2mm2mZ4Pz1+UgFltpr5umL2YeWv/3Utgnaf+HbfZ/zttRl7hVIuDCUKGK7e2//V/ePtf/0mxd3hqbb1IcZoOEqUEnaf+NUuMpDGOcy/EzkCNoSGpIQ3o2htv10E0Lw57nVuDfjboZ71+7Gcv/OO/j55Hp4teD72+dIpuyLtcQFOjqBPqhEjKYs6HxDzUbCP08099/rmquIala//hT9Pe8NxSnyJ8bBQKh8hoREsXs8irwstl2rl26/p3Xo3dzgW14vlnl5eXkJoI1mRIcCzsQgb2xqwftYfcRwnNsxxt0oOYAbEolqARTJZQUqidmwIfjPHDm+lf/tnLw2yw+tC5SnlcNiHvF2rTcYUsmw83AEBig6mC9X7fnDYLZE4JjYkxEoUE4bX1/YPKpuN+12fVQbl17exK9rXnnj5/nJcJHlCDS1GcyEy2SEFHbW93hgEWLHiQWRQAFvw6olAjoQAoMRkSIQPWHT5/IUwmj/+rb/3gxtbllZOPVWr1cK9z6vj4sI5ANBZTtF0Gdt8Hv7XOOvPvjxyBCGx19J0+IY0bKyT0l/vTyeGN61f+5Mfv1PEhebx7GqB8UMZxERtohGMhCHSmWEcwOgqQHhzMUBJG2DrEu1ev/ptv3P7GS0tbh4+srB8O9ytnFUNBnDySuQREznJGzcPJ9EZZ7m8sh08+tfk7v73yu38dm+vIshJcaRSAycBpbrHD05S6gfH4w+uPPbz12jvl1u2OkVMWa2X6BMaROYkN93aznItOnpEvm3Q42h0Nb5fA/mTsvS/EdRX9Jq1A1qWgfvYBN6VLTjVLmkfkEUUDUYbS2ND0Or1Hz6194jE8dAK5j0lDUsR2J/CRQLERhEgbdQzEBrdu7F253PfenT2dcZ+yIsHGVh6qOecFrDH2XccBLvGscGX3PS/5S4CMjo5hEJMxmwqpMB3L1iZoatgZrA8efuFYtrxKhbz/2vvlqKI6sSE48sIiCoPxfEgZDBWDUxVtPyyLMcgFCxYsuG8S616cXNq/8d725XMnj/VRsBAlhSEY8kSekcgVQabJlCyR8n2ebGWWUCAzkLXuLTQfAph1sCWCADqT8WnQVMt5dnp1ZRUoAGcCBTSBxAQlcAM7b9+8fHW423hOD1Q4s2DBggW/JlAbSJuqETHDyIit1fz3DkSsoKTaNNokSRYqd663+YULz33lhc8/sflwH4VDKhA6vCyAM4byLH98lJ4k+uhylW1ftkIxW9ayzGSN5mLv9/w2AAi3tWYozZZNSqoCghC1mrlKBjGDAU1CqXj1tel3fnj9T/6CP7h6qtc/Btk5uE3elGNi1ZklsoWkZCkTRZOM6qTgZJ44FzHnlnqdmqkE6vG0Go/jra3EmHr8+bU3danor62tnDi1dubs0umHcOIkBssYrHife1d0xYMYhNhgbJA8GxryTgcvfuHUxOpxvfOd712ajNdD5g1sySVNpEoWWQOh2ts77vKQd67sT7f+4/ebqJ8MubzwPBguhEZQx4hoQTyM+D7lCh40DHykbyymYsrWCjtHxAYiJYUm746By8B3r4z/4zuX39k5WL5wvOgMhvvDaWOd3HmWaT2lUMwrSJhVmNrj+r6O5dkvs8IDnFgTMUgA1+nn42s3Q+AVZ83Vy6d8/OvPPvP5C9k6kLVFLE2BEBAJmPXA4X6DrwULfsUsPAAWPLi0ocLRQNVRSACgbTpmIiEwkQAeaL+e3swmU7py5RplWeh2hqaRHWAgAZGRMxMyJ0Z8R3b3F94iVpDN2hVAZCxGTmFgS6qaDFwmPZxOG6L+6srO7raShWK110cOeA7O4izlrzYbbZg1SrQL8AcoYWoUIyai08O33//Rv/7Dq3/yUn/78IRlPC0VKRJqMQJCRBFR1IwEBAHsdt0cLPc6zz93/KtfPv7Vr+Dh8zX7CXMECyRzzs28cAnGwm7smsI7iOTXb+y/+V59a6fjnVN4Jafkkihx5TgKxxQFDiacQA080BW3FPwAshmKTZ+vwS9FyUu4EpOmGXa5chZUi6RFg05DkkTJVeK2CHThoRNffHHtxU/jwtmYZQ0hJJ5JbTKpIDLaFEZ5OOmIgyp2bl/+j3/29p9/g27dWikyZJl0cs8GQk0ptV4AMXUl8wpKdJT9n83d3meH5kcL0T0NQDa7hwFHLsZmNDpk1mVZOjE4dmxtdXNz8+rO9YQUp3VTVwSQtJ8hm3cSKZuyGRvEzECRSR+ol7xgwYIFvyLu61RIRpbMk1sO3eMbG5tuORAoGYhnIgjEClRKTdSYAGbj+3gGbpP+sFn+XzgCh2XaL5vIrpXTNZpJLgsSI4omiZMz672nzqxtCHrAgJkbRTQESQE7SN+/+eY33vree4dXm54kXkjALViwYAFwn+d/NriUmFrJeTJiJSi1M7okRpLMxrWNyrzhldA9U6z9ky/9na8+9cIz60/1kcU0jaPJIOQ5eTGaZf/vDvjvX8b9vlBCale5s8Z/4tbrRn/unzBAUDETa60CjKBGNlP/ofbbmTMCYsT166//z//fH/3hn2a7h8eTrCmyJlbjQw5IrIkNrF7JKbIEWEIm8CCi2VgCJUcITJSSN8ssZdAOkGvsxFik+ubFt6fXrkwvXxu+/+H2u+9vv31x58dv3X7l9Y3aaGeEKkEyqKBhNuSEniAHuPV/G/RX1lc0lVdvXmXPNrMyAEMBYiAki7d2u91BZ3XFw/YO9sfDoTi/nOVYGiAEETEYGUQcQG3j4AOTHvhLYArMvH+gbHMHaBiIIvvS9YbAVeAHN/Cti1deub4jxx86TLw3KisTljwpmiYZiSeZOUfQ3TeaD97/QpBBjNjYwEpsM9tjB6KYFKk8Vkg23i0Ot77+7KN/74Vjx4BVIAcckDEyVjdzpkz3eipwKxtg9JF+vBYs+N/LYgJgwa8jCqbWFlhgDESQgVod8g7w9WfPjibl928dpMr1Q2c42kXRn7kfzREFSO9vZOxIi9Daxn/IrCLAeSjqukxJxYfGIsqyckV/aXl3cvjKzX3lS0Tn5HhrDp85ZqQIMyBCmcQpIYFATOAHSi6msRTIUUQznNqkCeYcqJmWlIuHZaQAsgSnmFVHUpoIxqvd3lNPnPmbX+9+5fM481B0xTgZEgVwYHgDrIFFECMJMueyfIyqy6DlFe51pwCpcwrRNknBkTmRJEg3P8WarKrrplGLzMhy8eZXugMiYjggmZpqM67SJDVknMWYR80b5BGSGORKJ9tso7XBylMXVj/9CTx8Ft0sgVUjSMAKZpPWMxoAAmCTCt5jUpbf/eH7/+GPt956IywP6Ma1Y1/+SvHkkzh3qpNLImsAgE1ETCkxjqT/BY1AgfDRDt3eNzovgc0+B7NRAGg0F2lJuiD24AzhmY3Hz2w8dEDjN7Y/fPPSxRsH2xWpsjYBNbRV9wTPfI9bqS67M9eyYMGCBQvuAyP1S52b493XL7/z1Inzjz50vJA8OIEBVex2XCuhu9bvTsu0dzgOnT7ucwaeTdnICMYzuQUGyexqoEcajEaqpDAVrX2cnlw+fsqDDM6SQJBqOEmmFXgXw9cuv/v21uWxM2Qh6f3ZEixYsGDBAsysZq1N+idCYmjr2aKghGDsGqCiLIUTg/Unzz389MaFv/30by2jaBe6AQHOuUjkeJaH/6lB5I+4Ott2RoPB3Bqh2dFVZWYbdsfkb9bXF+erJggDNJ+5J1IYA4lttthsO6vq0bWdm7u72ydCv8fUTQZgCTKJmthSO5vWTnIzBNidHqonJsF8NEHI2KysKxgbE5jAzgkTUW721eNnk2mpOh1jMt4urx9O3KVS/Nvv3pL+crFxbPXEqc7xU9g8hqVldHrUWZOOAww6xsDhMw9v2osHnemHL313reTlknuN+eiyqEpwqpp5pCkOd0PSzRgPtvZ3vvXyzs2t5/8P/w3OnsLaqic0DBMlA9KDtHS8f4w4wTBzX1SownRmQORCBT8EbgA/uIlvvHnptZv7u77TWVob7YxQT5FnLKFpEsB5KJKqqFI7oI+7jur7FN8RA4xVAMidHL4lG+32A4XqYBAPP/PU+a8/e/YM4IEcECSByXzwANZGOHecHH+9d9KC/5JYFAAWPMDMKv9Qsnsa423+j0ZACMpqBvbilon3Ep4aYPz849f++KXd7SudtdPDSLAC1BrPMKBsICgMDNz/CpWPzGHZZpcMATkXoja1Kedd6veSxRuH005/7dLNy/WlG2tLvRPL60UOxz4DOzVwaoccYAqTRNwq5D1ILj/sqIBxf/nY+UeevvrO7eH+e3spnlhdGU8OJKWCjKAhgYHkYYQ9i3tZdrC5euyTj3e//CIunE++c2M47nf6khAMngGoWWxQBfXQABAjm9aH3aaGZ4TQGABiZdE2A9EOrjJMqPISHZkTq2E1QblUq+tJbIwADsTOSca9PvXYcQxpP0vaaTiLEGUlKcXtB38zYG+1v3z2FB4+h401iI9Is0I+z/L1DaCAB7wiGFArPry2/Z3vT157o7N9M964+c5b71J0JyZNMGBjUOTCRa5ONZq4efTbtnwQIqAzneQHBcNMoJ8JZHeXAXh/f291faUAErS2OB4fig/LWfZ3P/mbx6/9yA0bGdd7aVolnkREaxTSfhiMELldpAD4T/T6LFiwYMGCn0ti+Fz2D/Yv7V+/enj7AOUKcu9BEVrVbE7IPLDkaNtRipWgF++ILf/naSWgmaBQJjEDA0xGZHelhtoQpf39FKwKabJR+D6g41IcQxxSRHAVN1Nk+zr+YPvKteF2szyzBV50wC1YsGDB/aJAbP19mRKxUntWNlb2Eblx0YhPWJHiqbWHvvLYZz536pllZNAq1trLu0463GEyTIbDTrcPzK4Ms756AB/9YqSd3Rcot4s4neVY07xFGrNGbDADGpEaJJ39JQEMYRaBOY6wO9e2Ns/LiuOrG089zHsH8cbhwfbOet5DlmMn+sA+oa2atDWAyBwZSTIER84REZmZqpoB1Ov1VNVSSinBuNXBC4TssGHTDnEkasSVjLJOJdPOyz+cmEyJuCiWj508efbcqfPneeMETj6GzQ0cH6BvwBQ8Co9sPN3/ymuvfVuALKGIlBtnraMdqd9cGw4Pxzd2E9xSv19UduvilasfXn7+hc+ACN5zEZidsQKoXQz0a+ypo2glYSHQuaFju+yUyNkQsgtcLfHatd3vX7pxvbJw/NiNwyk6HekOrLG6ScLi2MvcCpINZu0aln7xsOcInnfjsXGaef4pEGERcdohs52rJ1by33n+8ScHCBHLDqY1a2QGtR2orfIt8TwldaeYZfRgtfotWPDTLCSAFjzAUHt9aIOBIwmgdtSrPbnyvGkZzCRmkqCNec/LXeTLxy7fvLG9f7B6/MTh4ShfWU/sEM1neZxM02TSXxrUqbmPJgiap/zb3mYjNiYQwdRm26FOjMxaVyOhpq6zbt9g27d36knaXF9aC1DlQoSgSAkpJVASMfKtSOID1DJN1DTqVVCs9I6fPtlfaary9s7O9u7tExsbLjYYj7MYO158IXVIWz69tHuz+8Kzn/nv/uHy3/9bOHMqOT8hV2S5T+goJLX1Fm01m4gdVQxPe1ZmXnJ28Z2LW99+xba2+yJebSYIadSQlUKWuJgKDupyOF7r9wOR1vWg363LKciIOQlqwcRh5HDoESlthJCNKwwrRPKh2xSdLcLFVF0f5M//o987/4//IR46CdUkTshTTN6HxtJ+XZYwFUeAT/Bljb09GO3/T//LH/8P/8OZhGdW13uT6bGie/H1d29cvHSy0+Hz5zgrglkmmW+UycMYYDDBc2KqQAZyD9T+BSWeB+LzIksbSuVFoQYzGIyJi5B5lzHMw84Ojj316CPrveXh3vDWjVtlWWZZ5r0zIvLCXtRUU9IgRb9f13ExBLlgwYIFuM9ToZHFarp2fHP/xu7e9e1PXnjiRGcjVpMcRExQFScESgBcpqDD0ci7XA1mZmZExHPsZ4njtl2ZTV2LE/a+SqkGjxO2DkYNuWkyCUEc1ZMxoQliabSPw9tffu7ppzbzDrDqXKEgVQTfpKnm4RDpn7/8h//i2/+h7HNxcr0+3IOTxdl/wYIFC3C/oTAh9IooiEnNEtg5yVxinqaiEd2Z5EN97vjDv/eFr/2DL37t2cHDA/gOsoJC5jI2IsCMALiQtRqkbUI8EhLNvc0+yuicaJaeFQUpQWfat4kQBTWhItQEkDG3RsaK6RjlFGWNukGcLZARGwoiZNOmTDFl3iNGlDVyj2V/4szxjGjv6g0eTvvifFlrVWVFNq0mdapjbJq6LjpFt9uZmFbO1yy1UW2ojaJxMk7gWi0ZqjpWTWTnut0esVSjMmuEG6ZEpMwKUWq7wbrsBk6WhXqmPNo/vPrhtdd/ePWlb4++9e3py9/Tyz8Ooy12Y3QMSx7rg08+/MjBxQ9uvPneye7qSn9tenN3ejDsDZZ3Makzzou8m+cFOa+WgTLnX/rWX3jC6iMXsDKQ3G8fbk85htAlghADaJrGzESk/b795gHHCK3KMVFCbKipCYC4yNmeuQnh7TH+9ctX/uO7V/ddRwcb00TIcrSODwZi58AAqc1Nd8mMzGgmZThT2v2Fj2gGunlnvH9gzL7XU1XKfZ65uHvrzEon3fjgkYH7R1954QsnZBkIVepQcgzhVtS2rWHYvIo1K1gZyUwPd67/s4h/FjywLAoACx5gZgWA1n3OQEfzgjY/4c5/r73TCCRsloiZkfXFF0sH4+GHl6/11tZIQjmuMJkouMgLJptOJ+TkPgsACsy2iGdfAaL2UpQYygriOz4BLOy8GVVVrTF56Xb6vhvaxDCcd/AO7CZlHYk8yx2XnAcAAkM9mycE+ADvvOmwmpTT8eHO9lKWr/oMsamRUod3QvNWM1z94ueWv/DC2mc+hfNn0euX7JW8B/IGlObTFmwQSwwQcSPwNBX1ZFlK6c13d773Gra2e07EjvYMJXAtZASBTw6lNdJ1jaSG6lC4sp50itw7cUJOuB0VSJycpnRru6PSyXu+O5g4tyNyqxN21/rP/+PfP/a5F9y5M3BuosrsPAU2iqbRsQZvQgYLsE6qqawRLf6L/+3Nf/PvVobjE0S9ybSXUhZtKevVw8ne1i3Z3uk4xuomfMZ8lP3nVlC/AdpEuH+QCgDaOhYAmOk8zOtsNGthaP0hWzFDIgiMU50z5xS6Wd7v9osQmjqNRkPvXUwRAJyAxaBQrTXCmBYh0IIFCxbcfwIIGZxzzbjqcfbYqfMPrZ7IvfhWpo1BTEasQK2YVlXdWKtqy8x3NTj+3D60tgCgqRHnINQYImgY0854EiVLIBNHZEi1QJ1FqUYnC3ry5NrJTtYDegpOBEsQqimWwu/ZjT976/tvbF8qO5Q6TjUCvJiJX7BgwQLcdwEYsakMBnFggbI0JpXlFflxOt/f/MLDz/zG059+/vTjZ7LVJfgQqeBCjGdJ0Ls8Y5WhBG0D+7uHk+mjXI+QGVSgrEftRTBCLWgIFRBbOXVYgKJqMDzEO+/YW29c/4tvX/3mSwev/Sjs74eig6UlNDU8k5kxefYwQ1JknES557s+56o5vLm9c/Nm0NRbXSFTkA2WBysrS1HTeDJpUkpMiRzMkQmZkM1F78BCQu0NrMmqaV2OptW0yUMHkMiiJEcetu0sg9PIqL3W3mqvVdCqk5rVJo1vXXnr7R9+/4ffevX179y6/B4d7g6GY3740eO+WD+obrz9/uGVW/28s7R6DIXf5bJ2xoAYnFJQOCUxq+vGmJymTq/Aar/bLUjCOE0y9gIBoKpEJCJtmf+j24d/hRiRAlVqUl2HEDg4OD9RHkq2T3h7ipfen3z38taVqVX5Usx6SQLI3/nQGIFmiSAQAFW2NvEyzwjhfgsA1Xji8yx0ulVdYTwGYtdpH2V5+Z1nTvT+5qee/Oy57jGCTyhMRQhoQHqX13Cb/WcYg/jIG/LIXHJRAFjwILOQAFrwgDM71c6m/whkP3W1u3MPIcE7l8wS6Azhrz26XNVn93ZfO5we7FXRc6dhRjnmzGWdYn9nTPl9jtQpA3p3aJXY2BSYBVjz+Mpm206SiDh0p3W8eDCSd68RTlQP9Z4foOFQW9klByIWb/fl3/fLweCIqNUE7g7wxKO9bjjX97fWex/8mz/qp6bv8ry/XNnkRjO92Ym7Jwaf+Ud/1z/8KB59FINuBNVIHBtH/p5MM9FcJ56FAIIwZSDUTTMaW1l6sAKRZwKRogDgFbVY/vRGLRjfuj6OFZqpi002oCBZPBw6RW4IQMZUM9XMZFy4LGS9GPxOU99KcbwykEfObjx85uw/+j2sDNDpRCMhMASNivHEEjvHQERJSAWEYo3xCK/9+Hv/7J81b7/zidU17OxSrPJBMdw72FzrlePxuy99/+bNm4+U1dkkePQRbG5g1qxgEG5mNsAPkPjPHJtFUvNRGpvHK/ca9zLa4he4p1nSlHs/WHr4xNLJU5vHl974wQ8+fPODg1tTiymDY0dFKImsLlE1+HXoTFmwYMGCBw5Sytw0TSjQONU/vvLekyceHnTONc5cas/X6klyoEvoe1dlelAmsBMRM2uapk0TAKCf48RObESkMJpJIpIjZpAQM3GKyQyehVNtTfSw88fWjhWuA4QEAcCEaHBWg/Yweu3ymxe3PowZKHBT1/ABTfNLfccWLFiw4GMCoYkQzz4XJYwbjBupkTXyxOZDz5974qtPv/jM6vlV5BmManUmRKzzFjK9K3E6n52/UwDAXJ/nl/yS2mVyBZRIhFhAMhjGk3j1erxy9eI3/kN59dq196/sbm370Dn7+OOPX7ux8fSTeOQMjq+HPDAI0EQgJhY5hGS+33nuk6fN27C6NBxdvr3HiB46KateJnkWMgkVNw0ZG4XERwkEa1v4AADO+aZuLJEgsEFEOr0iK4rbO7vWXj1JuXWdZQOpkSZSIDEpwxxSggUgjUYd504EyiK2r12/dePK1T/+hjT6iWPnzmernSpurKy6LHWXlmOjl7evYTNTRs0QgdfIyWXa9Go9Ibj547deHx+cK8fnuhkunC6cHkzG1O21FZtWpKjd+LbY/0vej3852nkPYmckCTzSOHVFBbx+iO9dGX3z3RsXD+qp71noJvIzp4cjJR3S1j2ZDQD0JxR2WrOJ+0EBa+piaZCgKMdg83HCe5OBjge5fvXxs197bPkYEIBg5p2DRgjfUaK6E1K1lSGy1v737lf767FbFvwXymICYMEDzKx5TOdGLwYQaGaWC+K5ax3NbuCmjuKdY9LYiEgGFIPu8tLKe+9/eDgaZ3m/GCxPqzolDZmrLYHlfkq0d3KkZK2dvR2NoSkf1aINaPVTCAmWEsi7UETj8XQ6rsqyrC6c6icgxZg0OQlOvBNuooWft1L/1UCmIAIikCoqHJa7+cbK2vpKuXcw3juoDsedQf8g0DvlwfjM6pmv/sYjf/fvZ2fOYWklwY8txjqRUSBhnTeCu3YCgLStliuzo4ZQINH+4fR7r+5975ViMvUCcEpsiYytzU5jHHDyb32585nHbKXY5upWPbpdj5NwnSKSiZqoeSPHHBjBS/CO8t4hydWqvBTLnaVu75knH/ndrz32N34HZx9ClkV2xMFLYBM00ZS44xIQYakpC7LcEvb2cemDV//pfz95652HfX7M+cn27dyJK4r9nZ2MOA8BpJEwaeLla9cOh6PNjQ0sD8CsjhtulQ7BcwOKB6dbw+5yBaPZzGJbczG7twTQxlqiYBKJIIWIy5AtdQfdQXdtZfX2rduaUl3XANixEakRSGAP1PG8YMGCBb8y7nMCwCgnnY6hIlFQ2fGV4xdWTgeQMNgMBMIsEaBKZrw/LuF8KwjQtv8z88/TByBACDFFOCamxiyyTJLuTKYNexOJSU1j5pljg9SsSPz8I8fPDYo+KERzsytGjM5Ksg/SrT/+0Usvf/hm1eHkJcWa8oAYFxMACxYsWIC/RDuwOEhw5lxtGNWhtA3uPdRd/3tf/Ppnz3/y2dVHl9HpwrnGXBJyOdGdYi8dGbmQzpORRPOvbUPSRys5S2ZQA4nNZUYJUdAQxtqYNcHSAMrDsb578epLL1/7i5fe+9M/ijeuF6PpoEmdaZP2hzvXrl18750LZ8+i30W3y0xGkmAwmPN7qBi+YMHSylJ/Kfeyu79/5eqHa2ur5bSsqyo2jYGKTsHBT4bjHmVZIjEIIDbP0BJlWaYJBiKWmHQ0mY4mk3FVNcHVQolNmRObMYySsSkUpHzkyExgqMB6TJkYe2SOC+JldWvmN9XJraFtD7Np6rpATMPpeNxUrperJMCkdd8xYigbESGIm47Gh6NhbJoiuM5SH0XWC54pB7s2438kAfTrAoGqZMGxE5dAB3V5qHQofg/4g1dvfO/q3rv79TgsobNSkdPmaG2qOCpgzQV/ZrI/ZEr3elvbffTcE0BCWebHk4lpXF3qZtWIdq9t2uQffvlTnz+/fs6hA7im6TgB0FSNeAbZXCq3TToJ5m5KNssMAUfK1fQR22wvWPC/g0UBYMEDDMHujC1aW3y/S1qNaJb3P0pgcoJjARHEGk41CXcdH18v9oZpZ284aVJWdCrVmBoTgiO70/T8C2yOkRjYiI2MqJ1Bs7t16MhAsztEjQ39LK/KRhMh5BbyadRxWR6O9n2xVHT8SnAsTCAHIqAuU+YfpDkAorKCc2BBo9G44YwwKLA82Fxarif11s2drfHkFlt1cv3kb3/52X/wD+Ts4ygGibhMqakTgTLh4JmgIIUYROHYmIyIIJrAnhJSsIib28Nvfe/wh28MokJSklSLKZkotX7L+xlnX3g6/8oLvUfO6upgVOS36+ag0p3htNNZMfOqHI0bWGROgmnILsd43WFvkNMjZ4996cVH/vpvr/7WV3DuIRBPoyqJ50BGUENS8p4ZiWBRO2wdMZQTvP6jw7946Uf/4g8u+Oy4CxgOhYHgJxobIkHKi6wY9EOnuz0av/bOu/tN3Lhwof/QmeSlFIpgAwTwMG8PUPYfs0kMZdj8RgwlUDvKQmZzQaDWwKs9xgXMZKYwZTCwVAxOrh8vOnknK+qynozGk/E0NdE7lxeduOgAXbBgwQIA918AgE8Yj0CZM2mGzVpv+ZGHzvWQe4BNSQ1EDG47FJXd1nCq8wQBgFYlwDmn+jPs2NuwqdHIInDcAMpuqtgZlw0cuVDX0TR1vLNYSapP9/PPn984DsrMXDQmAiFpU3qdwF7ZffdPX//2+/s3eFBEplhVEjKLzaIAsGDBggW4z/M/Ab3OwMomHkxxWPdqd7a/8eIjz/7G0y987YnPP1RsDpBlYJdI1EEyEM21PFu9XCNqv2/br45ie+J52O/wUTbokEWoAdwKiBIZQwmJ0GidC5bAfjTBxUt733n1+je+ufXt7/r9m8cZ57uDh7pLmxJC2UwODna2t9dOn+itrWF1GczKHAFlYvblNGYuePLEgo313ua61tOrWze8SPCuG4I1KdZVnmdgGu0dLEvm1WSWVYCRKZkyjaqytkje+27hiw4Fn4QjmzpNnNpKBpMaJaJ51WD21rWGsEIgNu4WhRmaOsZJ6UsdJNlEfoI7x11fRmUcTcm0buqDyVA9VlaWdTr1Crb2Am6JqbXGFaPM+4ylmZT7u7s2HQ8GA6xtwhxcwLzr/+45gF8HqKyS92xACVQilYSLFb55ZfRHb159f0x70rPeWuKQyhpmvaLQpiHTo0MadKfhsr0RDGCZOTLOiky/8Oaodxw1xWoahAacbP/mCaq//Pip3//0yTMOfaS8KQOB2RmQICIEspnaD7ERA+2TE4j1Lt/foyLcr9HuWfBfGosCwIIHGFKC3rV8bBV22NCmj9lmEwCtzjgZCB51hNal93CScksGEMnmmdX9CV/d3j+oovlg3iVSNcX92CAR4HTm+E6AsoF07gxs7ZW7zZY6hZiJYrnXq6uYqqjkkgtJJJqq1lc/fHe1V5xb6/XQFgDgAEvk3QN1Pae6qbx3xJBApcWGmsTqPOP46eVuvz6cXrx+a9zrPvq133r69/6O+8QzcJ1kPikhqSf2TjLHBFNRiJoAjoxBxK3MjBmRIKIJTcLlm7t/9hfj199ecy5KUzttBEoWEonCKR0G9wNqzn3xC+7xp5YeeuSh84911k7lS8fzwcbBxKYUDhJua7ql6bbolrdbnuzMKT7/0LEXP/Xo13/r3F//Wv6pZ7A8qMHJBZATc2yMmBCVnEC4qaE1MqJMgFjh4nuXvvGnH3zjz5YPRqfYNVvbzXTSX1ubkt0oJ/2N1YCUYh0Jycn+tNpPsf/QmZNPPTV45FzpuSKOIAF5wCdQute64lcNQQUqMIExWVte41ZGcZb9n5fX7K4pAWYSr0mbum40eRd66Dy8/vDS8b6plmU1nozrqhLmIoSmuR+T7QULFiz4+HKfBYAEH1FOxRe55PVhXSA7e+zkqe6mb8/bmmAEckKAQRk7kxjZHZkAi0grE/yzCwCkzBxjZEfGnKDRu3HE3qQcN8ln3aqpU2q6WYa6zAiPn1x7Zskvo5GUXGOtvFuDpna0hdGfv/u9v3j31UNUvl+UGlNMJA6aQIsCwIIFCxbc3/lflHtS1PtTPZwuc/HYxkMvPvLM15//4m+d+dwKuhkITeKIjDMSnrVKEx01HRPQTs+3Wv+ENrZXbiev26Yfu9+Nug90XgAgIgKTkREitzUK7ZPLLOHajfF3X9v65renP3yTr1090w8rlHplysdVGJchah6y0Okeprh86pg/dRzeRaLEYiRCjkv0JAckNQ3nDiuDpSJ0ivyNV1/NYEuhcMmm4xGSsXNs2oGImZGpWGJrRKMgClBkVGQV6c5ktF+Okndh0Mv6eSwn3hrR5E2dqjOImlM4IzESYwKLCRmzOSZpmsTk81AMQr9v3o1jfftgcmOn2jnkqN4JmZGjvJtDUjkc9lRCIjKKYg0jCWa1mmk1yPNeKJrx9PbtrXI8Pdbr8cYxuMzyos37H8n+HAn9PfBQSmBPClQgBR8A3/zg9r946dUb6OzKoM6XEhdaJVRN5v1qr1NNp+2xOsu0zJItmKksgEAQIzIIwMZ6f+trUzSKJExeYzrcXUrTLz9+5ve/dO4UY9nqZaudGBNXVWzIuUDzqk/7hGQkoKMc0M/gZ9+7YMGDwcIDYMEDTnsGpfl3dzxeWonD2RmWCEACakAFkgSxAtdg9FWnyue8+/KzZ25U7rtXtpI1IStKjTDGz1gX/1xamTcyBmv6iXsNM194QAxsLAa2FEfjAK7yDsQDAldUrBNNl3evfPetd1eo+fzZEyeDS4omIXuwsv8ArNvNUqzZDI6D5ylsYjF57i5l+PRzF6YUl9fqPDz+1a/IY58E50heEkijZ0+OjC0hjq1ickpEaF2OSQBnAJAYCpgmNA2Go3p/aJNpWMlKQAmNwAzKACAGn2T74rDZCdmpdXQ8Pfb4Iyc+g0/t4PbOe9/5HkaHzWh/Mj1oaKJ5QldcJo89+nRnZTU/exZnTmJ1zTjs1XE8mW4sH8scKCJNY9LkPEMIBIrIFBIIUXFj6/1vf/eD7363+eCDT4TCTyu1hplri0OyaScbZ0INpclUI0+mELhPPP74hc9/Ye3UcXDrc2UEOJgooTHYPBJ/MJjJ/8+kJABSms/D6JGJxdFvAgBHAwFsIA5BYFQnRWTtQJ4uHnHPu9X19fX3X3/z6vv75TgelhR++S9rwYIFCz4WmMKxeOdDXvHk0s0r71z54PmNxwqws0hJHTFYYVwwaka/24sJVVWZmXOutQeMMf7Mx9bWopdgZkfata2pYIx1xkxESMpqMWkIfmO1EwCHyApYm8ixBFPIzWr7ncsf7Az3/EqeYDFGgBHTg3OxW7BgwYJfI8iQhmWn4eXlE8+cf/zTF5568vi5JztnO3AOFiDCwbNrG3OSQQEPQBVzE6/27Guzrn/M/nfkUXdnWf2RYEACaStE1NYfAAAMZIQMhtGkeu/D69/5/t73X1+5NVzL+qxTq8cYj7SC16yXd9gHNXr1jTdOf/7TndEEWaYsKgCBDT1kGEFFS2YfkHUyPPXw6W6+/f7F5o33dnaG6+DC5amuqfJL3Z6Op1G0YUTmRrhmVM4i6dL6ytrJk+zDh9eu3bhxYz+NbTySyfS8z7opsYGMHdpEsyMDERtYCQZORIlhgBLKWEU1SY23WLBb8UurG5vwDOcgZtV4/3A/linLfM8zM3VKADwOGgWlg7YFErIgSk1TJF5p4qSK8cOb1/78O7w/Pv1f/zdl3i2KAgC3F+ifb/DzoEFAEG4qqIcxtur47cs3v/vW5SvDaX2sX3EfXMAchJBTQIqjsbc0cw801Tt1rZkdA3Rmx8gAK7fSPOk/tQk/BRNIg3PcTII1T507/eVnT50T5E3scwVqkAAFUZYEBgQisdbLmgHoPZ+guSXD7I42nnqgZv4XLLiHRQFgwYNLq7PfmvwqmH7+yXRmFUOY1igCJPdNOZKm5CITsWWhYYPnl7H9xInbO1tX4qiKLrKnLGsmmF01KBql+ciWwBxAUAcomYqZWLuKdgbAGHR0fm8jHDs612srsmhQwtb+bt5b6nZ7pSFFIAk4r6XXPfHYD29crEdvBV8sn1sPDDMww8gUcf7I7SNyW/mevc7ZWzN/4R/5pV/V4uFo1OnkknmPPJIIuWY68v0eXvz0Y2fPQwjH16O5w1G1nOdkyhAIg4iQmjpNY9nt9NtxDb27hgMkBgE+GqoKZaXjcYoNy6zlPyWwQQEjBRCSnu+t9SzH3kGtKZw4jZUeBj08fPaRzz6PyRTDXZT74BodwSBHLkiA98hykB3EpnSUh95yWG6alDuZjRUSwUltaVxOu0WXIxAVk9Jef2f3269U717tV2k63V/LOt3jJ200ubm7Hwe9YnlpfzLiqvQs6HdGqgcij37isY0vfBoXzrUtGQFMsAwkprO91mrjz2UCbb4T9d5egfb9mb1fuCOBeOfH3P4h2b39lX+pbsu5iCLmz/UzrbbbXxXEqJaUBcH5jH2NptTmII47If+Ef/TEwyfXu6ud2v/4/bdvjg/Deoi+fe161xMcbS1hVsNjMhhplHujqbu3CjMvs7ng4qy7adFjsWDBgo8hBoEkcexFnNNMb+3uXN65dohpD7kja2cHYTNHJDYMCq6nmizFlOCYyEVNTVTvHO70o+mRPyRBjLgRMKupAQhApiQ1M2BwiWFce0z7hBOd9o+cWsOUiAFrak41sDPev7pz87Ce9opBpKQW4ZxqpF8njeIFCxYs+EUh3ImTbSY/rvcEroaZkWl7n0FUyNpVm2LWxGZ3LeJaHfPZY4bk/F69Yp2nTz/6tU9+6bPHPrGMglA19agXejmCEyJDjEhJQezknoe5p/jarljtp372V7F+/PmLUKbZi2EjTnbHdYwbQBQHw4Mrl2+8+2Z97YOTlK+urpcH+wQ4J+IzmBcSLie1Vofl/vhwBzaeuGLiiCEZwAlwwDgNdSQDb+wjzHW6OHvmuf/r/+Xd/+f/eO3PXvLBLeerur+XpnVA3jAnhhESQUkBdgoQLl18//iTT+M3f/OClws7t6ud7fdv3rj9wQdXLl1fqlJmFhJyNZ/gWlczAqBGTAbAvDErJ0YiJ0FykgCWZFrHONmPmkxQac2F6/Z7Zmk4GVpMS67TprB9gkssAuXZ8eJ9SLVZKjvMp4vOeNIc/ODHH7xz8czX/06Rl5AAIRIkmAHEDBjf28vYts19xNN3Su3CFu7OQTDTjU1teh6zbP3Me1kYtUEZE+Dl6/t/8PKbbx5YduKxEfWAHEnAJLnLycXxwdb+Qadb2HyBfM8z29ESuf3vLLRxGh2QyCUio7kcECVQBNLcR6BN74gRScFaD72WWTp8qKu/8eSpTy1DGyx7kraqVjbKPhQehEmJkAGYe0fbrJnvZx7+i8T/ggefhQTQggeZ1tOoFYznu8T+29jrbvn/No8LLzBChEYnTXA1tWf9OBAOkJUCm0vLo8n42tb22KjT36z2IOqJG5LSZAxfIlNkAnOgDMihLiTLU+yk0lvTiEThRG0eEgDNFdRldoMYiUESS2TSwkWGNg3V0UUjNVJOSSYqY8oOKuyMJi7rnVwOA0Ysx+ZjjbJBUhiBWzdhrZMkQgQaIAI6HziAEd2P5t1fahcIS553WAKICBLgBSKSkXh0ChxbxeYa+jm8CyFnJmKCMLjN04pzvvDdtgXCwTkwg9vgJBESYTop+04Q096/+jcXX/rWmlqPmWuVxKLslJ0SEwQaHR00k+PnjstzF+R4vwmJvRAzPOAjesBKjo0lrG1geQO9FfgBOAMHOG8+qCuYgoEF0HKa+wBFairX9fA0RYwZJqxwZTgY4nuvXv7//au9b/2wP5quwHVcJsY0jU0dSTIKoXEcmE8W/aj044Ptg/WlT/yT3z/3X/89XDitQRAKD9dR7ij5SG2XPViTaGrVOc3IDDAjS2QNrIZW0BraQBPUoDAVNURDMkRDJMR2aKKd6yUDEpESRVAbC/L9dYNQ+wEDEXjupE1kIJCA+CduBGKQY3LCIkRGrX1FYG8Neq4T4Bz4Qu/Mpx97ZoOXbt/cvrhzHc44K7xzRjAo2ByzCHsnDmxNQq0SyZsjs+QaSIQkcJo5RnDrGj07GTDIq3jjoCzGBjPCT54Zfv5twYIFC35V3NcpiACdjrPeoCqbpmq6nc5weBin04fOnDrTOybEHZ+Z0bisVJwK1YZOht1b2xrrvBMmZWVMIc+qRoW9KNN88UqwtqZO5huCZag4RYu5z11D5b6BB7f2prpUuH7Y3/ngZD/9ztMnz2ehCxDEOc/eJyunKCe+2cXkn/6r/8+H5c7Qp9LDMhcZQOIgsPsZsVywYMGCXx2/eCTZZv9DZJeEZr04BAb4SJvWwLgjXYLEBt84nwRNspgY8MF5z+BWm98AsDgvmRnbaNpsTT7Te/j/+MW/+9/+1t9/qne2C15BvoRC6jTwHdcqjhsxwQk5mS+5+CfjdrR6uQSiO0H+PNS/v0Sl/aw34i6T1ju32TwZRMBipIDSbGqfAKqTJ8X+7tXvfPP6qy+v+7SU2+6Hb69Ixo2NhaYOjVhFEVB1aFby7T4d+/oL9fLaTZp4hDX4NBxznqce573cOxaNLimIIYLNtbUTmw3S1Z3bh/vDDmRVuoHckLXKnEJiHdFYnrgbOdToWLZ3a68zKuXxJ/Dbv+W+9PmNzz5/7De+PPjks3zhwkFnaZ/dEDxWPdRqL5V1l6cFmg5Twd6TQ8qaGrFxuVezFKtpNa2bKlJiB8pEPLkisOfGtEFC8MgcG4fGAAMT4FjFaeZT5lLWjJOXPLjcMTvVgrAMKii8+aP3KLmltXXkWZPKEepaLLZ5BzUkQpq1cEViJfpIB84JCVpCFYkRGTXafvmkqGwapTLUiqZGnWJEApRi03DubgP//tLon7926YcHvO2PD3klaoeSk2QuRcQqprKWhNwpSWKnJNo6Nx+lWWwmVdsKXCnBGIzYjdM8KZkzhEQ5xEMILqKX4KagCax2YFYvsaNq+Zo0h5ft4Ppnjnf+0Wce/vLp7ASwJhWjNFjDQUPPXIcSXEROYAbucaG8KxlF9344jB6gYf8FC34WiwmABQ84PGuX/hml7J+4ywhwZgRUhAhKCEAMaDw0x9TDKITpan7rzMZhsjfHOjzYzdyAmMlxZE2okBpYBhEgh8msgI3WwzYawUjTnbM6/8z2YwPSUZsFtzVnDQpRVbiGpRGPzprlYW/q354c/Nl7H3b49FdOLx0ruoopQQym0IjEYDZiJlMlk7loC8EA5aNO8I+YeeOg8VGLiUKTAPf297VDGPNWgDvFefrJX5z9oI2LBYQETGurK9ZkbEoQgySQibIBSKSJwUi+Hoc0AUqErBR2nAq073NS0tYJEVEA1zC3Bj1AAkOJCSRgBhgIPsAAjeIZjhLUuN32aaYNbm/bq29MX3m7d/twZVCEDDFWVUreSSfkPtpBVTlYKPxwXO+mlFaW+089lj9+zla6pSfJcwL7yLNorH0zRBNrQwBmoQEZzbuBYD81MDhrMmCQzfb5nXBi3ieUGHH255gNo9wndj+mSUYg+4nhBQDMho5kAkfQPBI5P0Dnt558cbC66t/4D+9Ob2ztbdepdj0fihC1idUE3qckDhJCCJkXZWu0TA0ZzNLcyunul3PPEURzJaIFCxYs+LhCLvdwVWpqq+uQxRBvjra/99YrLxx7guFctC7l3V63SjZV80ysWClCmkzqWAUvkdEkiHftYDwZc6sQcc+plROnxJpSMkvBnDeyMrFJNFhshNNy4Td9WkaVIYuGBIDQkJpzJaaXJzdujXaHzaRhmBdth+Mtqf2aaBMsWLBgwX3C8+Vh+71CfzIIN4XNvpKpKHOyzLk8D4m1tiZaijEpEprGZR0nPk5jPRoGCZsrpx49eeL/9Mm//unNR45hPaG2pgmeMrBIdmcyGPOAvL3jZ59w+c6o7V81dzbkp+5nwOtP/iYAMVhUJMVoqmVtKZlw1gnF8Q3JV4ajwz2frOO8USitU0muFMo6ROU4M+91ACLEOInWBNd2CqX56kkUYjhz8tgXPjudltuTly9fvR2YNpaXQ+I6lUpa9HqcLE3LWDeOs67zh+Pm0juXNr75nZWVAV54FseODfN84+EnsH3w0PUtbG3j6vXJBxdvvfvOztaVq1vXVUtMmjzRMmSN8/VBrxB/MByRsM9DXgQxQE1TQ6oxNmRMIg6WTJvYlE1dVTHL+8IcWZUUkKNZ/87KIE6qYVM6zy4X4pSqSdR06ZXXs7MPn3niESwXbsmLowZorC4ov7vqAiDRTJTgo53BI7uzY+869oigiAk1AINvjfASCXXkhuFbVw7+7L2rb090v7vZFOsk/TSNPsFrYsTEVnMEAcRp5kl3Fz91qLXHfAKE9KjSNPtgKmbaV3WJNEWqAQGCF4ISE1V72wU3T20uvXBm7RNr2UPAEiYOlYIipIEHQiAw3XWg3/0y72yM/cxc0IIFDzKLAsCCjw9koARmmGCWtYcTQKCkJmR9woUlHIblIbLx+1ff2b7JPVbfMW9EAs2QBBrQeICgClUyVYqlQ0VshOb+Mu6tNGAreqMEBkWQGnNkclmm0rmxu/2dS7c4jUN4/IvHl5ZRZIhqphbbUoIRqadSlWGiIGOx+ZToUfz36wy3eknjUTUeISVimN0pshxdYo2QGLVaNDhiQKiNbcxaDYRZJn1u08OGxCDf3skwCphZOJAxJCCamnJwBkSowXJYB8CVW9VLL3/wZ//x8P0PjwVZ7uTDeqRiw2qqUdjl3JBM6l704vOr42G50l169Oy5z764/sRT6PUbIkJgQBl8lLhnNNK2R4DmBkatjCAM3I5QEhwYgBjEwAojlEKJ4QBvYJ0Vw4zQ8J1uj9kbBRBY22P/I+NIv+gnygbBhzQveKXUkGCjt/bFXi8O8MrVt3/w5mvvbV2eHNRI4JwQcpBpirWmmr1Sq30Vk6pT6Exbc95tdPRcc+XSmZOY3WkpWrBgwYKPGQQ4FgFB1QzsJOt2DrenP3jj1asvfjXPj5dGGZknOKHJpCy6ORGWlvqHsZnU0Rd5AlVVVRSZTu9pobiTJ1ITmEJgqc0TJYEJV1pKCKyxrifL4o71B0tZkUMcUDcJTowskil4hPr1i+9sHe6NqLScSNqLmsGM1H7yOrFgwYIFHwuUEGXmljVLPt+VgZ3rjUBmqpUsimSxMjY4hZYWoQ3YIIKQsxJPYhjVyyk8snnm+Uefee7041/YeG6ALKHR2Mj8gbOQQe/J+7d89HqwP5e7n/mo5YmgRJEMgBCcYbbVTkHm0VQoWZuQKj8ZldMois5tiltBeaW/ubbKo7rZGjqVbi29ctqZdLoHrnsqNFOsFQWqDCqSWBzEwEjz9ikDBKMhNjYHX/z8MyQ/Gk5vjX9weVQjNaFKMimjaNPNVKji5HPpd/I0TTA9vHHr1jdfOunl4aLAp57eWNmACDZX0O/gwlnEZzuj8fnt2+f3t2+88vJ0uL+/fXt4a2t3a3f7cPJ+Oc0no1DXHXDhQ+FdR0LuOYcnI8SIJmqstUoA+s6hU2DgJpNRI0jEkZtEqtSwMRnnhYzrSUQq+h3quMOmPrR6i6Arm3UmU0sF1GYDHSbtHIfdswvso08NGIFIQDBiU+hcoBWUAqklTTBYO02eJ5GacQh8+9bBv3/j7e9c3bmRrepqh7IsNgmcoApSMiMotw2ORyrIvxgN8zgwGcygFknFjGEKJUQPczADC4QJyqhCnIT9rUdW8y89dOJL59cfy9EHMrBFMicEh/n7qoQ2rlmEMws+TiwKAAs+XqjC4MEqzGjTsCRmiA0siUeP8UiB/dPFwWgpVfWV+nbNPXIixMJFAiE5qHOJ2YysMdIkqWZAHAiI93NdNcAErbA/dCYQSQ6UUFcxZK5TNFX/en34w+39/NL1UVX97tnNVXOeQPCaYrLaHAyoOQEKZgFyFaeYOQXcycj+Uvkr8R1q+8g9E1LC/nC6P7SYRETNjpL4CmrLHe1cRYQlYscEYeZWGQiA3d39QPNHT4QaDJgDBWNWQOcNBQyLEY7gqIxlkxoXpAPD4WTvpR9c+ld/OHrtxxuaTg1WjXDzYLdYH1CQumkOx3VXs24ILH7U4FZKaxfOPfSFL6w9/ymcOoUit2QKMjC1kc9M2r4V9kE7RNh2UAJMpu1XR+Lmky5ss2S3CSK4BiLQEETurCz03tR/a6sgv5SBkHaZ8dPppPad77p8iljHWoV6xF/deObhpfVH8vWX3vrBK1ffub63x4PQWenUrDHWiBGIZROh7FjyTkhx2spDzfotiA3t9MadV6bUTp8CH4Py14IFCxb8TIxjXaUQwIJkytRZHqRqtDU6eOWdN08+s7bsu2VVZS54QkjmgGjo9zgbBpuWIkQx1XXsdLKjh/zpGTECBESAmkWQCjRQpBQyqSxZLNfy/PhgeYAQoALEZKCUSBuyBN2aHLx28e1DresAyxhEmhKStsNlCwGgBQsWfCwxIPI8BqVWwkeRZj0+rTEpQ9u5q/YPXBGmKcWmBiukTYx750JQ1r0JHdYn/cpzZx/7/BPPPXvhqYeyYz24iIqienEFuaPVzU8s+36Fqf+fhuZ90gxl1IDBPEEN7k4YHxyg6A76m6fCxsnx9Oq1qY6quOPqcjl74pOPr544M33z8uT2pYFSoJA3tooeqhwT12lMQkACyOFIYMnme4JgZFO1jg/oDfCZTz89qcT7mz98442rN5/J+yuhN3XpMFajpoKgG7LG83Q8CVlvBTzZG1566fvIs4edwzNPwqeKjEgdJ849+ptYX0V15sRnX8ToEFtbzZUrW5c+3Lp8ae/6zXJvn7f3y8l0XNZWT0I5ycE95wrikMAxtoN2bubHnABUDqVTJTWCtePcygyMp1XiJL0sdt2+VbfjpO46bB7/2t/8vcFTnyzOnkIeGksGchBhz/cuCJXvaQ77qDBO7FqTXhWogQxOwRYdAQlORcmr60QOFbAH/PHl3W9fv/WDnf3r5KpuXzpFVEM9BrEyWCNmq8u2f5/u60UYoXau9Z4WTT41pGwKJY4SQD1wG+AQdGRRXTU8n8tnVpe/cHL9qRxLQK6gOhE7gwekdXzU9vPFi9Xmgo8biwLAgo8RprNxS+JAXDMAFgOpgh1XdYpVKLJVxieWEc+t9zryL374+j6Pau2o75gbMGeUhJJlEWIRlCJrQwoBvMxCmvuwmad5kheznC0BnEAEIVgVidDtl7Z+uRmnmwfbO4ePrW4qYzVHxnDkCGqICdogRpCBHWAs3VY28Nf/gmSAMKMB9ven+wcSoyMytSOvYJmJ5LCSJmLzXls3ARLMvATa/P9sFnHmFKEggwETMIBeG1LE+b4jgDBt6qwoIlRj4ykV5DBt8O2Xb//Jt4av/XitrE/1us7idFqSNmyx2y0cBz2YevO+6KOO+4dDPXFs83Mvrv3GV3D+NLLCyMNRjRTgZl0YjMiIaANhuLkNsgIgJkCMgTvd/XfraB75OxgQ0a4sgHmW/yjv7wxs8/nej7gCcLTS+OnCU93UYBLxXYTM+QbJg9bgToSzDz22fKqzvNEdfPfqWx9Mdw53RljKQEAIcIImomyiiOtk6aASVYDbckjb2tJm/I8sfxNr++4BwNx0bcGCBQs+ZmiMqYnMrClNmqrnM7dU1Ja+8/arLzz17DG32qDpm4pxlz0rOCEwcu8csybVaJZU48945PYETlCZSfdJQkxt/0Mg9eaDhVRnpqcH/WNFJwdcapiygthIK8REto/qvZtX37rxoeZCecYe0VRThCpIHEmj6YFKTi1YsGDBXwmzEVXWo3ZrOWr5N8g9PfqzONZ18zgdIylyD+fQ1krr1BxMBk04v3zss6ef+I3HP/P8mUdP8JoDR0gNco59K0OSmlpT7gPuDcWP+OU3g/3MBcd8+WZAAiIIsHZY1ylxm06V4HF84+RnPj0ZjobvXnR7hzzd653srJ1Y+sTnP99x+Qc3DnejrXCeSScYL3VWwB1EAbMJEc9UXubCRq2oaqv/Ip21Y6ingGFlmb/yxSe73QNx1w8OyppW+ktZR8rJrtYN5yEKH1Sj4JlJBxIi4frN7Wt//u0lH9bV8MhpLHfRycYxJSUCjKAqq8UA2QDLx/zZx059enRqtIfREKPh3ne+x3sHB9u3927eHt28vbe3b+OJL+u1otv3btDt9pxzSlpVVVmOy1GzXFROARBULInCm7JxUzWhKKjj99L0w8lo6OXkow+fev7FE7/721jfxFIPTqPWquRZMgj9RAEAv4wGKSNOkATU4AQkgpCCY4gNzKACdew6xtnUcKvEh4p/+fr779bxmnTK5S66/UgEqyAJFme6roZ52oSM+N5Wt/8czHB+Zq9tMTN1yjBJxECmLlNS2DTWBxanmU77cfK1J5789ObqM0vYBLoNeFqBGZkjlaPsAtBWlVploY9WUWnBgl8miwLAgo8Zdmf0UueXjrbp2wUfo9Wpk8tJQI7z0vLam1fkw7q6OamHVdKiQ6FP5kwjI4olQm1IDE6t3en9CKbPYQOMkhGMIkgBBjE6PaQaVQQFFKsjzi41ZT0cf/ODvYNe/thmcbKLLkOiV9UkkZAMlACDOmhkCX+1b9t98lcyAQCADJ6AGHEwqvYPqEmchRRrIoaxmMFmUV3rM0RFbrmH9yDBrFNAQWKUFDBwml+i21BYAbRKPMbQeQOkwNSmSEIgWIB6dqgS3vngg3/1h9NXfrxRN6eX+0XVTA+3a6+rneLwcNjtdjMJlufacErVpGluWzz9uRdPfu5zePwJZIKERhyB0nyCoQ3NFUjQo7IRz2s3CjBxAsSYcJewPu4MMgSbSVkdjTgcNfsT4BVsuCf4A9lHJo1vdK909L01AC9SxwhOTNJeV5ymUKbM0zm/1j37zOrKyub7m3/29g9/dOv93XoCp+gGtxQ0sDYNtD6sSBhOGTOzpVlwzwYQEsMM8aj6scgrLViw4GMNkYsxsTiFxclklFkhXj3euPb++7evPXLitAs8jaWXDjtBDSeogDzzRRaGsTZjHyTGKD8R6tusO9/MiFRIGDClSJYEGgjSEBoXp0venV1Z2czJNYmTIlWSZwkpWmqIr5W3f3T53Vvjg7geLGhyqqYwA7EYwX79OxQWLFiw4GdCekelxJTQdkArA6ztWtFmDqWkABLxQT2B1hDiEBgUhyXGtUZe1eyTx879xuOf+uKFZ58enNlAxzWwWFuWOTIhI5hpglrm/d2b8J+OyX9V8Nyma24VNpM+NagSJ0KNGKD5IHOf/sQTvay+csUdTMbT/e75Te57PPYoLt04aOJeE+ssTMDS6Yf1NXRyMFIII4AFuZu/94ARjGHgdnSfQZVhfHC4kRdYW6MXPn16OvXRPviXfxxiArKGuej0JAilFGOVZ916XCZL3bzYYDm8tXvjP35/f3//kf/zf5tlgkGeHE0V4vuuQDbAcGJdBZtHFtDpYmMd3CA1K6dPYDReOhg+tHX78NqN/SvXRje34v7h8OZW2TS7Ve2qqQdyR9lSl11vonViFUtiIEvO1KuyqfNCPows7U2rUsLKwxce/fJvrH3+S+h34QxaK4idCLd1D70jlE+z2fdfzlFA5mZdWbCIZFBB4zkitfKsOSibGK6N8dbt+KPx9LXd6lZWVNkAWRcUUDVgQSfHcMRQZWVjgzdqe7/u09autbyGgiLDBI0zMQtGbOoIDtagGqbpqCujE1080pfffGzziRwbgo4C0whV+ADI0dtHs0MsEiVAQfSRN9ktWPDLYlEAWPAxY94SbLPYiAElcAMSRsYuVYi+77wALsffePrcy1uH3790cHlUT1yizJkjU9fEmigKKiIlOMDDBOZg96UBNOtTTmDiVggoESWYQCOiwgQ+wGWIvtJyz/s/ePv9rWOrdXaec5xkZEacTCgFnmWBaS6G8/FIgM6sc2LCcJTGY45RitBqu5PNettntj7MkQl5jizAOQPPm8DbFsZZt8ksk35He58Bdbgr+8+AIGZUmeXQDNGlhGj48PqtP/jD/W+/UmzdXpWQOSun44jai3hibRT7Qwq9EIqDWO9OR9nK6tqjT5793a/TE0+i20NqKrioAJBzJvM+iy/RigAAgABJREFUoLvbcxhwYDHMNO7bDW63luZyCTSPnQkwCjUC2v4QJJ61R0ib9zed3XU0OvCRWz7dU6GYzVvM/ysseeCqacwimMgsVk1uDklFaS3rPTd4tPtEsdJZevTWQ99865Xr5c7wsGGuuPA1CBo1TlVCZIhxW8CTozfDqD0S6KjLaSEvsWDBgo81IYQmRWKDd6hj1BSdU2874/GPLr/7+Ilzj9Fx9mRVQ5EBcoGnCd3cD3rdw/2RExd8UZXRs7unwHwHJSIxYmMzGNgE8IjW+Dh11XhtuTi37NYBFyMMzXDss0wcVRZruEv7N3987eIh10quJE2zMUcWJ5IspXTnCrFgwYIFHz9o1mjG1oqv3Ok9MiIjSwQlVkYiWFNBE9i7aJjWctj0NZzM1770xHNPH7vwwkNPPpqfHsBJHVESkcRUUnBG2iRl5iLMxNyOlhU/z4P3o+Mo7L47D/rTVQeydlXTLkhk3gmniVQBCjioxuzy4BRPnArHu4jarytkAeUYytje29vbSx6pn90ajmltA8cHWM5RYCoWgTJvBuT77QA0YLBE1Mq1KzGBIgfuDirnMx+wvHz8M58+s7L5yqVr1y5emuzvLPWLQafQsuS66Upm01KMQMoal9hnRvWVmzf2dh757Kdgj+N8XgRfJ5Ro4D0MvZy4ARpC9IgVKBrXoETnz8ISkqEsB4fDwe4+9g8xmrz1rW/Hvf3Dm7dGW7frw6E3zV3oinOlBI2wJBZZIdo4hSjYZVVD0yoi65577LFHv/rV/Aufw0NnIKg4GpjIEzsHkJom5bsKAEcz5B/1pZeMRGGMpm13Q0xICTGxIQIq4LwCbkW8vY9vfnjt21u7B3654gKSw3VAjNhK/0dYm2GHEhJZalP5xPd3ZBtBHSgCkRCJojEncENi3pMHm7dkRWxOd+Qzp5deOLb0SB/HCLkBNUAJmYMIFElm62nMdAgUqAFgbgywYMHHgEUBYMHHCNKZwgrNsv8670IbleVSL4DBUDRDmMucXyb32+dOC93YuzUaDRtYSowoSKDGFNZ4pJkZTQKI2x6D+9keBgjEaZaPVoaSQYA0HgMOIYfvIiWQgEJV5C99+FrK3Eqtq+AOYwUIMbCp92Y8K4jP7KZ41hn9K+HnTQDY/TX92awzPiZMS5qWkpLAzFQZbMwGUVD7xgG1wHKfgodzCqC18zWAWuV8s5nL1OyxnSJjAAhHgogECJJHCaRADZouEsZjVIofv/f+v/2jlds7vWmFQkd12XDZW84L5snuwUZ/abx7yKqunx9quhzTyUdOfuLvfR2ffR5ra4hWGhE5bdTgQgbWWfe6kjIgYIES2BlEkQiJ70TSdqTsM9uhZKQNOACogAQI2MACZcBaiySFtppXPDsi+JcUmehdW3p0NB4OD/v9PoHa8eQZ7NEASUmVo3UdP5qf2Hhs6XOPPROm+uq1d9/bu14OW3vr0IjACWI0cDSCWiJyaqJ09ytrxVWN7t7TCxYsWPAxxPmsqiMEnDkFwbEJaxabzN69/eHVw9vnB8cNrklVSB4QAixZFqgoMuzusw9F7qeTBqIwZmtlddv2fzZqq+LE5nhWAyBlqJhaaXXj6/Eq5ccyFAAng3BdTj00wRpKDdzWZP/y3u1K0KCO1lZoicU5I0sxNZEy/59/kQsWLFjwa0cr+m+Acdvw3DapMM1C+kRITKl1NSUCGXyOmDykqMBDzavskZWTz5569L/78t9bRWcZnS6Yo1ESCEO44zw5AWDeaL7YG0/GnU5H796Ku0Lxj/Dl0n++H/veSgArAqDt+oSMxMAUlQ2ApaqZTEOeoRmDGxQCn+HmLm7voLOHi5fq3d0sMBW8sztc759A3yEYUAcY0JBOSaz1VANBQaldBhKS0d7BwaDX6w/WPdSaWhP5k6dx7MRz/+S/evNf/sHuD1/JfRCSem9M08nK6urO3uHS2prvdsZlTE098HmKsbw9/OP/+//jqb/9Oyf+zt/Aww8v5d2e88Mao1EKTor2JTqCy8FCIg1iQwSIsHoXuOhj4ziiIuoTzz6L0QTbt8ur129cunT1g/dvXrnW7Owdy7u9OnqNmTaJWKNTi0IA/DDyHgirm+c+/bn8q1/H2YfQTLHRdZRqNQi3DsB0pP6KWTbgyJLto4YMlOANyUGhCQaowSKogjMJDdFQcKPCO5P48s7Bd6/c6lx4BhZAGaQDEcQx6jHqylkiU5vtx7bBkUEEY/zimssGJAYxEhhqlKJYg6YhzznYQSKxpVXEhwt58fjqb5451o1JQGbRtGYn8B5qw6rJfNt3N+upYyTYwnVuwceNRQFgwceIVhsF2vbIt1njdkKtWMoTlBFJNAgbqaERoID/+tkTgVbql9//7tZeSbn2l00b9Lic1FU9ycRZAyTA5b6XNU19n5vEbYdIMvDcqtYpEyiSQ6mYVgDBApmbEuPCY9+rdna/970rV47/3UfPfu4YMpY0otx3XZxOtFFhLwygTGjKZtD/1Syw7zPR/7NhIDYVJODK1Yvf/yGNp8tFp6lraGInAgoqlpSAaGig09QUayv9kyfh/KiaCgl7IFlb5EnzCQAjI1IYO0OvrcAcTU8wosOEUQJTq7NYQxwU5b/8t+/9wR/2b+2sK4XgJqIjiclTTGWaoiseB9Nu6CPv7Iyra5TSk+eWfvdL+N0vYW0VLgchEzFi70CtJs/8GVnhMIvNCfAJrZCgGSLdadNo/cA0pSbV6liFE5DAxdSQCAHIAWr7Kc1SQyCYIgEwOA/vW4mjtuL0Ee0v3JmIBO5aeADo9/vt08x+rVXwZ2oyApgNDM1UA6OH/jqK/9tv//4PL7/5R6++9K33f3Rp52bTE1rrc5GnTo4UkQgwNmdNU44rm4zzbm/+QmbLrr8iDaoFCxYseDChuo4uZImgjYINKZVx4og6S50fvvPjc0snPvHlC30smcYAj1wAFJ7GQKfgzfW1a3uH+zv7ed796czNrI4r5FiaujHTwuW1UV3De+l3/M7Va4+ur774xIl1gBOcEKDd9RWQ3ti/Rcu9D+z6n7/ynalottSrpYGbdaNqTNEgxj7k8X4ckxYsWLDg1wlrC6pGoDZdSQYFplXp80yyACG1BDKIh+OCpdkfNVu7o8PmbL7+pYef+WvPfeHT554+geUczoNb8fGU8UwyH0Z6ZCZg7RP+dPYfc2nQX8YrvveJ2lC/nEy998772c9SAjFYGnCCchO5TpKSEFEQIUWqB0qoprh8+fCDizffeXfr0od6a3d5P2V1LK2Odb2REgW3s3fVdXDs1HK1czX7wUt4+vHVjXWQaoJVo0ZTEg/nTcSIIygpm9ny0pIApkhGTF4KgQE0xd/4zfMh3orlxe+/4rj4xMYZjCbb1z5cX18+HI/3q4nLukKSxqOCs4eXln504/qVb/xpLrTy9a/h8SfExyUulpcF43b5CtQJDHhA5LCcuHxV4RhooOLUQb0aVOEz9BpsHMsff/q86fnpBHsH2Bt++O//zG7v7F6/tn3rRjzYdo3mST240ym2xtPehUdf+L3fx9d/B8c2wR4rhUrTwGguT08gJ0x0V5KcfnkFABjiQeNyn3VgggZ1g9rBA8X10eHaam8CfP8m/tcfvPXdm7dv+dA7/1iVckJhNaNpzSEUcIIkBpAqQcEzeYPZx+l+Uu6KTp5NxoqmIUmJtYyVBnYdiaYSEfd3BsO9T5xY+TvPnf/i6bCG1HFmiBHKXtQAxCTB+9AurNvOMzdzmV5MnC/4uLEoACz4+NCaCxkh2Sw1OmvEQNsjoL4dEIQCYGgGaNWsZ4PnT+R7Tzw6tKuv7tyeUB3WlpWj9IJLFMBovJuiKZumPJQOpftutGAQGZDQutkyAU5ZwGZOQfPxParFo79sLl4ZjX90OD55Y6fHa0+vYKPfgcI1KVMkhTCIoAFB7moL+fXEEYCIyZSnla+TU2VBYlNoSkkjOSNibhjGVAt3l5fQKUBsJEQCbQsAs506LwDM3hNKbT1ono4XgFALamCMcc9layCMh3jllf1XX8+vb/WmVUdV2SJr6RAFyug0IGP4ApylaLdZ05mNpc9+yn36SWwuQ8L8LEr3ql7OvxLYVFqbRZu5EB+1bMxNhbQqqwC4kGXOR2A3jiq2Ze6hNZ9gtC64iSJZFEpoGrDAOxiVWo7LSemYQRuh95Ge0/kXGDo+agIymg0wBEJQFgUSBJQL0BS0/nDxnNtcW//21bfe2b+6P2zKOEQnwLUiTU2MU4BdJ8+XBuVofHf7ERvanb5wmFywYMHHEiOYkd5zrlUQEnOFFAJtT/eu6/Zx7oeOxygBcy9KAhOckBdOyUiN7J7Tcnsi11kZeS5a3Z6iGUygWPZE1wIvEXJAUjtlR4BCzHKZIl3dvXV7OiwlVdBE88uC3bP9CxYsWPCxhAAyw/yrzU1oAfTXV8u6KssJoPAB3sEUlU4PDkKlJ8LqY4+efPHU45996Mmnlx/aLMNy7pCk9YdLzDWjbruC5uH03WqiP539PzrR/qoMAIpOBwBSSk1UVVJjZguhZtR1E+rY9xk4ICZs72N3C9WkvnTx3Vd/cOXNH4+vXefptAteMof9xozEGTsIkWOI41zo3Ve+q9fexbuvd86dXTl74cT5R/jMw1haltzDMyxpSikxMTF7YjkyISCjI0cGdgE9z08//PDXvtJjn15//+rN25ss6+vH1FnXMzsi71idWbTJtN4eDajSne2dH//IL/d6gfHIE8ROR4nzzkwjJhpQgygiZXk3wc1EesHtMiUxhCCdjGNEijNNpKKH0EUxPvv7v4/9w3O72/Wt6/s3ru5du3p4c2t0MPxwe/fCi5975qt/DV/4Ao5vosgawRjIwIp0VOyhu/f40Rz5USfkR10GMLjct+PpQdWbKXMiXyJkqxs3gPcO8BdXd9+exNuhN+wUyedceq/SGmOwKcgRJWqVeglKnNo99peS2hdFuT0KSD4LLvfwTbLQsDOpM1C1s9+bHj612f/KIyef2QjHAF9PJIQ4zwi16Zm7JQTYIEcDFr86uYUFCz4iFgWABR8f2sZ/a22XANx1xm7VwxtA5v6i7Uwil2VH7JynLz/qh+nU9I2LF8vtZlLX1iB4Y9GIkCwTn5NMm6jm77ulba7rklotE2JWYmPSVlOIZ0lVQm0M34EtVZP6xweT0FyllJxs5usoKojmXoWh1hjCLDOsgPwaD6Wpd4yoOByl4UiaFBTmiJkVUFXEJObARIZI1pD1j22i2wUTwQk80Gb97Uj30I7yDneL4x+1/wsSgWE6Ha8VfUlT/OiND//oG3s/fHlle2cQzTOVoo1oLYgCttbCi+E7iLSVyoOVovfsJ8/+zl8bvPCpSTZwJi4Rz3oE5hYNdwRrZv+ygYxngwg2i86OqgACDVlmozGqGrkzVokxK4RBMSOniAE1a4NKLXmknMHWMNCOCTMCtwKk4PhRntPbWFPunQX+uQPIBgANtMF8S5WRZtHxMvcH/e5af/X4sZMnT576i4uvvXbl4vv7W7VG9AvKCiOHOEXdRKUpITHIeFa6s9moKwNqtEgzLViw4GNJYgBks4kqHCV/EqtlfGN/++2r7z/50Jkuh9rVgRRJWYRBHsicKzIfU0rauNYuZ36S1rlWgFpSAit7ZVM2gxi8RqrL5cyd7BXLDl6BFNUZe0q1RjSUh11M3rh68eZwt3Gpsfnm2Z3naHNhv8axyYIFCxb8JyEDaGY7l4gx96CLdWlVhSbCe/jCe980DY1K2qnOLW0+f/apLz72zAsnn3g4bK7Ay7SVN2UQw3Fi1EAF+HbZ+nMyj3ffzb+61P8dVDUmNog4eAEzCFbXGVEvy5GA0QRXruLNN8aXPvjzP/hf/XQSqvKkYZVdp/E2ntSjvU4xUKLoNDkzVrAZkxJM03Q4Gl26Pvn2G9PldXno4WMXnsC5U/jCJ7CxjEGXRToWh1UinzmfM1iMREEAG6EVl2epOnnn6SfO9FZO5MsfTP/Nje++AsjpYxvDw9tJrDFLMQUJmXgOXNXlUi/fn44u//jV69ODx50dW+ph8yRDoQZieEZOiWhqdYJl6Aa7y8ttDgNMrBzYwuzqWGRwPRRTnHJIDWITqnLzcH9z+3Z189b4YPzm628+8fkv0v+fvT+Ntey60gSxb6219xnu9MaYBwaD86iJpAZqSlVWDp2daZddg112uwplGPA/A+5/hoH67x8GbAMuoNpdRtvl6q5EVaPbldnKdA7K1EiJkihxEMdgkDFHvPm9O5xz9t5r+cc590VQorrE6pQUEu+Hi3jBF4/3nnfuuWevvdY3fOJp9HuG1JSYSMtv42yebyeHy/m8W27zrRnPt4E/X1coAlrD1wRKwRMU0oirQDXwoym+8sbWt96++k6dpv1hLHop+dzg9LBOYCUDsTGrkTIn4nQoZfng17MYJITSOyUOMdTQKAmhwWSPTIb19MHl4jceOPnpe7OzOYYRAEdQeG/UMENbX6m2+3+7u0K8GAAs8GuGxQBggV8ncJrPa1vKW7cXnW97rZPKtbWJI+M847qJYv6kxxfvz7zc+yevvfnCtYtuZRXZkpEPIYTKBpChy52XvQ8kabf55KFb1DhBQAA5QATURbkCQmZQMrWZQErkK+Nq65X9SXb1VpZldVp+ch1DoDDPhphCbOqUCUN+zpmvP1+QwQtjVmN3NxwccBPEmZEpGbNo05ZZBBASQrLIvHTsGPoliA0mMk/RFQbUkNKddVfX/VeYdWEMDKWWVqNn86FPCe9eu/z156585zv5jeu9aE7B7IxgrT+yMQwGjiRithOamz3vH77/1OeePfbM09N8qQKXxO7HKvRDIgbNberbcdMd2UxGSNTKEjrLZSQjNeweJA1+ube2NEiwgJp8PwKBESgFi0zRE7mWnFDPMJuCnfacOW/I51XMz7HqO6QjEf24JWhrfvpj+xACeO4B2h2bMUzB4FCXzt9bnujfNzq6snakWF669PpLu9cSm1eIz0PmpjRDVaXZDMOetQ5D1p3MjvyyqMkWWGCBX0cY0OXcm4KM5u0gkKopZe7m3uar77z56bNPDHFcPGemqtEEAidAllOZF3XTVLXS7Ur/PdvddhzOaqziEqnCAx7mUnOkn58eDVcEkpAsqOMahkymCAp3s95+7fLF7dk4LXsVAAZ9DxchLe7MCyywwK8zOl2VzUeqh+WojccQJ+Wg9Jkzp5Mo04rH4ZH180+fe+hzTzzzxNr9xzAowRIFLkNAm103h75vEX9Ycr/H+Wdekx/+zC8YZKhn09xn7LPOo5MIZmjCiA3CaALevdp87wdXv/vCwZtv0tbmie1J2dT9FJfJDZigglRAGHkfbIpYU4hmMYZkmmAneoNkqAKqSRVvXTt4ayN84+XxUnn04uf6Tz6Uf+xxnDqBzA/IprGBkXdExtKaM6F7XyJzojJ5J2fOuM/x2e292XS88c5lq3YzYe/YaQhV3aDx5cAXeeHRH2WxHm9t729Wr3NeFmVv6bOfxYnjCHszEOUZu54BRpIQE1KunuK8gz1/cQOSQhVR1YE7BqJjcB9xamLkPQYZjizj3rO5Io/67OduYf0osqKZTg88OcEMMCCDUidl75oKNp/l37kdI4Nvr4qf68XQDiISoAFiuWQQVyObAq9V+OY7029e2nh1P9S9gRQjY0Ed0WUGu9augQElUoiSS5hb/+u8c/KB93c2KDNRHDRpYjMUoJ7AImYT2d97/MSR337o7KfOZic9ZAajlBVlBNpyyLrISG3TFQ+7/52mn3k+AFiUNQv8+mAxAFjg1wfaybbA7TR4vh6aQVlTVyJRgjOIwCVwchlALmKQ8ESB5QcKmx6dbtzctlSTb7LBWFNq6jpGbzN2gk4+/zOBDKyqBDOGtEuIS8TKLOYMLB15XUHRKIkhbiUMSsq9jXh7zD+cVena1RsHO8O1e896HAFE4cwnnWmKEAH8r3QqPYMxmzY7O+FgUgbNnTRQNfNOSNSzAAxF1KgFKPdLR9dQFAAn025tJmpvYzpn4c99dVquvXaUDCIlZrMigpNCgc2d8V99+8rXvh2vXj8u1OuRzmqwA1gUPsERfGIYzcTtWbya2fTek/d84dPHnv00BssOmdYz8fkdsbjzgkssGXQ+ABDjzh0IuG3mA1UoQRkmqtibQBlVtFu34pa4MydllKVpkFG/JiQ2YfJwHuZTRB0RgWlESMi18L5wpKhmGoiX/6bs/n8SZLd3HvSeL3dkAt8xAyBDTuoA1+lU+HASBkuzmEJKReFPYrm/+vD64/2HT5z7w2/92bVqb2dnvxHLh72835v18ypWHbOKAEDVzH6lhS8LLLDAAv9ecDcAgFJ7x7MuVV41mnMH48mFG5cubl07vXY0865qgoOScdsjyAR54X2dqvr9WQsGBE4M7u7PSkjICMHQZxwd9E8u9QcMaxJIE0kDdaAp0gH0ws3L7966GiiBM2YiS4DJXAmgxEoMUloY5y6wwAK/pjBAaV6aHpb4RtTr911RqtNxHffGWbRjvcGx4bF/8Oxv37926r7Vc8voC6ypowdnju90bBHTnNS3TV69TfH6ye4/5kQ3YE41+4X0J3+yMcvMcK5tdVvToKU/hQq9DJubeP3C5e88f/W570/efDs/OFhRu3993YlgOsO0tnpGSuAMWZGms0bUSE0UkhyTIwLI9vdLykcoAJ9IYqSmmYWmuvjlr/gLb529emX5U0/hsYeo3+uTTKsJi58zARnonH8BZPBBk7DHvafy3//Smdxe+5M/ffWV1x8YLK9Bhlb0rGpisBgqJnVEtZbqTxWjQtPBK2+9mP7kI4bR3/4SVkYFdNxSs+AFXuCcEakCaM3rW4qScrczMlODpmSWSGju1DMoFFrFOqXEZJmTDAwvOH8vwIiarS0NHSoAwHR2sFYW7r15D+2GV/l2w7ztXHN7rfDPcSCkhEagpo40816EE1wENoE/+8GVl3aatytM+ytuuCqu0KbSpgY3SZhUYQ6AERJzYpc4WRuX2FLElMmUDfqBjp9UoVFTjQjnqSj7GXK1zNLpnvude4799vniVIZshoJgTmbRyFEGtjknot2dC9Qpd2F+1G7YxVj0DkuuBRb4NcBiALDArxsIJMZOQem29wuTMmkCtMt1z9RgwJ6hn6HnUdQqifsO49PrsX7o3758cRrz6UCQD6TXi7NZE4Ij0w/ykWGDU5AhCiK1fH0GkxlHo3ZWQaagaByUAxvLxPVITPJZaYniZp1eGI+397Yfunlv3UNvCSMGAEeinOhQ2/ArDEVVjfd207SSlBxJQ2pqCYnbshKMFBMSe9cbDbP1dWR5gqbDZbhti8xX8dsNh1acywZWI4ogGESNAxAUswbP/fDSV75VvfnOStJR6VlDCKmtSpwijwyQT4C5WmTbuXBsfenZjx///Kdx+iSQ81R7tXPDtkBRoCOlG7GCGtK26cLoZAfUiRkUgsDdAEBgAkVSKGEa8M6V17/93MbB7tlH7jv/9MeyM2fRRBMnYp7JAZjVuHELG9ubL75WKPWKPp84hnOncerYek8S9+YC0J8bDp2OCK0p9FzQeXtXYNRx88m01Ds6QAQTbmWqda2Ulz1BghLqFfiV1fOPrd6Xi/vhpTe+9+rLb29cn80aWRnko1zKwaQed1JrA7jLP77TF3WBBRZY4NcKhw0dY7JEhkNbHdMIDxXb2Nt549Lbj67d18dqQ4EJwh0plYEyg/ceaN7v2VlJk1nklJmwkiOQQhROMcjyY6P+kb4TQ4w1MougKUIOqaC3sPPau29vjvdcmdcwEdbYGjYArRXGnA87XyIWWGCBBX6t0NKuu3bsoQLAALNMcqpjGM9odzoIfH79xCceefzJMw/83vkvOGhCYoueMpcXZlIly1zHLiaoqModZO62hX1Y6N5p+c6H3zqk5vyi6uHbh2EA4MV1G7GmgRkXBYgxU7z56vTFH7z29W9d+8FLfHPriPKxLFsSvv7WG4MiX+oN8tEASmhSCikCDVNiJgOREdgsEoGAXlYgMoeIpMZZlheuKFzum52dre+/+NL1a6c2Ns7HGh99AmUpKTLi7WMlGHFiAJyDJgdxjGYwKvDw2RX37Gq9PU2zK29ejTVOUD7Ispi5/VRPUhB2082DXtE/vbS8wnZxb2fjhVfeKMv72ZZ/73eozDK2SZgJW1/6Dg6mQEAbpNNS8rnlpTGBjGHJVKEKImNQu2c1GDufnCS4KWgajUJaKl2YJQYJwwNNiiV0qex7RHfH2T/MOEzzna8cvimHLe2fGxKhFkSh0igjBjgB13fi6+P0vTcvv8OD3WwFvWXKe9okaYiMjUNDzC0rz3g+AFCwdL7/RjB2CpdghEgfQEqoQOIUKCQvXPQBVHtjd7A7nE3+4JnHPn96/UGHXg0W5ZxrYH8SV9mLQdnNd/EQGKtS4tsWvYzIHOEAEPhX2nRhgQXuxGIAsMCvDxjt3J2lHd7qnBZhSpS482pkoCtWImPmqTWy8wiYxoEUT/Qle/zMO1vhWzthe2sfK4X0SstSgylnbOkDNFgJmiVrK7vEbGCQghjqwC6BE4GgRgkcwE0e3EkbyD5tW0w9Q57Dj/YaXJw2f/zSDyfra8Ozpx9dQ0ZgU2dG3Tr/KzwFIECrupnOYt0wUWtVnFJCCNxmNxNDzcjyPF9ZXcfqGooywtKh73CTkP+URZkAQQ0oDDAhZgWiojJ844WrX3lu5wc/Go7r1cJD64M4Fg9KIOMsgUxFufWuqZxr1pdXP/WRo7/zeffY/XCZNexm4iSDWpKohLZeMEaCJlCDtvPNhK5wEGKCgqGkitZFsuNrIAGS4+23L3zl6y994xsbu9vbb10sq3TiWY8zpRcjZ5wUzWR68Z1rz7+w+6M3Lv71cyNzg95gcPz46KH71j7y0Oixh+T0cfSHekeO0e0z8TelBbX39PsPTXje/ypUIBgMYALDBEEQgQCEXDyzAwjmguXGZZY1SP/x+U8/eOz0vaMjz7/1ox9tXL4+m0wQY8/fXqnmDktmMFvQMRZYYIFfX8wVAADElOZ332BJNWZFPp1Wb11+d+PhnRPlqpKV0rrdWft/eoFzwoLDOzRbt6NueweHDLuOj2BwQGa2VBTLvd4gAyI0BSKJ0BkiQRrozd2tN959a9pUxfpoWh84y22emIefcMNYYIEFFvj1BCu4a/jeecerJ1OapV4jJ4drjx255+n7H/3Eg48/2D+9Anbws6ZpiNg7hWsINaeSRQAH+ARqu7lqnZX7T9xID4ttOsweu0Ob+3PFT9twmhmZISYCKC9AjOksXbn06r/51+nN17fffNtvbK8ZHSv6S5692dkHzsxC3GniNE4TORRCvZyJBiKiQZKqNmRRFYYAtf6oZw1qxECo2CqXalezhRUSmsyuX7r2lj13q54cv3Xj6Eef6J08BSSAW0F2Ik6kieCUMUWf+lXuKoJ6KR85fWL67JHVpdf/xR+GtzdmB/uD4ZLr5aKoORWcu+D6LOXYPNupkGWms9fe/u7k4DNrq+VD9+VnzsBEa7jcIQJJUTaBQsu/b68MAykYYCbmdiuoBDNHTkjTdAw253LvsginADuwOI2QSJwSQiSkgTXoF+CAw20vumZHojZV7T0Nf8Iv4npIsAoUYEyagclw7ebuSxeuf+PmZCfxWErLBnD90BgmYRhQFOU27SfpNAukasQgBjuQgSNMYUzGTpGpGZDkA7AHjNQKiRzhc87yOJnqzsGK90+dPPOl+488SFiZBWiNIovIpkAqvSgkQhgQNmJCnLsPcafdIBghghsQoU0dXGCBXxMsBgAL/DqB2/3s3OznjvXQ2hBREEnr7d5+vwAqDeNqtkwGVjTNMF95cIC/9/nz9sL2wYVrB81YSplQCJLYk6rRHfYjrZn7HS7/XYkkqk4hyq0RvBEYSN3rzn+UAKgdepsQG5D3fT1pZpMpYsQSoRyAJVj2V6+9JefsyPJ6sVQc88hhToPjBDjrZPY8LwffWzDOHec7OxrY3dMzJSRY4DDVaoYYnIlHlgedRUoW1DhI8CLBtAFL2SuWljEcglqFY1LACIGazAqAXNdtN7HD8EFuKYgBsHYdhyJENPXBd5/feelFvXVzuef7Ppvt78V6OugNa1EgkVGW4BQJrha/n/nZ0ZXjH3109PEnY1nONLiQyqxoKy9p+ynSSXQjuqRbbRsunTSBI8MlZgWDlTUBCckjsiXEiGlTv/jCxe98C9evHlVzF97ZlK/57b31f/yPxBN8Aht2Nrde/9Hbf/XVK1/7zlOrp/y0mW1e33n3yq2Lb46vv/vAeL+oH8NDD3HmTSQwJzgD3KEgtPMKbTcWHX3+MDOK2nHSHO0p1Nvf0u6qpXmkhnbTGabu941zIpSQuvYHTH+yDG0vVs+cYDE23qwnhYNiGjTVR4a9Xv++ox9ZO758Yvja9797+fVLze4YkfpirX6irait+1CLcRuRqdQd8x37pS4Yq/u9u2tO75rLf4EFFljgp4MUpDAFVAxt4ZGYjKCgCOKiqKbh5s7W/vRAy0RIYCEiQmJIBlKgJHNIoGQEtVaAxQBEYdSuBmbgRF2aeqaw1JCkUevtz9EsETmBN3CA1ogbk51rm7dmFIoy1+lOQtYeG7fTXlMjdB4EZIsg4AUWWOBXA3NNtd1J6se8jp1HT7UZVEaIXYOytS4BwEiExFmwvuZn+mtPn3ng8w997GNnHjwuS7kiTKbO9cuyV4CmapXWyiIs+r4D0/lW7se2dPxjP0w/8Zef8Xd9rzjrcKhw+ES3q396z4/RHSlcRgDMhIkUFsgSmhrT2fTl164//60f/Zv/5lSKx302Gi2Vybhp6vF0oombolKtQJyVWV6Cs1inUFWTUDlLmZEgMYwhIBKhzVs7TM77TMrS5Z7ZagSqm1GFk2XP5fTW9Vuv/umf3bp547PGvbXjQA2ncBI5CwSAnXKWCDGh9HnmD1CNUTUolz/yOI6dOXdla/a1F6pX3jXJyBwa5Ri86FJvmIOrg8kkzvqD/nA0un5Q/ejbL1468ZXzibPVk/mgB+fazrVNKpRs4C5FFtC5i0xC0m6kQ8QUFcQsIClLWAIkGVqtQ4yGYDFqBmMGmOEF7KEB04C8aHdvd77XBG7NAP4HWkAZIc03eXI4W7oTZPPIge6yF2hEqkE15KChH+yGb1ze+cqFm+6hjxEPwB4hoqowm5p3UpapnpMgSa2rEObe+m17xMBtK58UQJZMTCMjMf9YjwU2P8g7PiDqOUUIxYGF2EyGFD57z8m/+7GVe0oMqgZWwRvSbDyZhf5Sj3HbotCY7hDVdBc6ulDg9iTfEWW3wAK/DpB/+k//6S/7GBZY4G8GBDAxg4lATJ3ZT/tgAgkgRMxE3P47wUF7pIUn8kaercjUSwStFFhaKq2qbl29uHuw44elrK40IOxXhct75CWoT8icN+8SK3oeOcEzxKCWJxs2yas1gtqZkimhM4jXdp07HNvPHVXUJ+J9mk2LinKQI0qMiqjOOZWcL92a1NcmB6nXH634nnCRpi7W5HwAmtBETaSgBGrtABu07e72BSOhaonmc0rh3QDSBmkXb7x67evfnr556ZiVfd93jSKpCDehHq0v7afZNsW9TKZZ9tAXvkCffgZe2CH3uYETk/S9Zq2Mg3smpQkl6Sg5RtiNkvmKaONgC9z0neHCW/qnX37uX/2r3t72akGFJKjmLEMqARr71GSpZNfj3KsL4Emv3F9d+uT/4T8dfOSxemWwL5SIiyx3bT0wlwETIzJFWASneW/cgXge05XaK7EBauxoGLsQKLDNBpMpplP81V8/91/+f269+tL9a6Nz/fLoZDa8dOP6Cy/cuPDiiTNLGAH9hBJf/r/9X3ae+95nVo8vXd8+y66MTcHRcX3two8233i5qMeD1WWI0ahXwd1ESHBCCDPLW+LJnCliMDIycCRKIIDaXtPtS9JhbzILbGCn0IhgsDpUmXNICUlBDlGtCgDBcQMKsACkeawxaYQpROAEbV41ExME5AEP5KCCJRfHYCKC884XrFmBbCSj0yvn7nng/uHqyt7+5Mr1q875FGqYInPMZBpEaKXfb3bGPZd7JzFFhSFzEAdNEAFzlyBtwsZizAa9PR5cYIEFFriLQW2QUYKaM8sSERhwkR3n/aoOIRI15mbhRH/pgVMnlzhzRDAT4gySAZaQkjrhvfGBeYKXBrEJjal5lkLYVDPxIrk6ToJkoFRlOn78niPHh67gwAguz8UVBM5QNKhvYOO/+Hd/eHm6NbjnxPXxDgon3iFEUYgpmUXWwApRsMLmg4UFFlhggbsYZEzGBDFitA3HdpfIgCpYwORAOXEB5pBSXWf9LGoDEPvMyKFKqJCnDLvhE2cf/zvP/u4fPPU7H19+9BivDmLhgvNFD65l9ZNjyVkKknxeEguMiNotLIQhDObD22e7g+Q7PIfaxmnXsj1sj/7slimEBhbmUnntDFhuiwraXNRId5jMKDyBE9I0aJVgpESNJvI0mezmdQVhXLuJP/nzt//Vv9n4k784N6uPhrROfkQOVTXZP6hDdGWpQkpGRlw17mDWnzTrykd9HmcHjjQjy4kzJakNVdJpXO4t9Yu+JjsYH6g2vdJniGk8PlIOZtNJEju6trLqXLpys7l4yb97qXf6FHKgJ1tWV2oZZ8WM435lS1kQQCEQTxngGi7ywWD4yOMIdunCpZ3rGwPzw97SkCTtT3JD4lj3KJQUOMV6thT5bLl86YUfHdzYzM3KtXWMhjCtxlWdoneFUy/JiXpp2NXwkTPyOTsHITDDCVjIcZdWSCAGCUGYwKCMyDvyGUsmyASeIO27LvAZWso8UfswEBEJWMAO7EECEiICdX2PD3I9JKIKaAAG2MARnV47zo12VZOlkJqgAQKHkIV9R1pT/x3wn14++MNXrj63i/HKPRMeRXMSQakhDsit8XGsNeBh7aO9fud7TrOu0d5egYzIxki9GPOUklD0hIJQCDzDOyTLOOspu0a9Uu4ymDX1TLOsX+ZlNU1XL5yebf3Wfev/4yeOf2IVS4I8S+wNzsy7LMsywINdq5RsLXrbHhEJiCHcdY0YRGAy32ozFsrGBX6NsBgALPBrhdszcPqxx+EXOvweQwVRqA1/t0RIBAURBJ2PHoUYDprqoK4bYcoKVAHK2sTUBAZ55yNzNIWXrjQzQ4RLliUDrHIUhG7TSX7qZphbsrj6lERh6hMXUbLkSXOzzI2WZ0z7TT2px4Wn9aVyScSQwLlBQCwinh0T49D+7w5pQpoPr+VuGmGTNoiT6oc/uPSNF3Dz4KjvFxFNNWNSElWOnGFsoc79HiwMBqc/8xk8/jByB2Libt4RQQAE8G3qg9L8HVcQIwqAWiwveFmEN24dfPXrF//sL7KrN0ahzhCFAKgY+cQAHVAdoTk5MTmYNdsGOXfP2ic/PvzMJ3BsuRkMIhyBPMSh9W+0juXPlNh0borj2mRFtCnGnTWoM0gACLWXwKEkWiOTK9fx4ivf/Gf/PF65siKylrl8VvVn9VqtQ6Z3L70TZ/u6t9VzBO93vvltfvfmaG92JKIMMc6mmcfSytBZM7l189bN66eOn4B3fOyoOn8AUkgJ+Eget0MRjM2IyATz4l5aRs+hnX8rCyg8sxisClMnlIMISsxRI1siIigoqSrBiXGrZDGCOajrjI4IzlnbiJ+LXvi9j9u7GyIyxjghEAkRU45ef6l/ZG393nvuuXbpMiWQaS4uYzJVTTE0jSmBuE4xpghm8g7EUAXJXBbNLW+LjUFtYttiALDAAgvc9SCAIyiRwquJCRtFksREeakK5zKfKK/s5GjlgWOnVrMBAw5CBiYWkCVE1QjdnR6Yc0mgIJgxyJMwyFIgEmXXCtfIzKMuUJ1cLoaZFlCQqoIoF1BDmKJ6deutr7783U2twsBNNVCREYOaJNaRYBNrZINLIEB5MQBYYIEF7n7QfOtnxPNC/tDvsi1YGWophBQj1EyIPcWqQRM9Z0uuX1pWVK4/xT/+3b/32Qc+/vFTD99DxwYQF4Fp0tq4cK0QHZ3l+fsVw12nn8DvIXrjJza1/73f/ffDOm304XNQN1qw9zzZoSSAgNgkIRYDGTsW9tz66ao1/dyDGRfejn/517e++k17/cJwe/vc0sBVTX1wkKrakSt7/awszbvxdEaSFUVR5mXucjFKdZhWkzq34CjBElFSMnJgL5LVUZuQxLvR8kiEJgd7zWTSFykkayzCs3csda07+7S5N721ebTXAyLWRq4cKXuElDfC3lcFIiNPcEpiYswNOJLkvQJVdNMgVYz703AwNli/XyaN6qzKtWFVJK86TNKLlAWkJk6T5kWeHzmCYc+VuWReXNYSDWHSytFBBAORgDvyUcslJxDbHVv0O/72fh0Muv14n3/4iavoP+h6UKI5+wtdos+dwRIMcszC1vLryBFMLaj0L8N9/fLOn7x164cH2O2tY+lEEx2Zy0y9JkCNk7W9dnPo8q3f78jaE9IK0wkMzVMC0DiOjuAIwt3utIGHyxOnpgkhJE2RTEl94eNkz+1tnZTw9PGlZ8+tP7pWrmYoKAo1RmpERgTAGYlZOyu5PUzrPgd05wmk99muLrDArwMWA4AFPsxoHXNozq0gNmYwQ2JClmMwyl2xvjdrNnd3mrr2PjfJlCWqqppjhjhTCjGABGqIrRcJEpkyB+HA3Xrzs4IY6kSdS44hMEndhj+H51m1v3nr+my81yvzwdJIuO/hCQIjVmYmIgKbUTJnJmQCYyLAAbkio7uo+w+ALGG8v/m9ly4+9xLtTNeyPkJdpWne98qNsKUYgyl6gy2NaX3tnt/6Wzh/FpmDkJGzjhdBBDj7ibqHDczIUKlGiUNhNxvvPf/CO3/8F9e//u2T6vqamMxIW2WGa5nxRE6Zkc+Mt6HV+vKJZ5868nt/C/eewvJSw5nBCayIxIEQDY4gBoEylMhaOgfIGbzBJ3IKZ3CAb02WA6hA8BCEdYKbVnj+xctf/spbf/nVe0fLR5ZGCI2YeSKEKInC5rS5tqN7s1V4uJ6/eDU/CGF3fHy45kiqOtQpss+IJUadhTSuFUVveOaMGw6jMRkNiZx2slGwqlgkNkJ7LRiBYALw4WXKUEKjJkIEJGsyQ489m4VZZZmvxRKTc56cg3PMwgRn8C27g8wZyIgIaD9MP3PVRCBlTo5a9a8DBuSPDpfOHzlBdT1yPo2rZn/cVA2psQj5TIus8dy19YVFHJlZiDAiNW7f3lZxQ7D2xxYDgAUWWODux3ybTAqnEGMjKLEypCyTWibeq9G46oPPHjl+dvmk76zwOqqoAUps4nb2x0qk80qHQGwMMjVVwExgZGqsKaPUc3ZyddgjymCwZEpEWQJVZHs4+OvXn/vOG69UGU+9BdKsX4QYOKoY2EwJUSy15Fm0i+Ji17zAAgvc9SCaM+DRsZJNW5fWzvGSyMgMmhixcFT6pm5yl5eu56dmW9PVyn/i2H1/65Gn/86TX3xwcPIEjQbwrt2aMCMTvptMl1vPTOpi8cBGrY0bWzcD6JjgAGHu8KbwjogBIgiRAwCLtR7se3HY3d3667/+wR//6eaPXu81zXq/V4dxotSeOifOuWxWh/2DcX+0gryIkk2IdmK6FZqbKdxE2Ha2zbpPmDiu80zLkgY96vekV9Rms7pOKQqhEO+JKJERarNGYA4Zc8HONzabTDc2NoJab309O340Yx9TypSplMBgIIudQysTJTaC5ky+7I3K/ijZ1tbmzf2tWSHl6iiGyhhRTAms6owzNQdeWl3dH4+vbm3OYuwvjfLVVZQejIZVW04/KxhwBEcKNc+HiYTcjgiUuh3rXQMGZUBm7V4YYBibCUwUrOQITAAskZGAJMLvcu8y5BuXNv/oh289f2XnwA95eNS4jEHby6kdTyiJwoHk0Er2ZwKZMjWOa4fOVKkNBQ6MSjMQzFKKNTR6stxxBq/TtHNrKU6fOH30C4898NFz5dEesmQ5G3dWte1oQwgORD8+YVtggQ8TFgOABT7MoDnZgcmY50xhNhEDMQqH/hKBliaTSTU+CCFKf0ldLsIiApCpWVIkZHCUgETW8iWYolAUsg/WcmeYhzmXHJuIMogTcWSKoUaZS+an08n21sbBrJayNxj1CoJXmJImY4DFlFJtTXQWOCVWMMSYtNPx0QckBfxcQaqYTMPFq7deuzTb3HFqao1lNlwpYzPJHOrpxEQwXLqlyZ87c/Y/+i0cXYX31prroNXKtpObO3gTDLAawZhUKHLKvGaxqV95/Z0//crBcy8sbR4cBeXahjKYUmfryeB+3oe5SWM7luKx9SOfeurY3/4iPvUxDMsmywM8QE6RR6bAAMPDBMZdFAQD3uAM7lCOYJ2Tc3uEDSN6OMKIwJMpXn1r80+/evkvv35C3dnl5TCbTPZ2B2U/d1mc1Vmkk0snsr2Kq3BwbaO3uzfe3KGQbly+5gy5zwvnLGqY1aTa6/X7SysX3rmUDUfHzt2LI0dZwcZ9ZonzMyMa2SJID/1xCARtkyHaYkgZymBPBoSm8qaFeCTFtOJQa5nXsESmBCHmOUeJElghSjIfNlg3+voABZ8RqYM6CMNUKQZnOmBZRfnYmfNHe0OdVgfb+5P9SYqW5WXW788yRibwDk5AZEkpKqt5g9d2tmdEZmRGap3MYYEFFljgrkc7xoaRgo1Fu/tzZELm1JRZfKJ4MOMqnlo7dv+pe/tw3QDACMbzLGDs7E8bIzVwG74+n9EmUrVOIgVV1thzGBW8PigKmINC1SBEAuIZ6VXc/OPnv/LmjStplO0jmDcpizSddoa8ICNLTIm7oBnoYo+9wAIL/EpgbmwPJTNnJqZOSUwZQFQzJe9QeGQOuYP3WeCe5nnF2b4eieXHj9/3d5760t999DePorcMl0V4MyZ2TCaA3F0kYqKuJd06oIjRj6cK25xJNTf9z1xHjk6tiyiTac3VLFPFrVuz7zz/xle+uvHSK35vbz3Llwblre0bLnd5WahRVDViktx8rlk5Ae2ktBF1z7t6ZdmfPpnde7peKXVlFJcGVVlMRLY1blazrel0qkmKQrIshkBqgzwv2IemYZep4waxCUEUo6xYlrIgd+PqjaqurSiWVlZ4aZixMwJlviEQ4OOh5xHUKQBG5CLHYMhOKNTbTbWHMLOYmzmYQmEm1p4rMlLXH4zH493xeDqrQ0qeqez1aNRvNAXWYCFoMDYSMaZApsTtWIlbG17tzADuqhkAKSGC5mFuQWLDMXBMrMmCCBFRSggJSpyAPcI7Rl+7vP3HP7zw/OWtvWzVrZ1JrhfGFUjESAxkpCQGl8jB3E+3QHgfGFN0FB2Bud1jc2QXKYuMkChBTVVAhePCUSaeg+3eWEnTh44sf+7R+54+z6cEfaAwyijOTzUbBObIGCD6QOzMBRb49cLdNI9eYIFfPMwR1DpdGcEMBjLNmdMU0eNshmfvE4vnilS9uHOwOd5NBbzLiSVZaqrgEheSuYYAMqFGUDk1x/AKANVPBOn896EdADBM5x6MQKfBlBSg2UCO3rO/yd/dGOubW+Mm/4P7Bp5RMsw4xAhodKGiGeATiMEF4AlIDgEgIL+bPIDAcMOV84/d+8SVNzf2b25t1RSXC5r5mDgWRBIayst9TTHzvTMncXQFXpLQXJdnZN1b163jdDvYNgGG2CAVTjJEbNzaeP6Fjee+N7y2dX85ymZjgimrsqWuFBA2KqgXLEzieL+frz/68Onf+SKefgLDfCauAhnUw2cqFBVKcGRitbS/CQ6DEDvGkAGmwDzlAYCD5jxDGMIoNHj7yv5ffHP7Gy8UlzeOFAU2dqaT7aSNDUdNCtHC6mCIxCtRmr348sUX9rY2V+4/u7y+VhxZvnZrxynO5ktZKc14XE+tNq3qA9vZiddu4sYt7E/Lft97ott+UJpYA5AAoKMiCdSg3E6tCMqkhMQgkCJZqLzziKG69K6bNe6h+xwiwSLpTGOyVHCWme8sQrsKlyGAQyQokIF/dsJ9IswAADmQM1PySNLGSh4Vf/TMk2vcOzU69t2rb1zYu3Vjf29rsoOjOUqGOICRAkJDyUp2SAbASFtfLxymui3Y/wsssMCvBA41+MZA5+OXGAbEGKAWKUUhl9HGbP+travX6s2l/FQGm3v/qhg7RkEYFEVTNVGVTUmoC3UkIdKUImCODGRsMRMZ5rlXEBsUlowJzJyABL20df2djau1U/KisQK5JgTEaORSRxAEADI2u4taGwsssMAC/x4QOoLIvPEtZmxKZuLdJAZVUJaR86oRKWpUiTl26yK6R9bP/8ZDH//cgx99aPnkGgpShhLUIJKIA9C0ScEEdzeVoAIF5pT/lkQ1z2LtYAC67dWhxjoYagtElgNeI0ID0Oy73//hH395/0evroawlGeop9vxoDfqKfSgqVJMnnNf9PLegCV/9fKlNBzQ0SOjY0d6J08MTx8fHT/WW+plA4/QhOnsYHtv/+bm7vVbk5tbcffglZdfPaHp7GhpbdC3vb2Nrd0eZDAY1II8l8ZQzcaTaeV846JkEafhNi9cvf6X3/Rl7zg7OnuGnKsSqRTSRfF1+7I8cu10rw6rztH6Ej72yLLokeXiR999/ubrby2Vg7JKLpq0mwi22qmZ7dx6Nyqvkj+4tbn1jeepqlaco/WVXi5TFgVV1gTVjIVAgVMGoUNL2G57aO0bcBehzQ5s33qJEalCUKjAQIEAF32IrOLgMANuGf78wvir7259f6PZ75+Q9TNNNkANkNjti5zRZUswoMB8A/qzgICcACAyJSoiZ4kpGUDRXB2bKCqF41xAGsOMmv3VOH50vffso/c+c5+cAETBEb1sLr4wNmKAjVg/IDdzgQV+/bAYACzwYQah5QFQ22YEoF3fVtkHlYaHGe5l6L19rU7g0q1v7kxqlegb8rkyQ8wIwuQTWFlVAY6MAIUIDKCfebXr4ABWilC19uhaQcEg11ljSVN/pTyeT/du/mAjTPbfPTd8TJdwqkDhQeaSVSkFtUCgBBg4gAqi1pYIfJc1QE2QDXDfQ+c/M2mms63XfzTdvpqaA071QJImdcQs/lZV2dJw9dw5DPpwEokZ7MDUSljVYG3IM4xaDYYmqAGAqc4y9phOZq++sfX9l/DuteGsHvZzqCkbQaFgM6FWrCGhpqlKMxj17jtz9FMfx8efwLGV7dCQlA0gIAHL3BIRgiCIc3/Arvuf8J4CupviHM5ySFD7qsaN7fT8D6597bn45sVjRmXVWNChz0blQGPY393PAlmJg+0bCiyPhr2qPHH65NLnP4PTa88+ft+bX/l6dXV7d388DARLufPRUV1Xpcu8GqoasQH6jrTjHUEhGsgSKB2mQ3WEp67JZAQlSm1aMMiDsjznJqbrG29++/tFSA+srPJ6sdTPElxgSjCDKkdO0rGJ5jOAw9OgH6zEtcoCk2SQloaFBkgJUNSTlbXRZ0995N5TDzx0882vv/HiN370/a1bF9BziBU4hzBFI4UzdixJY3sBdM9L2rI/Fk2pBRZY4FcG8zb67VlAezeLDUg01o1638tmTfXu7s1Xr717/t7jPbS6LEOyVuvugeVebxLSNDZkEJDClMBMTI6SwSAwQhLSUvyoyEhbvyEArARFCqAJZq9cfvvGZI96uTogJXCGULXNDCVSmpdRbR3V7vwXWGCBBX4lQIYuzYqN2iatAXAsTARVSmqzBk0FM2iRbk3vWTr11PlHv/DwRz976omjyHtK9fXNfLgCYzgHIhFUQIWkFkvKftm/4b8P7Q37x/aJcy94i0iCWlOw4MTIDGGGaqLff+mNv/yra994bjStTq6sLBdlmBxUddUfDA+mk6BWDvp5uTRW7Ozu78bYO3u2f/rMkSceXn30Ydx7BkdW0MvgCSVD1QOrdVg9mGB7D1t72J++8ZWvvfmtb7/w7tX7lpaO+aIBk9qgHM72NokkK9yw6CnXFCKCZglnlo+k6cGlH124Ouy7QW+dgONHkSskMwgOyUBKrMzmErs9wnJGOLWO4iOnSnc5zvb29mZV6jfRJ6aUmCkyKk6BbFLXvf7wmO8Xdbrx7pW9ptkoekcJ+NTHeqvLCTC2aK2BFAWom/Pu3iOwuNvWxkPumjcjDYgJQaEMmIWUHJkoZ8mjAq5WeHkPX37p3Tdrmg5O5EvHaulhGqHMg9wO6va5jBhGygxzoHYA8DODWotfIIKN88g+Gisrw6STOEZOnILGGnVdxoMnjq988vTaJ8+X9wA9gKZJOJL383kLFDTPKoLeVWTIBRb4hWNhAbTAhxmkrU0LoTUt7/baRi07zhHBIA6Fw6A3GA5H17ZmtSI0lZJS5uDb3i9alzxubRIF0QFtnzjaB1MAwLfSTEIkRCM1VgC+zKIJ1GAMl7Er60QH+5PZeNdJ0R9lXpApPEgoAqE1eAeMwRkRKyNxlwJ815AOyAiTClkPw8H66igf+N16b2eywVTnMWQx5Uny3ujKrK5X1x/+nd/Kzp9LZR5IpHWwMUJqyRRdXlbi9huteacxYo+UpuPpD15647/7873vvLC6NzvJLg8NSCOnWhDJmJiNysRE+W6jO1nuzp8595tfWP7CZ3DPySbzU+cJOUC5SkEsBFMigmZUsSWowDrBo/I8yIgO++vg1npewYk5lRaxvYcfvnLtz7+6+90fLh1MT/UHXiwi5IMy6xXNbEZBe5xNY7PVx42sppOjgyGd/cLH8KnHcHyIlXJ/99bm1kbYPxBCHUPIuVkpD3IKmVs+f279o0/i/DnkmcJIfPvqyaUGiADgGJQrRAFOsNRSnqwNwSYzWJOajNklRdPwpLr20mvvvvByc/36kWGPYJzl3pEABAExsZEx5iIMCJQpEimstWr6GaEEo846mkPikNBEVAFVjWmNrHBZllGxPji6tLw8zJeWRkvjNJs2tY2DKEryjogAI4pkkZFYlU3vDDi+qzywFlhggQV+Gjo/CiNrHQSoS5ppLZidR2gM1M+LFFPS1Hf50+ceLUw8OyJGMhjM2AgQmdZh2kRywuzb9HrnnDGnFAHKHLNFp2G59MdGLlfyAGBmpiyRaZrqTUz/8Ln/7tXtd/3qoPbUaEA/R9PACdqGhlG7+untYmqhsV9ggQV+FdBW6S09u6XGkBnICCxOkzryOZzNQhrXnstzvaNPrz/y24999nef/uInlh9ZRT6A4KBxkdAkaNtjtkAaWJVMiDPwXbP9AgjWUqg6J5T2d0UXVXtYz9/xMIUJEhtYmZNrZrK7ixvX/+o/+8/r194abe8dNaxnfuhF2IhNQ6zrIFmeLS0fMF+dTre9w/ETn/n7f2/9mafLp5/CE4/hzCmsLGEwsEwOtjYpJWFGUWA4xOoajh3DyZNrD9y3UpYHk8l4MkmKoih8npOaNjVZApHPfZZ5IRQkeVHCe6dW1c14Nq1SKnplsbTkhoPofYLk1rmzAoBQEmqEAqFieCEpC+7386xc6vUOLl4qYnSN5ck8yBzGXqdiOvScZxmoVJSNZpNKt3Y3rlxbO3/OcuEsyw0EExZAEtTBdV61hzOAQxrZXbNAdhtqAryqizWiIjBUYF4to5ysaIj3BFcCnrs0/vKPLn5/M4zLVeofia6XAiERXJZ7oKoFkWCtJWDkdstunRPxzwgGPAOERHmgPECUzSyyVk6jMyuMRNFMZDZdY5zvyR987L6PnxqdyzEEsoC+paFnIm0z4JTZ5h2QLo4Zd9H5X2CBXzAWCoAFPrww4NAhBEAi9jZvjzc1fOEJqYk6c4MSDy5Rf6n/yuVl2pi9XR1Mo6Z+HiVPSFWdxGUEOBMyFjWJbQ6ewT6IAqCVoBoSElEga8SMQUwuTqresAjmw0GIkwZFnhVrIcUv//AFcVhaf8gtQwgZS8EFWWyQWgMagiaoiMJJ549/90CwczBZ6RGOrmH5qWNL7u2dd3a23irqOKibvNbMefb5bG8inPdX1gFR4gT2Lf2/ldl2RJ1WD2DWhXYZQzMkTgGbWxvfe+Gdr34zv3DpoeUjy/087mxF0sCIDAWLkhiRcSLZZNou85P33zv8zDN4+AEIxlFzN2Q4WMoTOwCE6FCZmZDOa2OGkrnbtQ0fCornbk6qQJJQQQl7k/qNiwevvSnbewMn1PNW1Xu7+2aVD3ms49pwqeT83Zs3eufOXL11daPa3akns+l++fqrt6rdumkuv3Nxf+P6MvWWlvozYF9nk0BjTmnUs6U+locoPBzXMRWIJKymCYhQBXdjIJ3TPahlQrRkfe1kDClAfDOrMgXWjx5fWv7Om2+//PVvnByUK/edxvmI1YEUPuYpilelwoOSO0y5ai0m+ANKTgjwYINximYGYRQC56EllpYhZFONFIvSfWTpgXueOvvJ9Il/9uV/8cZWujnZROB85INzMwu1NhBObNYpl9sxHwAsdJ8LLLDArxJaKdPcx6yzMiOCAJaUIgpJBbbqg3e3rs+gDZsHchhYKRgTUeJeBs8spqrdDZmIjNu4AGGokDKSgxaEnCAGkLQtoUTWIE203sfk3c3rE2vKIktaQUAipoqigIa2qULtztrMFhvrBRZY4FcLqmAFGKRKrAYiiBJZcuRykjy5MIlp5k6US48Mz/5vf/efHMPqCJ41hEqVHfseBiUASLsLUNVoChHJ4PjukmArOqk09FAf3jKX3lsmH9p4sgcJMohCoDXNpmnzply7euk73/nYYO38iVOyux/G46aeJg+LiY09fJBso67eGU92xD/6qWee/r3fx0c+irKHvEDuYFapBRHyRf/kGbndHTfE2HH1B70j/+gffumZp1/9f/9XF77+XHQusexubN+/vFIf7E1mNUFVLIXajAbEvpkOsvxIsOmtnekrb1QnT+Ceszh50iMkcGIWaY31DucdkkANNCCtO/ZHjx776EePraz/0de+LqFBDaeUafLJnLJRUqbd6W6ayZrrnxktxWB7N7bf3tlqXvyMh+EcoV8WucBZDc3heL5PBLot0t2oACDAAQaIJihBZc5JzKR0VFQkY8WG4fUx/vrdq1/+4WvZuY+5Yq1JEicVXOaH3hPqg8ohMCLYElEiM2Iwt82ND/AJsDaSziSyU4KRESJr47SiBhmkIJeiTKa9WJ0vV55YGz57xh8HcoBmKdM47OXQiBDhYK1n8B02sHwXvgULLPALxEIBsMCHF0oU5yTyzrOdDGwCgFsjfnWefUbtrDgHHjjXt2b5+o0r+5N9Kx0P8uQFRMRiBlU1NbVkptoudfpBQkcJ3TJJtVHN1AChtVYhRZylVBsMREJREZTI/HJ+a39rY2O/ly0fX5E+gxqCRiEzSgLhuQefMMMR+G7amBPlywPKM5AiZ5xaO/Po/RnFi2+8mielcT3KR1WUXcpXHnvsyFOfwH3nknACCUgUSNR5CzJBMIshiTE4IqiljNhVM1y+givXX/3X/23z+oV788EgxF7Ou5PdqUQeltHReFJpHQfZIKNsI8TXLN77W3/r/v/p7+Ph+1BkmpcqPoXUY18mFiUYEqMRVEIBYCSBepDr6P9deWceY20OwqzhRI7AUVPD9RQ7ezC38y//7f/3//rP1ifVg0eOhOnYrKk4ZqN+ramq65XeqHRZOKgDLPSkKH0RdGB088LFt7/3wjsvv3bzpdf7O9Xp5E+FrKxj7jxlvI+wLYrTJ575X/4DfPRxWLT+MDo3rSrvM6UUoRFQkEA8yEUgddKVjmtK1J7UBOSS1/W0V/bRBECGeTm58G68tbn5vR+Ei5f6syrzHr2SvRihYUQhE45siYwcGaGuQ+bEfZAS6zCR2DM5YbBACE6QMRxBCJ7FO8ecAQO4dR595MF771s/MVRX7Y73d/ebGF2ZZ6N+9CSDgjLRFKFJhCmpVhX7wqjVZ7z3scACCyxwV4HQ6hFb8+UuoJHn308RwgCFuiYCMY+39h45du7U8vEQg2OhoKkJrixiSOS4iVarRaMQNSSLRqaSIpB0OMgRw2xv89T68vkjRZgiS+CU4F2CjlPDrrjRbP+Xf/7f/GDrzbDkp7GpLZkwYgAzVA+nFHY73ZCxMABaYIEF7kK8XxHIgDUz5xyEzQzM6BeuyNUw6o8kQHdmtF2dlaXffOgT/7Nnf+fvfuI3z+PkCqQE9UkK55iZGBCCJziCAELsSZgdqLVB+WXdEs0spRRCCCGklACwUExRoWbaDZWJEjRagogxjMm4W3Hav4zHVZY7g413N0ZCzLj0F1/5w//T//mhrLc8qYqdAz+rnEVDCqYEzpDPgo6Zrmtqjh/5/D/6hw//r/8R7j2L40cwGKBXIC808ylzxgwIAwpO4AAOkMRC3rN3KEs0FdbWjnzkyVPD4Utvvn55e/P48WNyMO2TN6EmRSl9b2lQpXjt1o2yV2Z5FqrgnPdZduGNN8LuzvpTn5Bhf6yhEM/CaTJhAgoXTJVZwQYnJEKSKcH3sbr84P2nd2YH1956h8bNuu+5xJqCOJegmbgei1OiqpYmeYN3/hvf/X4znR5bWsX6GnyOGEHk2KM1jzXiOSmp1YXfVQI5IoAJrIFi4s4cwSN5dYgupaJ2dAv4+rvNf/29V7+3uZ3WTiVajsFrAkhgsCrarBZrHGpQUA4qGluXBCaQweIHOyZjauBq46hQRNbgEQqkXKlPmY882fVbG2cd/95jj/6DT/WPAwOgD4w8D9r6xLRrehAZkbXC9UNNy0IQvsCHGIsBwAIfXhhB5yRt7WzaDSAmYwOo9YtTomSUDIkgzpAqqKaAsFsfjKdjiMtHw6YO1tZ2ZgQ4ImcksPSBmHBEYANHUANqQIGRQMZGbExgUXbGrdc8w5ST9t3M0mw6bSbTggdrI9/3ZMl5FgExCUHQWs9I55Nz96x3iSgQakEwJK28AxyVmayvLO9fvRmnwWY2TdKsrJ586uneM09jZZi8Sy0NRRltw739lTwqi8QtoSPlBk+E8Qy7Bxf+xf9r+4WXT1G2kiyDjmfjSmKdccWqIO/y3PfUeBbihsjKF59d/cxT/ccewZFlFHkUR/AcUZh0kyJCElSEGRABh5jBvIFVOpY5QQUHqYmeyXswt0oDZ4mqBur03/67V/7oz5b3J0cgrqnBGp3xsNjY3xLvl0crs4PJdH9a9IblaLgfp0ipqLVoLI8oE5WJR0lO+MGgET+Ns0m1U0+3EfcK2hsWT/zBH4w+80kcXZs5Sa4XwXXdFFluUIUFACCGZEYSAAOcdpx4awcA3I4BGJJiU4hHiGgSZmHvjbf23r44uLVR7ByE8UEWQ5Zn6PWk8CYUmBIkkkWmLlIjWeE+QAIwOvcgO5RIG1NiJCEVpHbSwiDAKTJFrigIa1QcGQxX81EGqat6XM1mMTYWA5kx1AxNjRgdc+nzLMuj0l1Vcy+wwAIL/BR0XsVz5iDddmNoVz0DzBhmZEZwSg+unj1/4p5CcgcWgqboXAFQIqrUqphmTQoKiCd2BmYiU/NMSDNK1dHRYK10FJA7tCn3kanyGkEX9i59/c3vX6hvTTNLDOU7juHHwfOZKuEDLQALLLDAAr8AvF8RSEC/lzuRmJKFCCKwN4XVaXZrF/vxqPQ/duL+33r0k196+OmPHrn3lCyNkOcGbx2bOBKiIAjaktW4jVu31nbE2S9t+zWbzVTVOZdlmffeey8iBNR11XLW1NRgiY1IiGVumtnZ1Wjr/0Mgdk5gMRSWODa49O7N7zy/+8NXTiuv1LEfUq6JiZRMmcCuVy7tTJtJr9e77/z6M584/bnPuAfvqzN2g1HKvLEkRpSOF84Agwik4HYMoJAIUhaXORAhJYjLhsPR0nA31lcvX12HczE2sMZilUKdYmTzRR5iyLM81jWiOvb1bObEHV1bwf33mEVmCIuSRlLxXoS102sTgx3IQ0gJzDjSm1mst8Zpd5LPUknOE6emZmE28woxSMsqJ1KiJign64nkgwFWlpBlrBbMRJxg3v3vlHyWCHwXbcdh3JLbNLESjEEe7MwLyqBFyuR6xDcuzv78jYsv7h5s5n3tr2rM2DwbiZEziKkgioW2+2+cEpu23X8mtBL9nxlkKJTySN4IakaWHBpvwcd8OYvTnbh9bdCMH+6Xnzxx9JkTS/cvYYlQQjOkXCNp676gnXsVk1LLSyCy+VBgIQhf4EOMxQBggQ8viDq/eGt30q2VDAAibitEMlBrB6mG5JC5iOUSw6UlRbqxu7G5uwcv5dJyUzfaLTUQQIwyJQEimX6AAQDABoqgCApGAaRsBDCbY3XOSAxiJpYEMXGsM9FMmlmzsbE5m0yHvbWlZSkda3JsAjUzM3YKDkBEFMjds+Qp0QFMQRBuNCYgK4tsfXl0+hxt7cdKd3cmt6Z1Wj1y/+c/y08/hSJLmVNQZuDW/KetoBhJ0EBBzACnmBshGLZ28e3nv/mf/T+PRT5T9OPuXpHJQZjGnJPnKiTH2aA/NPI7s3ripD5x9Ml//L8YfPxxnD2BoowEhRMliRBwZ4/IUEFDqABAC6QM8EZz9/8uGfhAG5bMYIaGEUqAomJ/hu+9/N1//l9MXrv4wNIqj/c1NvlSuTXdpZ7fHR8M8t4w70/GM2Xvh6NJrOtpLbOYTeEquBqugm/I1/ANtLIm6AHjYJjbyfXyoXODxx554O//fZy/F94fECuXCRxmlRcRIZub/TPEg6RNYxLr3BDbi49EiQgskNg0hfdQw7QGs21t3nz11dPTWbG3u339+s2rV/a3Nr2mcjRya8u1BrBvQAHJwRHBxeTavOSf+fqneaQzMRIhgBqgQSeEie0OBPAKTiCFJHjDiitOL586c8+Z9fUjIm5/Mt7c3gaIWTwRgdlMDIgpBlWWxQBggQUW+JUAtU30jqP63nupdT/QflGGU+k32WP3PrLqlwnmmRGjE2KRoIBIlWxvMqujOV+wZEnNC1kCWSStStFjy/1RJpIgDjAyRhJu4LZw8MKV177+2ndvyqTyrUf2IXuRbh9rt7vmNgqAyBYDgAUWWOCuw08ZAGgIFhOMTVhc6eGoAo2jm+j54fHPnn/yd578zN96+JmPrt531A2KWEhk0dZTHJERCQ26R8ChI6bJYcPxlzQCyLLMORdCqOs6hNA0zWw2m07GS6Nh5iQT57gN3yKa90TttknNvG0NsCCEmFkQJ7i1sfnN565/8zt8/cZxpWFIRYrcKomZkzgVR350s2r0+JEzX/j0+d/+DffRx7E82gA06zfEraOdWLtsQAzOjI2sWznapjy3pCX2DmYQwfFjw3NnhXlz85YcTK1pkhmIFVbFJon5sphVs15ecDJE5M6lOlaz2bip1h66Pytz9i5JgssaUg3Ruy7Kj0AO7CAZCZnAcT0qilPrA9cLO9P65o6f1gWkhDjVTMFGbXxgI9Q4TcyF8mT7YHd3t5f5YnkJgx7YRTPvc2pT69DJKVJLXqO7aDeSSGdIEegUMUlJBVY0lkfPNwzfvhT+3YuvfuvqxmbeD8PVQIULyLRtSrR9CSUYUWy7/1FSYgPzvNFO70cX+Klwhl7iLJoZjC0IgrPkIyT2e1xvX8X2zXMFfeneM1964MyTa1gllAKHkJmytRbI1l7UxmRESqyg9px3Vgh3z9lfYIFfOBYDgAU+xOgsT5QBnZc7BGaQ2LwOarv/pIAykKsbFhgMgKyY1vWkmtVRQ9AEBouBQCSAmDkAhsCWfvaOexdVmoDU6g8MAITgYI7NEYQM1KokERNbSsn1RnlRVE29vbc3qauiWB0tsQCiwiqWUiIjlgRTmAfLXbPoRcJ+mLJkHhARI3bC7D3yfLS03oPb259d3tmf9PvnPvVM9omPoMiCEABvTNqxEFveeGTUlABmqE9RFNif4uLl7/8//vPsxq0HltfzqplsbfTKQvp5pYHYWbJSCp/1dmfNjXrqz5w8+tlPLv2Pfg+nj6NXKrQxMjAbczBmvm32LwiEBGVoDssAp+1FRC1NJgiSeANF1BqnAzWnhO19vH3l5f/7v5j+6MK5vH/E55OtLcnYDYsbu1vBYr8YZCpNFYrBklsabFi8Vs+WTp3g0UiHw9jvhX7ZFGWdZ3VebqdUjQbxxBF64Fzx0UdWP/vUmd949tjnn8UDDyLvbYVQQTIpk8FXOvA5E4wQu2xk50GSWrdHArUuVZ1Q06hjazQxlN4jAdMKed6vmpuvvrq6tbEOdWSz3YOtm7f2t3fUlAh+1JeijKAI9WBnlkftrrWffQAAdAwRhhISKKL7c26tNCdStZQhA2aNxcTe9WVweuXs0TNHM8kcaHdzm2OSpBlxq4bRkKqm4SxfDAAWWGCBXwnQe77c8X3D7U0sYKRK5JXTrerx+x49MTzGsAyAJg1RsqyJKjk36nYnszqoK3rsJAR4R6RkaeasWe67tWE5EPYGEFJEAySHCeyK3Xruze9/951XxmUKYt0RHeYS3G4T0eGuWub/sZgBLLDAAncXfsoAIM2mRJI5n7HPArtKs4n2pvjcgx/7jUef+d2Pf/ZTR5846ZZ9o1IB6ru7H3Xs6Qi0zppzSrsxIK2Jjs1f95dRfpqZqgJgZu99URRFUZRlibpBVIDJIAYmEmIAdsc9/dAypf2lUqhzIoSE119/5Y//ZPsHLx9LtJxSkZIoACRmFWcsNWcbVRz3B8sfefTs3/4NPPVxLC9tk03FOcoJcICz+QAAEChpS8bj1rBFQQQycJ1qz569h0YIYdBfWR4dO3rk+oULoZ7VdchzV+Y5TJOpQSnpoOzniSUh95mwzJpmc7y/fORIceI4LQ9iCknYmFOMueRs8OhWLAEcgZTgZItCXgyXTp9dAh9sbO1sbCHGXpFzTDz3TY3cyj6IQX3LUl1vjA9uTQ4qT/3VkV9dlrJHLGTzvRABgJKhUzzcLYhkNSIAAWmKFIisCOTGgluEb12Of/TKG9+5vrFXLvn1U8mPdNI4YzEDUUtSAJGRJU4qmtgSt2kS3BlImX2gEEKnyCMJkMiSIDgkSZAErW28nU93z2b41OnjX3zgzCeOyQmPTOFYHSWxeZxF+44yGVMiJBDmH0mxLlDprmmHLLDALxqLEOAFPrxgA1vyQGAjUAIMfLgcdH9vVfakAigic2AMVoHHj2Qx3dvPet9699Yr16/3jp6eCoEpEQViIuJgH8T+H0BrOAQlGPNh8zSRKGVCmZETE7ABClLlZAyoTzNK5YCPnNrYuf71ze3w5ls7zanfvH/oGEsm3JTQGmKElBAY/m/2HP4PAQMFQxA9HFRUqTZlSz46efTJQZQTwV3zxa7qXs8PHMG16zez3RGmxVBCg251B9Qr0Ciub+298vrrz3/vN8+ctZ1JOBivDoaxqfN+D5OYw2eU9SyvpmGjmo2Xh8eeefzU7/8mji6hyEEWjZgcOycKZO621wED0Kz1i4K2fjXWWh4YABwGAUQ0FuuRSk4O+xO8fGH32y+8/a3vP1IMVjhrdvcGWUEZJpNJURSxjqtLw2rjoG5if/3YO5P9d7U6+9mPnH32czVZFVNd13VdYxakCYhG9UzWlvNTR/OTR/Jjq8XxNRw7hqKHRqrGgnqXlQB8QyXlBEZU57tis82+xlwNqa1xknG7DWDrGjve58lYnMA75AWfPrV67+kr3/6LoffHRyvrlG02afPNyxcO/nTvuy/8wf/xP+XhKAknJOu0EvYfEng2P0J0W4L5Kb/D+uL2fzAwKFITD/YmWkq/KJ/I7l39+PDTDz/5X375314db1zau7EXD1JB3PM+z6Xfn4UP6EG5wAILLPDLg72XZw8oaSfc6poyhERqQGS9cbDzxrVLD528bx1FDiu8xKbJADYVoMiQO2EGt/ROIlWIIEUTh0FZFE4AQICEZKiTttrBSzsbFzavHmCWyLUDYwLE2nR71i5BkkHtusxAO7P9oBXQAgsssMAvDb3RMlKkWtOsppktud650fHTR4/+nWd/79zS8Xv5RAmiZM00EnmX0Xtr046hckh6OWx22i87Z2o8Hpdl6X23+1PVlJJPioMZzCCMzMF5EhiCmvq8UMBwyA0CAQkIIGrdjibV9EcXNn7wKl3bPHJ0PY+J1AKbdVlirOYD+6varDx0/vRnPoXHHsNwsFs1O7BBuSqAB/IE6Wr9zou32zGYtXJu7lRlmiIngZCY8zarGIrTp5ZPnFh/+4397/1w75W3pEo9ly1n/XGYxjoYuZSSWWvna708KxM2d/bf/YtvPnnPvTiy7n0YewYKdqyhZsoBFA4NdRQ8JwBBpyq9PkbO/+YXj9T1BU6Xf/T6dFavOu+11XhACamjtmtutt7r3UrTN9567dKyC/eeePj8Pc7xbSfguW6PPhgb/hcBhiqCgzAEyo5yynhMuAX8+VsHf/3u1W9vbu8Ol7Plk8kN0syg3lgDEiuDpc0aTIREljrjBAYAFRiTgq3NM/wAh5RgBkRHQSyJghJSXWilN64/sNr79D2nnz137PEj2SrgAKIpk8z5BnS4jTTiNtnOOpdevf1etIe9wAIfSiwGAAt8iGGKpIB6sJBrbi8Zhz/AgJIRGROBkSJNCLVD/wQV7kTp+VyY0WR8dbdpYp41LkEktrP9BLMP4v8DsLFPCnAUi3CddI7EKIuUJxYhsCkIKmocybgvg8l+NamTrPTt+PGbuze/sbG5ubtzfPXT3EOvQOmYLVeEgGDagPXuWfAIOpRckVCpBkAcvGukp4X0CLjn3mNfcI+srF7f3s5On0AmTYpwXjCPbJ4jMSIswgimlpCAqplcuf7m93/Q955Sun7p0qnhsLd+ZP/G1WZ/4mrLhT3nHLAXgxW9tccePPr5p/HJxyFZZDYzEsfiCDABC5J2FB4jMDQ39QSDJagCRnK7vjcAiJZSavomA+cxDXjr8o2vfffy1547mfeH4g42t31ojhxfnYTxeP9g7ehKPZ76BjGAfbEfmrf3t+mxc4//k3+Ijz+Ti+SWEGrUAbMGk4CkEIdRD+sjDIuaxIAAcpBGk0LKohQCJfgETw4BYGZO4lphsiYwBFAoTNEaXjEAIrhOgYLM+SbEUhhlARBWl449fP7GUPZmY5lgKIPT3Ctm9tqbV6+//a5c38GR9Xw5q6EEJRDa57YPwHg63CbNvZS6P3W+p+q6TgTi7r+jwLzr95ZCSE3VZJLO+9V7eqvHfv8/+d7FF//65e/98OobN6Y7sxjcUpkVucXFAGCBBRb4VUNH9e/+2hI2yWCE2PbZSRMjOnr10tufePyJUXG8ghUs5AgpEDEBIuj3euNYx5SUvDAswnuIc5nzg7IUohQaJxkURIhECuxhdvHWlcvbN1NG1nb/W8/r+Z3ZyAxy52j2gzj9LrDAAgv88qEE8q6pmzSeFZUdz1Y+eur+zz/yzFP3Pn5/cUYAhNoSQ4piNKA7RpyHJa+bM+VvE2zaZ35/ycEvDqPRCICZtf4/qsrMAmJXoKoRE5RQZiCmGCzU7Armbrp8qOAyQp2aUZZhUuPipVuvvkW3dpaaNEiwGBNMyRLDwCAh4wqiR9ePP/Px8plP4OgROD+pa7DPAA+UCZ0KmSJYQUlbSxxjQBmMdqtqALiXFynEGtG5jEukphEnyPi+3/3ilcJd35tM37rcTOph7p0UDbtZPQ2zOgsOalo36l2WuV6T9l58rfnOi9mZNTq7TogBMWdQIFDW7jq8oGFEgBmccIKHGCt6GY6vDn7/S0dzvfzf6js/eEng+8EYkUzZ4BQAXALHkOV5v8wLcdFRbam2RN27T5Tm55GTGBIp2d2yGW9hWhFnDsKUi+MZ4UaFl6f4tz98+fWQtgYDXj4WrZ92K1TS7/Vq7CenpMIJMFJmI07E3YgDre8Au8QuMcBBkH7mg1FCgqmgEcRWKqIpT2lQN8tZ9tTRY188f89HjuEI4FAlTIgiYwD4joXQFSSspO2FNu99GLWODwDs7jFEWGCBXzQWA4AFPsQwQNslCiyaMUXiNvmIDm1G0H7HmJAQGkwFjYBKZMfAj44wPnMP+9GfvX25cTGIGqkxB1FyZEntg6TMkMFrl5ua2sB6YpAHZWBv4NhWS3MzFIrIKmjMZlKnRjEssLa6tY9Xdjf/3fMv1qfPDE+vnCrgmAGOsBiVsp/TqfwPgRiEUmwiVQbzapwE8GxcNpqy4RAPP3Tv6tpgc2P53Bk43q9nA+flzu5/J5JAG1oVoT4pTFGHnas33njplfvWj9zYuDXs9cq8wN6+U3CkIWd5Q7l3s1mMSGv333/yN54dffIJ9DIzRkIrWjSDEQwIQGSgTXeAegUpRA2sjesEv12CFHXsAjFi8Mg5NAGXbxx883s3vv3D6uLVU0VJTSOmnsmaoDEWJD5a7sq4Nx1yMSW+srOzcv899//d/xgfexRFAZcja0tHFgAVIwHGcEBOkRhgSdFPI5J68eZc2dY0DbKWwTMxlIB0k5/U6pS5JXqSgWGQuUi5ZabUAd6j1li4nHolZjOUfv2+s+7UUtyox9tjGYehhWUpzjpXMePWNg6m2fLQQwVKJF2sxgcpr4zeUx22yWmtD5bN1aNzxisANIytOha5Kwk+kzKVoZpa3ViGj2QnTzzUPzJcPnvl1Hevvf7qzuWtUFWTKctiyVtggQV+pUB3/EUBQEzJwIAeUgtJlZAN+29dfvf61sZ9p47ViAQv3ofYsCsi4BhlmRcN7c1CQvJOQgMpwOZyH4tcAA0h5JKBIR5sNAN2Mb588/rNvU0aOKUAKFunFSNCIpC9752eaSECWGCBBX5VYDSZVUi6Nhg9evbMJ4498Mzphz558rHjWOqBtU7VTJWF+lwzWl/KjOHmmxGZj0VB2lq7t/e+dh8ZaT4S+GUMR9vWfwiBmYuiIKKmadKkuvyd79N4GoDB6vKRUyf46DqyLBcHVRiI+FDZDEAEhsRgTCf7b7y1c/HSssnRYshVSGYJGsgiiRoI5gwNyeqjDxx76qM4cxIpzJIUg6FXyYEigluzJChEIUkRE9AaEMEY6LTuLRxgLKZGBMpKcTk0QmfuifuPNWO+ubO/V9nlTUqxyNkRGwRNZHIkMoshhCYVeemd7M8uf/07Z+47lp35fAF3YGOvBbkCdYS5tmmtQGQo0IvABIicUghLTk+uDf7gs6tcbQ7o+g/eODKjXmCv8AntDIAMDN2r97OlpSeefLD/+U8uP3w/F1mE8WGvres7gwxyl7WeCeCoPrMMDOOYsDHG81d2/n9XLr8yGe8tr2O0qlLgQBG4F7KsxrSAtZSxzlzHAQAfDgACTEnhEmeJjTjyB9gRGqFmJeHQ0vRJAc1THDTxNx565JPHVx4d4RiQQ4FpxDhBGT0BWuHH3GqJE0EB7fQl7VWlgLb8zruHELnAAr9gLLohC3yI0bnWcidytI5u/J4qjbgjcBgTiSbO2GWgFGfS9FZBT6yjHK784EcvESWGzYBIlOAaIggRrNuoo/vzpxyJAmBjAO3MgA2pNc5r1yfSubJUu0ISbOBxNR4MRql0TXOA/QaDPo9y1fyPvv9aFrO15RXrYV1QgnJAVQ2pIXAn6mQ24kM7ddz2VzEyIyjmCs2fG5qqoaSePNgZQxWmUIay1FmeFw6DwerKSNbXIigqDPweCWHXbYcnJLCadjEKTcMbm5O331k6vXawt/P4ox/F9v6F1146vX6qKIpgpkEbth00e5lbO39y9NRHceb0noUBjYjYTK1VyYJMmNy89Xz4uvOTJlAFQGwESNeeBjBg9pRxTBhP8fobN174XvPu2yupqXcORoPe+on1uL+/s33LldnaoDfeHffz3rhq8pXljen03ar67G/8xpH/yd9F00Cb5GiSpMmYhHK4fsakBOMUm91x06hlJEPysBxMHGpn6jIxRaqBom321+AMIAduNcAecwonwWAguq3XJCgQrfbIkSLgAYMawHLkyD7hyHCwzNlwz9yuhaZxfR4VA4wbTBWBe8TmwICKsqT2Qv1Al8Sh3f+dEZJkANTArbKzTYA2oJe72qBN7IG8k7zooaljUxvbius/e/ITZ06eO3n5zNLL333lyoWt8SSV3AgAJG6fZ/6x6upyw/x158MS+SmS1Ts+ynf+wIL6usACC/zN4nB17gx2VInb7r/R7cVISW1FLr97fXOyayAEkPfOuUk9cXlKBobvZygFu6rBzBeI1noNknOcAWxJY2hvwe0uPgIHzWzjYGenOshX+onYgO7VgfltkrpwGVIYY657tEX3f4EFFvibxXu1tnO8T5FJBul6zJgbfs+p+PPbJhtTZwYLUeQ1r/ilR0+e/8KjH/v06cdOY3kI5jrWVZP7sjcYgTFTTJuUWMTBzwt+Ooz5tbZ13r1Uu42ad31/vuiq5bYybqW0nR+pWR2ymDIjgLFzsP/G69967psXfvhSvHydp03eK+958P4nPv30iac/htMnURRtPlgXbNaeLraWoS8AxtOdy1fD1tZqni+JhNkBSI3MQGYwmMECpbHE0fmzdM8ZlPn+wR4VeekyY+ihRKJVc7PB1LXrh1r7v8MMSKTcTgmScuYJ4mMTAGUvELakcJyfv2/lyY364q3Jzjif1GVKhuhd3mhjmRNyaVqnWJfq2CgRX3/tjcGP3jj2W593UMya4DwyoDaYQckMbb+42/IlwEMyf6sZu8z3Vo8f/9yn8oTvXbicSFaq0A+xSMmp5kkbdvvD3puzfQx6H//UM73f+W0cWVXnZq1VLJmX+dXQrpLa7vd/zpdFd2HcYTlE3UZVO4/jzs+WkXKLOfIEmjlsRrw4xl+9c/2PXnyDHnmUR8tKGfYrhCwbDnOH8WTPCgYOhRraPVW77rfzAIu32xpGbPbeAdj7/PJsaJURCkoirbsuI/nYlM1kZTZer/a++MCT9+dYNcjUJJt5RxVc0EgyjxwgwNi6X5qp1ZSgZejNswPnnZ8FFvhwYhECvMCHF0QAC9hDBOzQxZ8S0zydh9ugPQYRgYnEy0BQiDlHLnOcZ7RU4tgAR1bWm72tnavXc3PDwbpy3qQc7MWig4oZw0SJATESI2kl/NA2HEeo4zykViXHpK37Ybe3Ty0vAYjz2XVruQstUMlMU0Ugio5m4Bkj9qhcubQ/vbi/F8rBaMUV4Dwd5JJqlgbUILW7d1PSmaZpEuLb8VWAETVkCSrEP8/6hMQ55zNkGTxTBnFwDAcI4MURAGLu9cEMosyXCiYiSQZTcNu9JVFkCT3mJponeEebf/XVN/7NH90bYm+yt5b7avegqcJgsKrsmqSNml8fXZzuXM3t3O98/uz/6h/gwfNVNJVeLhmTMLMIO2En4pmE4NrEKpigvRIIzBAQYoy1k9zIT9WiIyOECJtWBROqCs9984X/6l9ufP+51eZgmWonWuZSzw5m1f6wdJkQmmaYlwbOV9df29/bWOo9+7/5J6t/7+9hZRXZEOUyuzL3WeE8wxlcTVwx1WKNF59n/aIYusyRdIWkExaGEhnYzVvppSBnCDE4MyqUs6QUATN2lNiMLFGKpIFiQEoIIokQel5YEyIAB8vQ6x3f37nyw1fitb1jvdU4ixOm6drSRQsnnvpE8eiTkFISi8ujhdpLYBAxv1+R9/5XA0DU+hERdfuqQ34rtTZF7dfWsYhBGdAj9Bxnwt0QzwlyH4yYPcAFsvNLZ58+8+gD+YnejC++e1GhGYkTB+ZkCamBBmTt1CJC1ZP1WXJTihbJG3kYAe3Ngak9KCYQtyEKYOqy3QhtetrP/lhggQUW+Gm4fWex7kGdAxAZkTIpkbY3RLCyjtOu6zFuTT5+z0MP9E6F3ZAVGbxXskATT6F0YorxVMdUoIABdT3JfDi22lsSykn7LEgEcF2BCoxhX3n1W1979TtbtBdySywKVrr96omps3kzm+e+WCvJMzIj/Xm3vRZYYIFfUXzgYom75KrbDwiIydoiTLrCEAxybNaHFWyOKKTGUgQbMgcvqCsAYJeTL835YDJuetvpC8NH/uGTv/0PP/N7Ty0/soJ+H3kPpbjMFwWJbxljjlEKl4KiU6m28VndcbVHRYeDgXlN2z5+rvR/AjBLCIRAhwSVyCAj7B+wMiYR3/ruzX/+L978w3/d/PCF3sWL98d0NsbTMTSX3n7xa39J9fjYkw+CDWUJ9t34IgBqtVhiVE3os+DStct/8ZfVG2+MQiPWpBTYsSpl5vo+P9jfH62NtpvddPbYk//7/x2OHUPZy/sDYSZhAhmhYQQHddGcCgGmlMDKIjm3Gy9mYRamw0c3/ZbWuwgAJfEVcsvy/v0Pra2uXHz91Wu3rmSDIkIjkYk0RrWZE8lheV2XyRLJzNK4qo4NBvTAvb2i3KvrPBuKORBDYA4Nw4CcIAR4RZY0U+eEoZmhVy4v3ffo+mBpv2reuXa1Cc3a0mi5KLkJO7A/byZHf/8/+vQ//k/8Ux9Hv0SRq/gEF6Gx9Z6n1r6UWprbbZeonxMswYhaXbve3uAfTGMAkqMIi0iKaFBGKBDUsMf9t4n++Mr0X/7wzW/emjUrZ6MsaeVRgZIQVHU6k5kWBGKYg/KciTCPwbbYznEAwNiYIrfNjvaDwGRgEBs7pXlL5PaDAVEycuZ6IOn77Iig2Lk+3Lry6SO9//mnH//C2exkiWWHUswRgcShLHgoyAgCahOJuzYOExgkIAG3fxKEiEHutlPQAgt8+LBQACzw4UW7Bv3YAnA4KH/vZL7tLjIbgZRMASUEbwTKDHj8eH82OwPzr+7Ut7Y2pFjxfpTISEGmnRwenWlv9zrtwtgysc3QPqPonFV3mHPbfnmvdV4rDuAIFwDlCB/ZJwZcIK+ENCxntX/hYB9vvSty5EtnVgoZUjpI4HTb/Q7EyDKGzMfg80L7x7MQfo5g6163+23v1BwY357Pk0GI0p3U6y45ysEYDcDwSsIETVrNerNqqW7KGJ2pQSJzMmJjMUpk0xjHjHqtF06sYHmAsiD2TvIfYwS0F8NPyiCMuC3iiJxYiimS+NYG1AMjB8oL7O/i7Td3X3wxXL7cm42XRQqmSdQmsEMqBlnGLk1mSJGzrIrp+sH2wXLv6NMf6z3yIPIM6jAcIhLAUHCCl44+0lZxbeAYtzQOalWy6Dz324BIvs2UJwGDO8amzU88KZl6U21pS7AElTlfqg3B6nYubbSZunztCHqjysYhmXgHtUApMQVNQMurZyiDKAAK+6ALzE9ukN6XINP+mOA9dBK7zbdiEs/gPuDhBe5Esbx8yo+kTAW9Pr56efPm3t6EhtlgqZeyfkMxmQIGJxwjR0sWU0pBDZIfsm7nr8OAHlpgH14oODyxCyywwAJ/c/iJWyD9mFsa2tKCgSI04g6a/c2dbR7BZbkCEZQQFIGRBC5n58VIYQazRBy9kLBxq2EzgyWwQKDAGNXO7GCaquRAmWiCEeGwHLnjyDo2YccB/AWRXhdYYIEPI+aCXJ77ehyW7l2r2ABg1tSZM3iXZVlwlKQzE3HDpRxeGot7s7BfL/ni7JF7Hjx78h889puPrJ07KkcMKcQmE0fkgkZi6bq1Zl1xPb+1vW+Beuc3f6GeP6TzqTG3TeZIMKR82MOlG3j1bXzr2+mll1ZvXltxQWPsm6RZXYhfKySLcfraK9PvPt/79KcxWILL588JY9IuHt6QDFXNVcOhhgYgKSnIwxIree88OMYmSvKrJQofc++cwEgABsW5BymgEXAAM+TQebXNvXsf3KG+brlxgIES0CAvXMTZ08sfeXh74+p2FY8Phs20ctqqH8hUxTRPKTJc5iQoH8xwawd7M8kyEQmw7I4pU1vViylILUvKqhBn5iCSGBB4t/7pz+zvj29ubOxcunw5NLMY+2i2y+KhL31p9bOfxH33YmUVucAowRKCwgOaABCY+PaO8s6MhZ8Dfvy55yLvvOeUO/J/u+QbkMAREqV/Bfjry1tffvPWCwdhr7cm+SpF8gHeEigG0SAxOQCM6KFu/gbNS5L3SnO6WoVABnf7g0MwPnR2vX2085Ch7k8mgaPZfqp2jqb6kbNHP3fficeP94dAAXhrcxuJ1JM5u+Nj+WMfQPmxU3AoXlx0/xf4EGMxAFhggQ8IY2t7ox3BWhl8so+PPrZe5Ut7L7+9s7Gbg51zDUlj6XApaju11qWtErpnsNbVh/8DygBjmIeCFKyt9k3ayHtjQTnaPTj47sVrMtvJcR/OrB+TrITmSGbgZAwjqDkm3+YgAHcsnN7QRh/fbeC2IUuHVkiAwTQSHAsYhqaJs7HW08yQqRIQSRMrm0DhFGKYTWdmNlxbWzl1EisjZDlTDvYfUBLIMI8YjZiFhBUJhRCahBDxzjubX/v6u9/4zsHla0cDlS6DxqIoVDXEWkgC27ia1qol4qbgSmyW73/0sd/8Ih5+EN6DBcSdT2RL7lcwzyWkc9MqNiihTYtoRZ06H+HoHV2YzqmB0Ho7mIFAYsKqEiE0Fy2zAwFQNbTkzcCwDIAptHBanj1drq0Hvtkk7YsrEVxscg9tprAIUSCBHJEICNBflsAyaRKmBE2ahB2BTh05hdU8O7v04o0L33/1xTeuvrs9mahGDLOyKPbqcaIEMoXWGmsyycW5zColdLnBd9iCtbOebjI03222HbBFy2uBBRb4JUE8m2xt7b195dLsnmdGJeoE5cPmihCcFym8yxvECLaYiyu95CIMUDvpNIXBPAKwdbBzc+vmQTW2gp3LkMIv+zdcYIEFPoygdvL5HlvIQ+hcu9z9JAAjtX4+s0bNQAoTNIqUELE0WOFacRCKKVbz1QdP3fPxR578yIn7Hxvet44hA5UGIvLkqdus/QpAWZs8AakwZ6yROJBWSDmlXDTcemfjO1/d+fbzB+++VaZ6tNpzzvtITRU923KxFKGvvXzhxT/72qfufxSjI6AA8l3LmFsNGrwZTDGdxsnE6sZBW502EymgChHPPqubGImOrh9FkSF3EIKRaSfone/bmDtmTZLWj+Un2Hj/XgiQ1ECEkyce+NQn9y5enL52IWaZTitSOCMxY8CMInNgFhEKzexgf/PataMbm1gbZt4rYtcKs86X6JB6R0wCIkPrbkTtZEUMp06d//QnMZteeO4bb7/62qXZ3rnlleF95x/+/d/FA/fjxHEIYMlUkVRhIh53hELb4Yn4uerrW58AAIA6GJCo2xW2Z95UyRKUiIUZkbKxK66Dv3F548s/ePu7N2YH5REaDhMcERFpOxthBZFDAogOn/9nhoKg8zNh3J0C68xXWyfk+T8i9OCcBVfv+Wr35P+fvT97tuO60jzBb621t7uf8Y4ALuYZBEdRJDVLoQgpMiIzI6tyMKusqu6HHqyt67Efup87ra3/in4qs7Jss+6qzsiMiMqMzJgUg6iZEinOBIl5xr240xncfe+9Vj+4nwswpMgkGEERCp2fXYPAK+DC3c/x42v41rf2dT/39MnnT2eH2jGfDxkMNvKvX44bdc6cx4N5A2DOnI+KoXHmaeQHTFAyEKmAHbCfcP64X58eKXH72mgymQI+S5BIrNTq+md2kMzcDoxa80MMCpjao8VAJkgeBk7NwTX7A0gJFpMbDlx+ZHy3/vHNO8yXanJfOLJ0GpzDNRtfU6wTwRyRc7XERlzfnItXuKbsKfQL8Cj86DxYzzDrvTQXMFnycM04IkIZJxMtK0nJKQgIrlkU3F5aUbKocDzct2945DAGQzivJEqP+HloDFCK4vMcgBA0TFATqgrb4/Inr11/+Qc7b1/Id6bDbs8hm0wnbpCRSB3iuJpKt8e9roG2Pd+sKzl1+NRvfBlffAGLS8g66PVCjC7z2DtlA8eHGkWNXIWRCI2AJs3eYHuv2F7E+dfkom1HgZC3S7CpNf1MAAQENoVoYiTSAIuAIuUZ6MSx3qHDm50r05R64jOISzFzSPUYmEKGAMAKYw+eVZR+oTSmodI2NMxiqqTMpQCwIgsvLjx9fOHwk/tPvPLO66+8+/rF9Rvj8Sh23HCQT1DWnKxpkkBTJpIXVk9J8fAqy2ZnBrXrQgA8ELwoAfbzFWFz5syZ88lCgLAZb03HF65fvFvudIphralZLtRMwQOUe+lm1EkoE6BaZOh5n1MzT9Y+GhJBPcbQ6/dvXr93a1JXNBAIzz/c5syZ82khP2eriAIwI6WIRv7fFlnZWNHLtU6oAxJgQskylcIy3J3QJPTUn1o99tL55148/+yZhWPLGApCQlCQEHuWNhZUJWlc3H+R5/rIKFBJotlq9oQUkQA1RECvXnz3yus/sWsXB+W4n0uHQKakwQGdOnXG9X7nLt7dufnK6/HyDXf0BFxUaRsAxiYwg2Zk0Ijxbj0aaV2xFzGYKhEJkcJAIi6bpqjCy/v2I8/J+7a4D2CWkvh2K14z4q0Gptk2mY9O00jIJEOsUOR45pmjn33+vXsb6xu7C8RkKsm8gY2UuSZEZhLOWHZGo7tXbyzfuuNOHyuyTpUepEekYIE+lHPBmvaGEQRmTeEcBJw7c6rw1pHvVtuT2zjx1PlTv/ENPHUGS6vwjGZjAjshlzVjGQDa84XR3zDn8HdOMhCSpEioCQlqgAAZnKVIwdggLiOCGqaES8B3r9//jz+9/ONbW+PO/nz1UJSFuFtRs+Bu1lTgxu3/0YMBM1MiAEZm3EimZoozgAhsmtjIlAG2mNVVHssBJkf29Z8/vfbUsWw/tRbBTfkF7TROu8qQZvM/c+bM+S8ybwDMmfMINM+WWZAAwMTUEQTwwOEMX3iiR+6wvHPp8vrNyJ0wWIlojWVSO7rIIFbnqPVcaZ+jZPro2TXDfLNQ6KFlPjAALosqlA/dgRPbd+kHd3aqt25vjey/PbNcGHoOInCa1bFKVCcXp9AAKODAXYhrKsrGD8/Ofeqw4cHWHkJiBIIBQoAYGNyY2ahaObVqKrHOkoF0ClGGGsgggQE4mJHPFxaxtopuntgSeVUokzxCAEEWYJQZEQGpLnOLIEKKePmv7n7vu+Gd9wfb40XpLPkOqU0ngXk8GPRyn9Uh+bzTGQ5KDfdId4YLZ77+5ZV/9E0cPWjTmoYDQHZ2dvv5gkEdwRmQHuj/Z7uguRFh1A/MFx/oO2QWIrfmDLPJgL0+gQLglJNCBSbQ2akbQAxjdmBRICpShFbQ4uDB4anTOytvT+9sAyZiuaUciNUOrISLBiIGKXkwosmn9P5x7BRwcJZBVRMigzOIgLtYObS0fOKlAycHB37w7k/fvnXxzngbTphdmTvtyFQCwgQx1DQBAdSmB/bwgPBsAGgPMiZDpL/eapkzZ86cXxDkIlmJ9MHd65fWb+w/MgysOTXCRmke517Q89wJSJWyxa7L+1lrftdsWVFBoFSBN+L2pbtXb23erSlxViSdL/WdM2fOpwM1Q8n40HbxmXK4DYsf5FCUQIhaQxOY4Yo8eam1G3hoOcblgWLf+bWTn3/iuReeePaoW3MgBwYkg0OzNhSqDzb4/hLQqsig2u4qawJ6zSxML1+58d47m1cur9XVWrc3FLOymtYVpOsdeiq4v9MfLByl4t07mzuXry5/4fPIkzlLTMQwU4Y6aFJFMh2P43RMITjPYpzMLKmwj5qiGYkoNJl0h4vwmXJj12PW2t83EnJoM/VOzOYMCn7khwsbkKzjPDTCFPv3HXjphVsfXLpx83tdFKSWJXNqYApGUbhmItXMORmPdm7c2rx2Y9/k2bzXq/b21Mxmq1tL2qa+TNT0AMxmmj32k/v3ustLOHPqGNd3XNi9d3vt6fP48leR95Fxm2B5gXdCkoH23kZk7YkrtT/7k0UJpCqoSEukBCUgAwRRYpLkveQQRMY44o7hDy+s/8XVO6/dKXe7B9y+4yFfTBVBMrM9tRO3CwhVQAbUj3SDNCL9ZpmRAWAyYiMgKqBmmsjEFBRh8Fb50UZPp8dXh59/4vDnTxcHs2brBlzr0dTqrYzYZi2JuURhzpyPyLwBMGfOI9AM0Dlrvfua6TWhyBHMbsg4ncNOFfV4kaZbV8Y7Sfs1O5AlUoIzzFr/zK3xXiOYnj0ZH/3t7sjeAACAAElEQVSIHMBKEdr0D5q6JEtX4jSGOlFvmK2e2Nm89crtarRx8Vx3scz5+BKGHs7BITNOESkhJVgCAZya6KcZGrTH64kq9mACIBEizKAAvCMAprGJtUwjUkUpOVXdq9vSgwFhR15TojxHbwDhKcwgqopH3HlMDO+cKkKstRq73KEKuHPj0l98a/zGW/3tnSXJe+wK+DJWUSlLmrG4breEKPHmZHotlFe9HfrqSye/8VWcPgbvN8t6gVkMSg+UFoKHgsW9GQh8OBGaCdAZcEAGOEXW/AhVAEZQpmZoQJkMMXGoDI5YdOZqbzMXVQMpHLFycwDKAPLu4qkz64cOj+7thhC8Z0fJQ1M1AtVwqTb2MBiLggIRk/0CdVM0u5EUCjABAgaZmRkSA9W4FO/6eX7OHzn4zOqZg8d/8O5P37zx/qtX3h2j4g4758zlJUVohRhBDNKHB12NmlEeQ2Nv+XjdH3PmzPkVxixE1Y7cmWy+deP9J4+cy8QAds3iOwAgB3QydCvUFgTad9x1aM3vlEDORKPYBNXtyb1L69fvTu5T10uRjUI1H7KfM2fO44C1rqpN3d8eDobbmK21WWVAPDJXKW0HqalL2WeOP/PUodOff+K5J5ZP9ZF7UKzrEMpur0MwgwWNKSVmLiT3IvgbvE4eq4koAhwEiBmITY2gsGgpi+nm1evbV2+Eze0hF6tZIdVoMhnFGLSfkxDyQjd3WIqjneFtDdW9+1AFNJEqCQNsSpoIyZmhrjAtraqcJg/2hFpNQ8yLIk61DgnsiKCU4DIIt5qlZhNes60+gZtedJvycpoVbmW2Le+jnq+CGEmEQ0W5xxNPrD373LVX347jGoAkyxTBDEyBOACU6m7W6U544979nWu39m1PaN+qY4MqqCltQ2ym1WtsZtu2BRGRmTUpRWIPVWTenz797LBIYbK4uICFRURCM0dOAtfOIbMyA9amC9B2GzAAuF9Ae4k4UUxICTFBXTuBIQ7MnMGhZmxFXNrCO6X+wauXLgSeFKtu6UD0wzQqoc5187Q9BSnQFBmcNuuSSWcT1x/xSBQGRTICSJSt2QcMApLOks9IlhjKiLlOFnXnWI8/e2Tpc6eLsxk6gFNAoziQPbD7b5cZPE4345w5jz/zBsCcOR+VpvpvMxufWVUZTlNOMKMJpAOcKuDOH1yi+vtX11+ZTipzSYXIRUYiRrNYlQlmUAbDLM2Cno85FmiExIksAkaUxEQsjyRQsxLR9Xl4ZDLe+mD7zu+//u7Nld5LduzcMlYYjc28h3lYUzNlKDdWQI+f8KWJ9lulCLWa9+b7hfcwtZTgFAQmS5ZSCm2U2QQHzeZkAAYiCSEEUwghpQCXy96A5kfFADOwQBkaqpwNWuPy+1t//Gfrb/60uHV3X+TVop9iDGUdnRS9YZapVkGVM1+MQrq2tbO91Ft96uyzv/XN/MnzyPwuFAuD0pBHLA+G9cxhPhFcM//cKPyb6IdayYNr346aUAs0S/A627fVCP5jAoGYhCFCXggMdVo6rYgDgZnEzCk1hlStxErBhoIYnNotk8ydo8eLI4c3376wWU33S85sbCnEEhYgKTb20URI4GjIPp0CeUopIaI126JkzWop7iFPZaIYer08R3ew8tTKC4tPnzq7b7j87vrVD3ZvbY1iCAYAWY48w3g0i3rRXPD250MAJHvgScUzC6A5c+bM+RRQhibE4AZL25P6nduX74b7h/0SAQxxIIKaKQO5Q5dRITBrR6hgOAMFNG0CI45II1R3Jvevb9/eCRPp9iUvsLlrPptn2XPmzPnFY7P8S2ch/UNjmHsK5WYJ+aw1IF1UNWq4Ujs1L0jvzIFDT6we+8bzXzy+dOh4tpaDHRCnwQdkkseQAmozYxATCT1iSvCpIsY5WOApAMZEyqYOQLRsGmWaOoH7Re5NYqlQzvLOVs6TUB3sDEkIoer0Bl0GhwQoSJUtNWbrlkQTLMIUKWpdUYoOnDELDEmTRj/wJdVVFZA753NLtVmjnjeDJjMiIlAzl7xn5WQEZRhxU0VupE4fETJ4plSrFVkoEqoyW13d//RT+86erl57B2CxRKpCZMaBJDJQ10v94dBlGzuj6e172BlBlZkflj2J7u1M41a73+h8DARuIvys26vVKCXO8v7Rk82EtEJZstluAwEAM0QlACwEmMEIDKTZu8o+aV8parxyYFCCOqQMyMGZNvMhVBvuRLyzie9fufrKxuj9kU0Gq9xbiNJLJZAEImIAAiEqo+nWJGYwPna9Ak0+3vSDmnkQUpiBatEkiE6TIHZ0fH41/9yx/c8/sXYsQwfIgA5Sh5LYbK69KQnQPPGaM+eRmTcA5sx5ZJRmy3wBmBIhI2LSqqxD1IV+7+kBemcP7db1exfuV+wji1BG8GAkykAAMhCBrFUSw8jskWMBapvqCYkokNXSRq4ujCadYTeRr0cpldF3Bp2FLpj/6MJru9U+Xlzx/Z5lGBhyEzZzFBKMkATCMEMCmg0/j1e+v3eFmui/iRoFIGaoNjp3MBlTTRbI0kN/8eGLa2YhBAsRSRETU7tz91GpavgcGcOLYxFUo8lbP/3O7//blbsbxWS6kC2AyWKYJlXfzXt9jpPRzq5A+ovLkTEJYfXcuc/8y3+Jz38BS0ubMQbXLbg/mU6riS4v9fY2QiQA1OzoVTLgwdCz+gTfnlVEmMIUaeYH1DRJFIgRRGBACNL+hjPrdqjybMiAqOSCiAGkEIbs9Vr2LjQxnGBlxVaWt3O3NU59j8icSFXbQDnyQxlZ+nSyJwYy8QlqZiAWUCIzmIB9t1HgIJQG1jzjM8WhQ2sHnl179s9vfO8/vfJXb9z+4ObWNlHNg3zQ7ezopC3s06zt15ze7LbQWT8w2cPfnjNnzpxfOEpIxl0/lvG1nbvrcWfNLxiYAEYzdEgMeEKHdGKRKGaCnCAJFAEBhBNiDUxQ3Y87G/VWjaqbL7EIQoDPPu0znDNnzq8o4WGn+If9PuzBrzTb2UTGvZSNpzXGoUOylvefPnrqN5//8tePfG6AvAvJwIjGibreNzNQkRGhBNozaa9jrTF1i+IXeZofFxZz1Ih+TLGnNkvSyweZL6LPkrjSUBmbL3ixW2Zxd7qrXWe9TKpQa0peqRmnfqioKgqkhGZoPSlMoSYEIWZSApKqEwE4xshZ5pxQEo1JkpEmI1U1ftgP9CHL9mYBXgID6h/tfA1EdV1K0Y2uM41hxXs+enjlzKm7b75XU5MzKSBNmyExNIXCSZ/FlTV2RpiWsGZZmc707K2pPB74/TZ6PTwc3ROJEcWUAiKcGXONVIew5DvSTh6DQRoTq/HMuZb4wZKwX4ybnpIlUkVqzIIJlgNZBFSgUgH3FZcSfrQ1/tNbd7539V6+9kyvd7A2CuMa7LN+IYZydzezmikBmsglglEES3uN/jald2oG25sMM4oFbyHT2llyGvtx/MyB1a+cPXSiBwGmo3HhuZM7b8bWVk4enOnf8krNmfOrx7wBMGfOI2Az83QCqZFAYQaDMAi6XPg+XFN0fWLBr3z57HRp/BcXbl66cVs6/V5vcVSH5K0zXJ2OJu38n8FMW0F34yv0CCgogRKoSlax1VBlY7bkE8KmJXLNZp0wqtSUKStOn/nO5o3rP/jBjfVT/+zZ488sgODCJGaZz52UWo/HO8LFoLcMuDAaeep9Mhfy4/Dg2lDrZb/3jVhVzuWZy6A1WJaPHN46dnjnrQ8OD/rT3R3nXL/T3dkeV5U638/zfKfaXRj07t+8M3r3g/7xU3nS7dHm0tISG+jn+TKa2cPfV1UzI0gdtdNlJFA9Beqtv/zLl/+X/3ly7cppP1jpFFZVVofIHpkrLVnUAbtOp6fG96dhC1g+c+bs138dn/kseguJvLnM4CO0W3R6AgR4j0BISEYIAND8PuZEklRSFAUgMIYqUsDdmyin2B7h/nZ1Z2P71t3tm3en27upDnmeu05uXqibL+5f3X/yOI4ewplDeZHDJbCpUC0Z2CXGJMERMkKmiTXAbLZCMsPqysHnn73z6o8v3r4x2S4H+xalGGzu7qIKgG6OxvsHi2DE+xO32P2khRl/09QnNRPgjdFkO/dBBGijHGE4JiFJBiLrwATyzcOfP3f41Gu33v3uO6++evHta3fubN26vP/UwcChSlrHEDVBCLmnzFtVgQkgpIQQQQTnvc/CJM17AHPmzPlUIHHmbbcu8x5f273z6gdvnn5mrQPJgAxC4DoqOXRzFC7Fcnt1ddGzWYBYK1w0YIqwg+kE8c9f+fbFu9cWjx/YCtPprqI3gM0T7Tlz5nwKGCC5pGZW2aytHppBzQ8XtA5pWiGpEDsRD+dVaH2aj2nBLzx99MzXn/v8548/dxSrXbgM5AExCNHe1q8mCZO2zttGrpnz7D5Ul36MnUaorinPBAZUBqvgPZwHSefYsae/9OXv/OSd1y7feOHYscrzrc37Cyv5C7/zD8L21uV//7LtbpzYd+jWdMeWV9ywh25B3mkjJlJQY11rQCYoTFWjJsm8wsqqct538t729jaR6/d7NfOd+xvDtaXbN24eNsuZqxih6lwnwupKe7m01vEGcJvWNfIae9SEQa3T606BCnDFMKTS94dnf+sfXP/DP6lIs/2Lu+9f7CwuOue898Fi1ik2NtYHVBwdLt2+fmfzvfeXPnteO4Xygx0EjbWvEYwQW9N+E0Aeys4z70FQdp7zSJqghCLzGmBNG10BBzhxxGjMU9uT3GtPzf61j/9q/5cwwjhOu72+B00muzGVC0WvJxkCowJ6Lnl8sIXffevKf7x88SKDTp8eTzzvlokcQUw1bE4VwaMWVKCUWJViIn0g/3/0eEAJZoZGMZYiCEDq9juT7Q0Xpj1RnWzZdPfI4UNfe/65//78YLm5ksByv+cRPRLjwdvEqN0ADOw5Ss2ZM+cjMW8AzJnz8WnUAY0lOAMOiUgF7MAJPAC+eLoX7LCb7tzc3I6Mxf7S1GG8uwm4mb0gHni0fwwoghRWm9XJAkHVmBUwIbAo741UEhBFtrICvSGq6tWd0fKlzWpt6YlFHOgW1ajMMixkw8Ggb2ZlVXo4v/CJF3A/NjMZRaPOYDKDwRrtTp5lKyu8vLQrtBErS4lUvaIjnj0SbHO0ZTkLw5VTXb+PSVUMFi1HCtF5sZ/XA3j4O00zgIiIkHuE3dp3GOKmP/juW3/2525j60hvUEyjmBpxYA6CyFBiJUjuNfKoCptI2Ld/7bnn3FNPYWkFkkfygAjch3wwQ2JnJE6BiBSQIiJQpzosiBcnCIppiTvruLOBzY3Lr3yvvL+xcevO7t0NHU3ziC65TNxke7d0zhxXlipLXGS9xSEtDQ+9+Fxx+OCBU2foxHFeWi18GCXdNesNF80osREJzCMaRqNQTm15KcuywdmTZ7/x9TsaR1cu7VTlNvmeMiQDvM/bxoy4T3ksc+/W4ofkIbbXZWssR7VZpMwOIPgjWJSD5wZcHO4uv3v1g6vbdy9cuRy77DudxX4fuZ9omEzGtr2DQb/VLzHBcZPJBNN5DDpnzpxPC1IyE/UoRTfD5NZ4fRPbS1imxo6BmMhSY5onNuxInlMu5Jp9jDPnvwSqYdfqm+thSws1Vnjy3tf1TBM5Z86cOb9gCCnFdj2rzDaomoAQ7txD0RkUvZzEyrocj8vxbj1NK7H/7LGzX/zMS58998yJ/MAQRQbziDm8GLeemtTqsnXmqNnwS2T+02CAZlIZXIDGSMLOOzgFKRYXDn72+a/+038yevO9XgiTu+7AiQNP/cYX8ORReeft0HG81KsHnQkCFgf9tf2QdnyXwdJOGzfbsJoBWy/eRbOgqdHGhxCIHBOgxqyOuJpO7t++fXhzB4NhLmJmhggwPCsg9NCmsY9/qXX2PxIBBoLkPsvR6RbLC9X2JlBZBngokqq02n5LXpNPltfRB4U12w6MeLZlzWYKM+KIZGDXOPjvvTdmRsDtYTMTMQOp3Rqtsz/10F+ZQbMGwyMum/s4GKHT605TqRYXusMcCzDGpI61uH6xUeLNu/j23c3XtkfXJA+dHL5D5JyCmhcajZVWZEqgpFwbIZFaU7ggbu+cj348H0rFMPNWAkyr0c7Qc4eIdrdduXNouf/504e/dGbQA7oAQwXqoB7GiocMkx+6iI9vW27OnMeUeQNgzpyPiVFTqNW9RxE3hu2kAk1AB9lTGdz5bj+d/N6bF67sbCYn1ONkfgwFstl+0Yfrk492CK3PCyVQShZB5hKUVMxEwQ/68wpKgRSui97Slu2+uVOmyZWdnR09c7x/CL1+kUZJ1ST3IK20jhw65IiIfv76q0+X9ry42XgMFiUoNDmT5LI8P3IkP3bk1muvj5wUKc/Fo1Jfa+ZykI2nJfc6heOwtTN69/3h5Ws41+24fHN3q1hawc/o/few2d6h9v81FAioRnA5bt18/ff/8MZf/eCo6VLiLAFALUDjnshQghFH9hXjPsdR0T30zJMrv/FreP55LCxBQBBvzkjE4AxKYMC02WXWrKlKimBWeUvDTCQZygnu3selG9O3L9y9cLG8fXfz6vtcTnlaLYbkjQrjDCyKhZhElRJHsspSqGsdj9OdjcvvXs5W92+cOLx09vTiuTPdM6f6xw/3l5cU07FapZqcKygTTxj0KsdOXDKVwwfXvvn1tcX++y9/9/033rw72u2PqliaQybMzTCty9yH0qlfFH9thIYbt67Z1G2T1ey59qNxOAUMKYMtotNDfuTA6rmVw+/vO3lx6+a//f4f38e4HCeEGj3KvUTKalYkasN7olksr7D4izvPOXPmzHkIMlCdiFkdJx+3ytHVjZu3tm6fWFzUaHDcePwbEkG6Ga0MO66QPIPDbJ7OkAgJFmDvXHvv7vie9SRwZKI8z+uqop8tacyZM2fOL4ZUgwnMIGoM5kGAMijL1LmKKEQah27Ny7K0NOz8o2e/+vTB00+femIflnNwROU1ZpwJwFAjxmyTW6Mokoc+3z5Zc/ZPgECoCQpkXcB58kiMCAXqjjd+9tyBQ4cPXLiEt9/Bqz+0vseLz2KlH95+c0rWX+iNOm67Itq/kJ06AseJmucFyBoHGwM1uQi7Tld6vQgLqjmTEkKou0VGzJYCWHLhcTm9f/Uqrl7Dygr6RQ6dIgCemW1vd5m2bYDZY0Uf+enC2oTftGcplHXQ7S4ePTi6fmnHJqlQypDqyoKIaxznI4UoQX0VXYhQGFEEmCEPFbSVmkdiu8RYQXv75IAH9kCN/twRlJCY46wc0BycEcxa5589yCCzb3yiz1KFRliwIMly56CMUlMs3EAmDq/fxh9/cOU765tvxjTJeigGkAKAt/RQlV6VAWhiNULklKg5n/qh3XOPCs+mB5r/jNBUIHQRs3JXyu3ji50vPnnmc08OzhF6gEct7eJiY22u2J4RGNtDB8C/bDfsnDmfLvMGwJw5HxWeTX8+FAbwg9/ODCgFMDICOkAHeJIxfGa5wKm/eP3Cpd17pDZY2BfqUDMA99fN6R8Nhc7sCwkgTlAwCxjWOLa0LQrj1G7MVQc/RDfbmIzemWzbnfvdbk/c6gv7kYmMdqtOsKznsk5RIpaNUuZjH90nS7sATJqoXQkRMAnwThSHDw9Pn8H+1TJMM4ZTR+MUJxX3hLoZdT0cCkfjja07P3597eQ5XlrF6mrBCktNpPdzewBNA4AfLAaL4ISccfXqlX/3727+1fdXd8PBohO37nsnSkjCiTi1dWcFeLcOm7HeKbLe+TOHvvZFfO55LC8h82aAuUzFZvGRCRIafRMlTYZEFj1iH8gbteb6PX3rwvrrb2+98/7OxWuTm3d0a3sA7bHrZnmn6OXirI71ZFpPyk6nQyA2ZhF4UbOgqY5pY3M0ubtz58LFWz96dXD25OGXPnPkiy/i3CnevzpgLsGVxhECZ53MZW6QMRBjRY75+CEs9c4c2JeWlu+//tZO4N1xXIIHLCDm8OgI7NOPyJosrq34kynRXr9OZ9V/Ngg4as2UCvY5XN8dPnJq5Sk71+l2L9y79tb7731w59ru+pgHxWC5z0tL66NNI2u3KTC3Z/pxx3jmzJkz528JGSGqcwSBeZ1QfX3r1p2Nu7T4pJk2pmjGpKYMzTNaWiiiZ8/UFjmazzAgwCYo37l2YbPc5gUXNBp5ASHaI6xonDNnzpy/c5jbBkAT9isk0eJwv43K6t5uNaoWJT+5dvSpM+fO7T/2z8/9ZgEzRMRxMumQy533cDwTODduJs1PaqqSv3R1/z0MGDd+KQSfA0ACKtRaT3ONTBGxQowY7dxZv7d1d4qOHPjyC/eu3ppMym7W205hlPGBwwdw9BCIrR2tbpIghiiI1ZTZ8cKws7CwyzTVmPnMYjQzZgYs1hVLXnjnYjXd2tx878LS0aMo1oiNLBg5hUUYMz0sj2eofJzyf/OwYiKBETevoCvQ7awc2X/Phe2Uuh1Wr6mMTpNGWG5myppcSFIHiQmmjdw90IMGwN666WZr8YfYKwHsrZ1IIJoZBAk3A3Y8SzrsQWviwQ9ohlg+bGL/iRAQ2UnhHFTiKE5KdYM8OLxyF9++vf7yvfvvTOvN7gKKPqRAdGwBFNEeIRsB4ESucf5JzebDRvVoaWZt9Lc4B1OYZhoHGdH2Fo83TgyLrz919ivPrBwmeKAAXLuKkNq34gP5/4PyC+1tb8DfppwyZ86vFvMGwJw5j8RDzXEwA4mYDK3dSePuZyAoA540n9SdbtEl0BP76hjrty5eHm9VLN4PlDgCoNk92E7DPcLTlAysUIIxgxuLdiQSpUwoM3Ji0s72kyonABgRfAGfaS+7T/xuPcWNu/e2dhe/fvKQYNjPQ21aJddhQKY6zfgR1zJ9suxFUnsTAI38HzAgAo4TuxqWDYaDc2cGT5y5/dNXNNU9zbrGlEiCRlIUUqLOKM/H4513P7j53R8dWTuILzzf2b8f1qYERPTXegBmpqof6grEBNTY2rj++7//6u/+3tpOfbZY4s3tWLEnTsyVcCIyMAxOERn3y2pdzB85cvRrX8y/9nmsLSPzZZ3EFWwsCUTNC4qa1QAGqwJqrKkLk8brPxiuXpy+/ubFl79394030u31zrTqR8ui7e8PrAypnNQ2jsyZOMfs84xhKcZkliows5lZjBT1aNatNY0tjndG9Xvv3du6t/X262n/8mf+xT/D2lpx8HDRHUwTdupY5VkHcArvZFq4XJNb24fh4In+Eh89/dPL18QNYTkTrLkNBIg16NNZGvk3ZXFEkYG913DvZiaQg9OkakFEcrguen3qds9/4/0j1090D7zy3psXbl/bmI7CZh2r1HFSQZMpxMDN3Z+gn8bIw5w5c+YAbKBgzFabImcU2NjdunXvdn26GsJDDUImrEgGdWJOsimUZ4nzQw0A3cDmtbs3SptKPtRpTeRinZCU5Je3PjZnzpxfcljABBKYISREiEquFEcjmaTB1K12l84fPPbCE88898QzZ7pHlpCJhhDIcV743MEptK7rLMtm0V8rJOK2MvvzP+AeY9//DzGelkWnKABVMGLGyEAuL8AOb76380cv33/tzd1r1+/euznh9P7OzgGj9beu8jTB805d+eXFA2fPYHmlWYxLRo0rvzIrc2Krkw48Y2mxs7KyLa7WaMIRRk6YoSmmuna5LzLuMHdht99+d/HMOVpZQOGcdzViBBtImFl5zwWITbktkT9Kh5kACyAR806FBc4AEWS+s7I4lbSL2hcWJZmlDBRjSjmMIAqn8AleAey59ujMkhcA0uxo9t4baOxDH5bzP/xWMbDCEWRWlVZqpwGMGm++1vxn71FLM++pT446lR3pCLisUjJHQ7rvcDPhf3n90huj6buJt3pL6CyCC0wZIRA0iLICxjAALhHSw84/AIyhTMZt8eHRjohhe2cOQJ0lryHujPPJ9uF+/qXzZ776xL4zBA+kaZl1spkz057z/4Ouw0yPqdjL+H7e4P6cOXN+LvMGwJw5jwA33iwP5gTpoQU0oLZnro27XWa6lmNUlWVenMjwlacP1uSq965e2NxyS3k0ScTWuvR8nC46G/ukAEexCAdmEIPEKIuUJxYhsCkIKmocSR1PzYTR89bxoc93du9Nd0br6+tLP+h/8+S+zx1CkVMVuLQQKdpMt/63v25/Jxg19X/dCwQMEMz8iyMkA5xMgUx87/jJw88//4PXvkfT3ZUkC27os05tWqZQcaxS5ZWG0TRUu+9/sP6jH/VXu8XSAly7A6yp/j/cA2gX/87+M8boyim2706/8+2f/Ic/1EvXnjx0ZmFa79zbXVroj7UKjMhcM8jgE7ypGVcixaHVtRef3/flF3HqqGV+PVaR3QJzHtv+EQsCaYLFJlC05FULMJvDeIz1dWxsvv8Hvz++dGnz3XfDnVuLCQeKzsKg0yVHNUeWiupkymARL94RUV3XRmyqbGAQs2TOmZgj6rpswbkpwqgsdy5f2bx6aTuTbGd36aln1r7wJZx/prO8IuJ3gADE0bgzzJIbbNexiFWv38Vnnz979Bz98LXhyiEYCsnbw+YIjR93SvQTgaBiCpg9aAA0ATnDzIsjIYOlEMyCiO8K70e31z995IV954+cfe3Kuz++9PbbNy/fuHVveHgFMdZm7WZgMRjB9KFkYc6cOXN+oTiQKiwFeEcdv3N/59bdW9uT7f3Zfhhp20JnRWIktF7H0qblAAAFaqRrd26s724k12TXSkT1tBTyhrnL2Zw5cz4VGjNHJhCiWp0Q2YN7cNu31w91l58+fvqzp558/sT50weOrmDYh7PppOPzYd4DNELrUKnqQx912JNckQEg+ts40n/aCNB37AxZMhdrx4AoKCAkvPHWB3/4p9f+/V/g2s0lckcLn/LCRuHm916LtzYXpesgCXbs3JkDzz0LYYAw25EAIDJVzAmoKQ3EYWl5uLp6M89CmeC8grLMA1BVggrMAZnQQp7deu/9fR9cXD1yAGtL0pGEUAMZ8gT1D03Tkym3qeYjXX9TDU3nwBs4QdDsKiArZOK0khQIVahBKWc3qSszGBuTeULR/E0yAxJUIA97ljY5ZbMp+sG/1xxwe8wPRfrtW6ndJNwsEG5qBTpzl2qm1ckeNADahQqfIOoYQAwJYJ8PaUx4+w7++PK9P7527YbvlJ0+esvCPTdhGSVTQ1eDRCLX9AAUYsSJIhit848plJ06lwiGIG2n5ONBpmLqLIbR1onFwZeeOP6Vp5ZOZMgNRVX3stmbwj6k93/Ah9sne1MXc+bM+SjMGwBz5jwSyh+e3PtrBfJZaZoBiNUMW0S9VSHmxdEMn392344rJheu3a1TsCSmkQiYrVd6xHCADF7bhbGJyEhADPKgDOwNHK3ZEgwwIJCgyzFLJY/IghPkOXrDHdgd4FvvvifjURFOPrmGPONEqBEZD3YIPDa0R0SziIrbGgUQQQIS7KRahPpr+4995tkr505j+nZ5t0TWBTuXypBSEA0aWP1ilvWIN9a33v3+D2PHjubu1PNf+Vnhf9MJaNj7ZgiBppP3//SP1r/9Mt27cyLv9zZH2K2G6qEsEAOaHoBTEOASAiFfXFh7/tljv/YVPHHaMncHOnYuRyfNVBGzc7MaGoAAODJHwjBMaly6tfHjH2+/9daVl7/Tn0yWp9MudwdiXaJOqhxwf2MMcuyd9xmcBOi4nFYhJFMhFiIHlmSZwbGwd6MwEZBX84jDFDqIy+Cx8q0/f3nr/ev3r60f/NLm0ktfzI4dHeaoI7zPAauBOsvGiCnUw3wR+4ZnXigwXMYDdx1NFsFBqPhE3w22F4t/pD8NtmYgph3yBTXNI00xOecceQFYKIXIAZTUa1ws8gHt23dg+eC+tQMHDhy49PZ769eu7dxOyZIGE22cUpVIjeYB6Jw5cz4VCHAsMRlCROal8KPq/q07N+/cu33+2GEEUyUSCARIioi2Y+lmU28AIQEJeun61d3piAYUNYCJmWMIRd4tdd4AmDNnzqcAGZCMLQkQQ7KoLnGX/UDyc+c/c2716Isnnn7+2LnjcqAHERhV9aAYAoBBDXVVh5TYkWTeoE3wyFC2WVm2qT9/NB4t8vyFILAVn0kyCQFJYQmj7dGND3YuX/rh7/5+eOP95eubJ+GXybIQ6zKNU608Wqixb3G4GwMJnTr/BM6fQ1Ui65BxI24zIDIqcAIqMwhjOOwuLUmWaV3DcTIT50wNljJhx6hDDQ5dN7h47frdy1dWz5/ESp+BiFCaCnkDG+mDlAcmwMeQzkQNIixkBnCzxiYpVCOlimJwVGuYVubFd0S2QlISAiDihR1LI2lPSM0yvT32NvnKQzX92WZgA2CzKkCj64e0aXjz1xqtfDMPbNT+qHZO+MH0QPsvPOopPxJEFhEzOPG8G/D6XfzphUt/cv3mjU6nLHoohvB5KqUz0cURsy/uoUoeSM0lEMCBABaAQU1bKJGxS5QlNnDkR7hlgGaGovkNAIhBVL3q/n0rL5w9/vkn86MOOVBUYREBcKqIzCAmm13GB+f24KcysPeK/W0u15w5v1LMGwBz5jwC7UPnobCPH3z3Z6f52KYj6nQWRKoyDAp/XjA+OYhp/5+9+YFyUHQNOSyHOTJhQ2JTw6zxjb+x/k6Nd3kzB8cA2JCsaZVz+wdotlipFVWwEvKu1GVESqgZzJA+Bjn306Url//4yvUyVWXxxNMHKEMO1KTG7B6OcvWh82eArJmf1QcXhPjnNOr/TrHZnJ+ADdwKNKT1axQg1HXIPXp9HD9+9HOfu7Gxde/+zUWLC4baEqt1mROMTX23683tVNONN96qrOq5/NTpl6TRrDuGMESUKAKJqBl9FAOCUoqd8QibOxd/94+yq9fPdJYWka5dvL6aFYODi9PNdcp9ltCtOQg3NjFTxzuZDwf2LTz7ND7zGQwXtjVNmT36OUgMPHOdbHzpARikRMgZXg0xYXMb7164/Sd/cek73z4A2p+75U4vLzr1ZFJPxmWsDdNs0E/KtRm1kSocCzlkvmCBEKuqhphUFcqWylB6Yud85rLcHCU1s8WU9Q03L967s/5ytTHlJAvssgP7YJp1Mq2rqZROCsp4VI/7dcl5jkOrMNQV1IE9BEwmQGZoI2Bu3n97kTXDxJqVZc0yKddYcRL/IqatW/EO82zut4pRU1JKjkXIeZc1N3URKVQBnvvMp3n/8Hhxcv+hG9ON/9f/5390iAwqHVLerHeGElljpz1bPEA/czPo7FPi55/mw9+0ma9YY/ZlrZjocUo558yZ87hggHiJMSAEMfIs01hfm25dLbfGhFwSJ8mYlBSgaIiNgTa4HQ1ggFEjjVFf37wz1kTOp2RklDFNNGS5K6ef9knOmTPnseTnByr04TL5h8MXe/BXjYzIrBVlzHKNmVBjFhopCMIKXxuX6CRe9W5F8//9N/7rQ92V4539qxjmINYoQR2cBQ11HVOSzPc63UbtUYYKLARiGBmT6d+boEpTJSGijIgJ0wkuvHflW3/0xre/nW9tr07qpw+u7cu6WN+Mu2NRcUS703qQF72id2+8My08jp9Etzca7RSL+xKxS2gs7ZUBVoWm5kp1cul21OVKJcGREhOppsTqnZCTWE3ZtBMl3dsMt9f1/jbXEaas0VJEhiYvaHVWzZ669gxmMm4yGOmHGiztG+PBG4okJs/ihFj2xOBUAxG15lEy9jCuVEkEnswSq0JSlduIuMwdxCNJx6QiJiCJNrsJQHuWUA98Zz/k90MKQI15Nh8+27f3X2DP/6Y9k0dhlmjrQxcDRjxrOgAPLcIlA5OzQCZIkk+A1zbt37/57p/fvHcJzh08BgjgEQR1pKTOi++IEgPcTsKQfUjfaAQ4KM9SHN4rUVAzm2Mw+s+1xNiIzInBKCqroHKoChv30+iLp8586WR+3mEAZNO0UDio2nSKbp9+rivyfMp6zpy/NfKv/tW/+rSPYc6cXw4IYGImZiKmZukQMYEJ9Ne/jAggNp8ZEyv3RPpEHcL+DE+tdbfSZGt0b2Nnw+VFt1hMNVPpO9IzrZlUzBjWPI3FSIzEIO1qAWOYNE9FtgQOgsSkhHaQ3wBLrSQesVUzWDvqOuHdMpuwGKlSzVwx166ukXr9W9X04va92+WuHyzs7/lF5DSJnSxXRR1RRa1NTdqVAmm2gYsQySI0QAOQQPKwkeIn8BoQiAgMIiIRkICIAQd0m+lP9H1WkDAI3U7f8XhSbWzsVBqLPAOMYpUb5ZkLpBPTMUVmXvWdfdt19cZleu+Sv3nPuQLDxeZnb5TTe+Vkq5wk04EXVsV0jDfevP4f/vDW//f3Vn905cQ2URXGiNOVfGsB2zRNnjvsitrS3e285sXFfdshXrc6nD35+f/n/6N49lksDJDlkR2bz0m6oLBZFbmDAWWCZxKaJK1Y74dJT2QFigsfbP/+/3rp3/wuvfX66RTWLHRDpdWkqkNtFH3H/CAUeTWgugPLkChpqBFiFtGDy4JSHa0OKYZkMZIGiQn1Qp71OznlbprS1rialppZr/CLnV06NDiQT8KFn/z4yuV3VobUPeCEK2QDMq9RVdPQdXtZz+VZub3legU8SQYCOIJr87UjePJcEymIQJyAAOwmbE3gMxNss45gNRJB8zohKoQeycbxbzTdpwdf9EB3Qq2BLAkg1Gw5I2Zw7vPMZV4cM9NM1GIEdiyOPXEGy2EL8If9wqnOga+8+NnTa0c46PbW7vbuuDbz3V427Mc4hTOQQRM0CVFH3MDnWlbOwGbMgFDzRUwEJTIwQfChr+aaGajZu6DwCjEYqDmXj/g1Z86cXxkMbDFWTC4z1kp91skXFu6NRqefOL3E/T4pbY0ZwkKJXQlXmS/IySixYyjgwg6H7269/q+/9QdlnyPBFKKiIbBwHadtMW7OnDm/Anz0SIMAUWRqXsHWBl2zKV2F572wB0zExGQPoh2mxj5VYM7IGQbdrlAbRaEJ1jxBJOv0tbKwNeGdeNgv/dqp5/77L//2/+43/qvPdc+c8kv7kHdABeBJnBPnhJicdz734mfSYCIvjkEMZmsiQGljQmKA7aGI0f7mQOoxjK+UNLKlOPFVwIX3L/9P//on/+P/VL3y6uFxeUh1GYYwLcvd0mJyrMRGTMx5v//2jevT4cKX/of/E77xdetncfXgiIQgRd1kkCaUVJLB+py5WLGxJ19cv7V58Yqb1stFV+taVVUoMJUpsWR91yf1yfz65nawtP/0KaysFD6vkimZh4gJk0NjumkpUEwgZ36WWFIkRFACBZC2VnRA46TfCImMfd6tA3llZt2Oo5p2C1ehnNz6N/9peGdqN0dDN8wXlqdBxzuj3qDYrTZXD+6/V9dv7u4Mn31u5Td/C0dPetfxzIkQyQKrMojIK5yCZ28AI7Rvh9YlihnMRE0iSkRoEpemKs7UFOCJjNv3ODX+vM0fBxOEwY1W76O+vmQJKcDq2YiCKVkijnsmuIayRgiwZoMzUyqDy4f3gT+/N/p/v/b2f7x295r0bfHYuMxQZVSKVCoa4apxMdmRaWCBZVCZKdGaMkKCJdiDHosRRebI7a0urX7AQE0KDrI2USeAbVa1MM61l0oVh+GALd1PO5eP9cqvnVn6P3/26JMZDgCrhiGDYMaMvABxU2DZq7T8TLHFZr9tl0DPmTPnIzJvAMyZ8wg8UoktEWoSJRIYWRKNOamQEJAtdMC0PZ6ORqUmV/hBRp06BOMISjONO9Hsl+afIhAzmKgJSIzQ6o4JP3Ms9tAXAIIxWM2XyomUs+Ty6ESdwQcWG3TLjKZiNUKsSia3lBdLnSwkmMF7iCMRLqs6WvTigNRsAmq1PtasN5JPvAGABxeD9wzX9wIvaryOZmt8iXjYx2Syfm9je+M+VXXfuxyGuhahBApCSsSKTtClEv2g67fvVNvb3fHITaYwg8+6/cFSUawUnQELj6a4eRtvvDn5/g/ufP979Wtvn97AsEISrVwa5anyiWBeQTvTfm+xUwwAuqvpljM+f/LIb/7a8KWXsLiAbg8uU2M2direqFc4GFAjxCgiJnDMOTFBV5iya7fufesvb/3xn+HCBwfK6T4Gh5IpJkYiTiQGT+aMaFTvJK2EKGNf+CLP8sIXzvukasLGrJ7hHWVCmTiRyeZWXdaVGrus6A2LrI/IcVxlkm/euuOFz507Xdvkhz/4y7B75+CzzwEduCL33sEiIjEnU2WANGmMSRmUO3ZCkEYvgtLqSQxRU4bWWRIug8A87TLVMMByaB6ABDgG/10nVns3EOFn7+BZ+Pjh+2cW9Dfjv2JoUtMMlBE84AkLvf7q8spgMADxdFpNRtN6PIJnMIGd95kXB9WyLMfjXZ95YyjDyJSbG8YAE01kRo2khpr7yGbelgYjAtjQDIgQkJh+WfbRzZkz5xcKgdlSSply4XIY1dECANALTz+7j/qLxCgTzEEkCCo4kBRAlhgMxKl1bQvpr2699vLl1yfelJhAosYGZVVqPpDmH0Bz5vxK8Ei3Ohu8NtLtVhwEArgZQbbWiAcGNTFjUwOBDEQgg7VBD8FANtoZhRSZ2We5uIxZVA21pc3STW3VD54/cuYbT7/0jSdffHb/iYPUX6aiB86MnTVOJWQEAz2UPD04o0YW8vN1FA//+V+2zzklm2gpKWVE2Lg/+vGr22++tTCeHs6LvK69RiMzkFLjZMoEqJl0il1VWdt/4Ne+imfPx35nWziCPaSIQFIgQSw5VVhC6oBYFZNKLl/bunYd42nXu2Y0I3Ez/EEMFhNS1+sMqhCmMRZF1tu/Dwv93HkFCTsmEW7M8kFMTrwjx9qW3Bul/Cx31ba63vSMHkptowIqIgRKuzwWnwoNuLe5/nt/XtzczEax4/KQSTD1RrmjpBPXyW9X9T2S5aef3fe5L+LAIRAxc2JTqMIYzCDRNj2wdnVvy38u/f+Z/+/n/+GPK9IhoHUqajRKRNbuaSYCpnVM0ToFOw8WJEUwSJ7fCHj55vqfXLrxw63Jddcte/usWNbKZ9EXUTI1hkYXgw/JKTSHuYcO6+EawoOjNyIlKBkDRApQU5Ywa+7zPQ0XgTAbZFZWsRrdPPM+xumGlHeOL9DXzx36+ulD57JsBbaQapcSzCBck6TZi/6xrtacOXP+C8wtgObM+aQwNCvzmBkeSglk6ECH4Bc63fz8abbhX7x15er2uvad6zB7pJgebCglYGYiQkSzabvWxJztb/pn/zMHxNAcqmwZmSNzIAFgxLUZdQbqwvXdO9/54Gq1M6Knzn/xWG9VGt1xW2rP2DQFdpAmxjYyiDXOOwCMiR4nDz4GBv39L72UNnY+2JlsvHkhC/UB8Z6gGjpmYkgEUwNZkJgYG7cu3a+272/cXrj43uKZs6tnz+LEKayuQBXbW7h5I17+YOv9Cxvvvze6fJlv3adsDUzOUpHiYpmUNU/WDdA6oFNgsbuxtfG+1ZPD+878xueP/NPfwvIARQHvQOxMVY2JqB03RWJQIUpmAUKUe/TgceP2vT97+c3f/4/px2+cgHazPMSqdBSFK4FCRdXHlEcwdNEVSdUCK7MxTUw3Ux2TtX5ABCg4GQUlMqfa6y2bxqgUSk111QijkCkXKCNFH8N0h9K0u7u78xc/vVz/6xP/9L/DiZPYv5h5V8fpbqy990Wnl1KkqICStau8VLWKVdErMpKKEUxHGvpOxLhd7NTOoMI9xs+hJlNK1DSY2jFlBvro5K63uG9lbd/asbUjr1x4443L71/fvjOJsXYmYlJkLvMhk0AE1knR3BdNQyE1P1oUjXpHSZmQaM9YdJYDAQASAYxEbV49Z86cOT8XY3nwW2YAk3Jyb3r37v17k5UDgId3UIMZwIJZVNHa/iaF38Xk4uXLf18sMebMmfMLQgm1tA2AB6tBdSYmttaXVEwbpyAmja5xJAMAECdCavRDmRCJkGSRubZYh6xKqHUoncOL+54+fvrFs888d+DUEawM4R3Sw87gSo0y+VcOQjM4KvAOS8tuebke9MoQayeILMpOZ1pxA6CJEEkdUuEcEaOqEdQnOA4krFAwQ5pyc3s5K50adyGG5cXO00903nxjc3szJ+2JsFnzsgJkZgnJtF6m/vakunbhg3e/lWF5uH/wa/7AijdNloxgJg5gBaMxZGIkbZozjbOu0d7GZrR1eAN0NulOQG0iBEGJqMwFedRj3LozvXlndRI9CdVR6+SFsswRUl+KNI11FbP+Yv/ACoZdCFpjqYcv40yB81iVnI3YOJ/9lwIgg0AFmoxciiy+OeoEqCAR7gLfvbn1R2998MO7G9d9Pw6WkfWDUiufMxAcmbL69j79GCJ6Y23uWZuJt4wTmk4TgAeCrsQp7ylxqdUmj9ePDv3Xz53+jXP7nhIMgY4pW5v7BEKY6frmzJnzCTGfAJgz55NCiarZGntqIoxGzMushgXG4koP2tvc3t0a7SRn+SCv6gCQkikRiJRIiaxRVBDtOaRTIxhunPgeLUYhmHPJswqbazr5SYBUImNkEmKcTKppFafJTWo5vpIboUqaoJ44ExROUjnxzDyzDU4kkVwkUWprCo8JRIYYMFgYLK50VXfu3NtaX3dmw07PYhQFm7G1Ig8jJE6dYcEU6/HO7p3b29dv3v/g4s4bb49/8Mroez/c+s73N37ww3s/eW33vXftzq1eXa54n4ETpygJUG+xE60bkCVkJOTz+zFcQdg9tLz6lZdO/fZv5M8+iTyDz0CEZKRGICEmgRKmQeEpy5kAqyoXA8YTbG+Fv3j5jX/77zdfee1QsJOLiznZ1u52LKRyCMJK5JTzhCJZES1bWMqN60p3y3A/hA2zDbZ1B92/Mu0VVadb5b4WVxMHk2AcWCjvSFGoUT0t66ryXrJeUaIulvqB4p2Nuw526sChYpJ++v0fL6/uKzLH+5bhOctlmpL6jOBijA7IyTEDGqFlncaqlZgqNDGMKLEkgagKAE8miEQMZOAcJomAZjD2sXkHUZu0UisG2pshAAERAbAlDE8MDp04evhA3l9y3bg7lVrjqIrTYAbJc+kV6HfV0mxjNVopnIHVJEIUrNwqeayddm50M3vGRUrQdqvYY3Nx5syZ8zhBQOadpgiFYwdiNdVoqNK5/cdOre5fowFDkBKYgmvLNRpQNGl7msaC36tv/d73/ux23K2dGgFkbDaT9M51eHPm/ArxqLnFQ4FK+9cbVTAnkwQxOAUriRkrs5nMhi8NaFxLwABRf3E5Y0el6nbF21VvQstWHKTeN5548TeefOG3PvvVF/tP7MPAITqgA+8g3HiXg5V4L2zjX6VPKyJiFsTk2SHL+9NxvbtTjXZ3N+8X3onCa+tPORNlW6RE3k/LumYsrS7LvhUsDLr9boAxuPFeAjGEIiOBglrOzjVzG97r3TvXL1+uJpNeUYhCFAKQGRmUQGY2KiVpSGFSTjnP9u/fh5XlzPtoKTErWTSjCInNylkBJXBqa/CN4wxpa8DTDnUYSJumAZga+VRiK1GDUUDl3v3Jd16988cv76+sy1CkkoMId5Q4xVx4EsJ6NHfoyPEvf7l47jks9MFmjgkQmKBZYNb+q4/V085ANVHkZnsyc6MZM2PTVJXdbkdEFBirThMFwQj49+/d//a1u6/c3riWZDpYRn8FlmEagYyMsnZeh4wotS2BRxLwERmI2AgGJmaQGHMjK2wzneYjgJrcJfZ7rp7cw+6d433/zSdP/4Mnl58UDA0LQNFo/5mCcIQEEAD/i/ATmDPnV5THVnk5Z87fExQIYIIKg5MhaZFQ7EzzYafI4M8vACf+9N0Ll6fXxzwhGprlTec7tQ15BrE6R425v85ia9NHNwNhWEYKmKBdrdPIKhQsMCgcOovjJNdCFe6VNzc+6GbHPrvW31dk0SJSuSACRKcRJlAmZiMk4mbbQBMvusdGe6PEG9NqX7+PY8dWv/lNmlQXkm5cveZDWID3ZnlEYgRCIG0U1stDn4c4noRqPA2jnenVq+MkKZkDe0JGmpl2qO449HKXd/OdcWXEZEqwTlSn8IlhlC2uXt3evqTV5PDa6ueeP/cPvzn8zDNwvgaxJZcISpTgicEwQgnsatXPOgS4VIkFQLAzwp/9yZ0//Vb1o1ePVOHMwmrBUo1DNBi5wJpa3YoyNFOGCXbKaYrbybYzqZYGdGC1t7bcX1zYd/hwMuOgUgUe1zypeRo4Vq+++uNCaGjc9dTpsNco0BSmVSojVUWnOFQsl6Oyunq7A/eZhZUP/uRPx/Xk1DDHZ55GlnXzooRTcAipRw4MxAStgDLPDIXEuxuSFzwsTHwNrcGauw64GStxMw9YZzO9x+MTbuPB6gAAACUSBgNKIA+WUEuMnY4sIN8nx84+tfTFI+e/8/6xC+vX37x68dL921uxqhPFhVx7DkxtKNvsUSOgFUwxWWPdgdlSLyjB0NxZaDy2HiQi6fG6QnPmzHl8YGZmNksxRnbEjiQTMrp86+rG8afqwQEn7uGqhgIaA7wHQx0H4Ord23e3NrTAXgXEiAE8EOrOmTNnzs9gwGwUeObVbpAmwkna6BvwsDkKkSMQNDLP7BYb1xXWaDpNtFX5UVih7qmVQ08cPn58ae1L559bW1xZokUBAkIogxPnvW/NxsH61xQS9tAo5a8AHm4Smm0MHi++cL6cvjYev3vxg4XOWgYjg1M1U4Ul0kTweaYIjFhtbl76yWvH9i8XSwMs9AtBzRIESuyARjAuQC6kkKi1ywQnjyy/8LR747X117eWmYU5SxBLakhQRWJj3dnet7ic5cWV7dHOq2/cPbR//9ICnjiVOwIQwCwy21gnADRHzY3Iv2XvSdW8ijp7OQ3K4IIdIkqEKOYhGaJduX3vtXe647pvmc9c1JpSQjQk5ioWubOylixfOHRo4cQRDHJwSo65sZqZPeKU2xEWeZzeO4nQ+qQCIEhzQ2kC1Flq3IHGUafizOFeGX9ye+cP3rx0RbPb2dK0l1t3AM6gDMcIDy/4FRhInXEE8HHuF2NiVuLZfjXA4uyVS609MCmjHo/Wpbx/fCH/jSeO//YTw6cYgwDaKTv9HFCwKVMEAkjn8v85cz5h5g2AOXM+Qfb66QlIBGbADBqXnZuMErryZIHw9ELyx//03Xff27jaG54NcCBLpARnmNUNma0Z3AdYG7vMjxHaElqTvtlwZRPykKJTABWCwTIUyyMXrkyq7cl29p1Xqpee+NK5Y31yyZKHDsDsHMxgClVm4plNYPq7ump/Z3DRXxqHqkeCE8dX/tFvZ5m//Gd/eff9D0SoW/s8RbYkhnYMguLu5j0lLcgP8oLNW6JUmZpxio7FC3kigmMKFOsKcZIhEWeqRUBT/RdFZNY8v2txMujvf+7pU1/+yuLzL6C3sFFOfNFj0sLEmUEdmKBQhTICpxLBg0K5m8OjCrh86d3/3++m997fNx0fGi50xcb3N8pYdnr9CRIZC5QMIFVC5RRGN3c2Qn9IayvdI2tLZ44Ozp8ZnDtOawewuAQAUVFGjCMmFSY16vqpsyfXr1/dvPD+5vrGEtKyJ6pjnJZmMVnMmHPnoTatQjfPV7v9qxc/WO/JwmJ3pSN45sk8ayTsWOn1aZpwbwub6xhvlDQJnSg+7/YPwxULionYfcQKYJDAeQIDHgBIGs+gJtx7zMrbe1Oo1g6yt99g0NAPBl5DqiyGQmTJLawNF068cPSd3WuvrL71yqW339m4fqPe3tiYYrvGUq8N2Jt13KQgIoEqmTEbkdlevMsGNSSACenhgwA+zk0/Z86cXwGMoGaNo7FqNCVmbzmx8ZXb1+/sboQBwKnR2O4tPml36dQVcreN8YXrF7fraeiRPtT91HbVz54VxJw5c+Z8mL3O4szzhxuXEgNbO0A5UzmItkbmKtqkD40TDAEM5cn1jU5yS9Y7vLTwxNKhF0898dLZZ88tH1mAd9CyrFW163NfLDEEYINp+6+1h/C4iUl+AZARESxxGUPR62B1GZ9/Yf/VK+++9trEuTykAiDTRvSlbMbq8+60qgvHdbKti5fT93/05KljOH64yFhzUYIKq1GzE1aAHAJgamnAQOHk6fMHPvPs1s0b4xp5oI6Ra6epkUgZlufsRVeIRyHcvHj19ss/XFhZzbsdd3Afeo0DKFM2i24ZiRHRZpTURtotOlsikQCFGeCgYCQkRcpAGWrcvT968+L9n763P5GQKswcGIQYuCZJhshJJe8vrJ44jiNH0PUVoriuqXJqHTpBStSmyUqPWQ9glmtzO75nMAWUhQGamI1ANWEEfO/qrT/40TtvTIeb/cXQyc07gBEBduhl2J4yXGPibwRrrQVca1r8SIdkBKY2sSP50GZjUpgSopiJqUNV7V4/sVR8/ezxbzyxcN6hX6Iz1Y530AgxMOLsI0IeKp7MmTPnk2BuATRnzicFgcQgABPa7VetEZDB4BWcmIU6Dr3lniJMp9MqOsC1uTahDb2I4V1rPUIEaxaHzvLxR4hzZ7uv2mndBErGMbFSLoBCDewhHVCRLE9q452NST2ppJcPux3nxERS9ELtElMYmEBkxNpIuR+vvj05kZQkhegzh+XF/NCBoXdVqrY3N2HapiUAwYxA0LrcJTPPlDFnLIVz3cwPOkUn80XO3oGFRNQ4JU0jhEmB2iWncGZOSYwS89T5TcfruT/w4mef+8e/3X3+M9h3AORDHZEV2ujHrVlXTABFQhSM0lTEMmg+nlBUXLx843d/7/5f/vnSeHcx951Mqroa11MIdzrdFNQreyWvZEAUKz3ud2Rz34o8eXbfl1889OtfGn7lpfzFZ+m58zh6AIsLWBxieQHLS9i3D2v7cPAADh/oP3V2/9FDbmEQhVKotKpcrDJNfXE9IptW5WjkiAeLi5T5zdFW5lBOt0eTXZ9l3ZUVXloEiaZQJIcrt3e+++Ob33756g+/d+ONV6+8/eqNn75+rBQelci872YkrDNlmAML4K19w1BTWhf87DreTxECNRuo2h4AYe/4m5jXgb2xVpGrJOScuJyy5XzpwL7VtZV9K8Ol3GVWxbKsHYspLNmD8j2RQZSdMhtLswuCmImY2gxoZvrP2qrp0G7hnDNnzpy/DkGhROyMmtF+ZSiMleLO5LkTZ88tH8kBZwyfJaIIEsA7yYBpOUInu1Zv/LsffOvCzs26S0GMm0+c9oOoNWamx+bzec6cOZ8oj2oBBG5ERQYYGYmh+SIwiIwpMSWhKBRFlGeLXokBiLFLnAfXq8WP7dRg7Qsnnv76+Re/9tSLL5x4+tzwWB9ZbsyVooxC0vG5sDeQgdODCKkxRm8rpL9i0RJpgLBD5ixV4gm9zsAsjMbj2/fyiE4yr9bkn4k1sZpwNZl282LYHYxGo63RqLMw6B3Yh8WhE45MCWzERE15tq2Jg8hMnRcMet3pdP3q9bix043WTcgTGEZsSkrQfpFrKFOMmXMIcbIzKqua6rpz9DARxYyMhNDuQUMjwwIYImA2ccbSbDMDN3+sqXvP/PnJgUKsnKMumWxspdcvbH3rBxvffuUwebE4dVoXSM44xH5lHXIJsg2OBw8c+tIX/Oc+i0F3G4ldR6CsQDIoQETEFUMfs3xWqR1R8IA3sAVYhDWpUz5R3mW3I3w54OVL63/x1uXX7k03OwennWXLupBsdjMbwVDXzpRNjTSxJYZxIwl4NBVfux2CyJjBHsygRriUgARTsuAteQ0eoaOjkwvp6+cOf+PckScdlir0ptohhQc4QVA5JJBCHMgD2WwD8Jw5cz4J5hMAc+Z8UrCBIzxQe0RCaBZiiXoAsUZnUCSqRnVvmJ0X1CcPUsQf/XR9V3xkEcoIHoxEzZM7A1GrIAYbjMweWY9HBlYAyYwoErWTjgJNkwjv4HJIDhUoQVQLDZ343RuXbk/esfyl5aNFj2gsRWbBUQ1OgMGiGBy1wRI9TvpkMiCg46TSbBrKTldwbK3zm19dc/ZXly5WbJHrXkAWU2Ms6UyXuwsg1YRYhmmsTcX73LnMFBqTWmJG5phZmkEAMYOSmDbVkZq5EjfycqWe1Af3P/Wll/hrX8HiImqF892sN4UARsKtVaoCMFUFxJAE1IGQKSbT+Oab3/v933sBulRIEt2pdhNxNixy8ilYJ7RO+ZXTccbjDBOPzdytvviZwbmnV158HmdPY2kIz5XjEnx/OiZxubhCXA/wwsRAcnBLWP3coSfOHnr67PU///P1H70Sb1UrjpaLYrK+QTEtDxYrkY2d7Uq4P+wd63YvbdzdePe9+wfWVp44RwfW8r5HGbC+e/vHr1/5D3965yc/Cjt3tCinnRBM+buXjj/13PFvfJk+95nBsQOesykkzkxiGTObHaJIAGYirscDsnZzXbPdqgmNmyn2UhOlKIZMOO8MYIoq1uPxrtZ+uXfCHVg7uO/EgWNrvaVl6rx3r7i2c7fMrHQcPJKQihlpYlZmgJMyGflmBNZABtVW6k+zuZ/WqutXUdk2Z86cj4CRRiUmdkKgaKqKGmYWNquwHScj1ANiYXFNQQ7WTuyTlhYy5NthcmPzbsUWBMomCcBe5xHNMqNP9xTnzJnzuGKtiHpmAdSgzYqRdo8Ix2bkiFibqFtBxlkip+ySyyPnUQ4MDj19+OxXnnrps8eeXMNCDk4WpuPaGUmWZf3FZkNsVYcIM8eeMzys/W/sXGb/7q8IZNBgWYcT89buREK92OvgqSfPfOVLf/XqO31nFatjk2Q2M7upJuPJZLJQ9IfDwf2d3fVbd+6/c2Hf62/h+FHyIWNEbkY42tK7RRipZFnQxClmPuuePds5cmTzgxsVWTRTMgeFwokpp1hgc7SbmVvor+W++OD+1v0fvrY9GS1/7nMUYqao+kguJThPjgxOWdC4Yjb+Ng/OThhG7GbGmAlKsJBKTWWPctQJ93bkwnW6cN3d28zXDpYadymR80wCwCngfG009U77fVldxsKwEppG80AOwBRm7aQbgA/9448FBGtkgM5ULMKaxzODXKRsTFQTxsBPbsXf+9F7lzZ3eN+JOi2CegCj8XBKAaG2MHZGBDZmhSR2iRXs8Ij1/9kNTjDG3gAzNZlLhCWx2mvINDirnaa+jr92+shXT+w/79ALkFHZKXIII0yQce1QgxXwgAP8bAvwr879O2fOL5j5BMCcOZ8UpIQaUAgjMkVYgCUYGM4xTAErMu8decKq9+cOLG+lYmc02d1YF1IvUle1MncXl8J0gmRICapNpMKzKYFHqAcSIApKoGiITAEUQIkRyZKmhKioEipFDUpMJCXgF5bLxJeu3ry/q8PV4aJHiNzxjkKpdckCmKZqjFR3HD/iAX2yNIMJpBDHlrlAySxIL8vPnDh5eE3y/NbdOxvrmyIy6A29eK1CkZCb5JSxOTMGi4kz712RmxcwJ7OQYgxqyqRUAK6Mfqo5XJ73tdPZ8nLdYby2+vn/zb9c/hf/NVaWYUDeBTkmLiUZzINEqU2MhNhxxdEL+mBvAXfvb/7Jt376B39I168dcsYWJk6nOSYZV2Qa1AfjrbKoLC/6nd7gZppcCDvx7KFDv/1rz/zf/q8Ln3sRhw+gX8C75LNIeULufS+TnuOCKEvso0jKPGcZk4NzyAj7l4dPn107c3y8s/XqT18rWKyOS71FAt3b3PTD3vDgvlG5I9NRTzgFvXLj1saoPHLmHJZXXRkxqn76b/7XO3/+8ml1T3S7y6FeRDzie0tjvfijN+7fvXPz/YuHT55wS4t1qILGjhSNSgsACIm0BlKz7+Lxef+gNaZtdGTWimegAIghjsSBm5kFgzjJc5/nzI4JHjag/NTqwRfPPv2N57+4fvFqT0VHZZqUYpzneV50Jc/rECACFjAltdgIm4TUTJnQpq+zRR3tBMDjcn3mzJnzGNEkzAaOidSMoGwmzMKZSbg/Ora078zC0UxcqAI5b+28lVmq805xJ23+0U++8+M7F9dpUnfF2KT1ByJlSiyNYd3802fOnF8RHnkCgAymMCIFgahd3kqS5REIMGVGniFzYEZKedZxRjllRXK8VRc74WzvwBeOPf1//+/+L1878+KZhYN95A5EYEfeZ1nmPBFApITIpOJNHJHYzH+oFf7bnlXK45OO/OcYjUbOOWYmopQSgOb3j/RDCCQgBSoCFRkXnlWFKDt6fHFnvHnj1s699YxIhHr9Lju+e/dOt9ft5B0LabS9A/BguDAN9XsX3z/+2c+ik0mnE8wmVWVGuYkzOMARKSmIzJIPNbLiyEtfuP6nfyHTKqviIPM+cxqqUJdRsENRO847hzJIlfq+yNhNRqNyY5NMuwfXssUFUtuZjiOjk2eSwBGkoGatXAQSEGf+m002l0g0+ZBEdWvr3mK/g6S4cn33D/7k4u/+J33z4qGsYxT9ymAnT3fHWwKsdoZFTeVk+s79+90nzjz5T35HfuPXsX+p9j663EEcqSRDagRJBGknALLHaQKAoZ5SKncpTIQUSKmsiJzm3fVEE4c3Jvg3P7r5H9+4dAe9aunIlvaMB2YOKSHUqEvEgBQEyZkSJaOkbLEZ0uGH1UYfCWrubcyCAjNoQkpIVW/Qi5NtLkd9jm66g9HmkYXOV88e+T88d+is9yvAEmMg0r7MOUpHJSiACeIgeQSahFAepxdgzpy/X8wbAHPmfFKQEgJggMAEARpbZYwxQ0CNyMHDHMETMYgXusRFNdquRruA5Z2CnZ+WlYFmDptNBVKxp2356FEiK7hpACgQQYkoNl5AbCRGokzGLjoxFhMlirDS5XXiaRljTM51O33fyalxMRfH4gVMIuYEYKLH6YlNSo1pIjEiUyVaC9Rp5oiXFvv9vvgsapqMy9GoTNEy8kUUrlFNU1WnpCCfFb1u0e3cvnunqms1E2IHR2BS4mA0CstZb9jfV2TdnZBuVvUdRxsL3W/+D//HwZc+h6OHkPkyJXDGThIoiAHmwdJ0SpqSjSCmqkPUIcXWDt56+/4rr5bvfVBsby9wAseJp9KhEjLiLHERqVtB8h7Eb9aTq5L07NH93/zSvl/7cv/E6TovkvcqTtkrHMgLxIH2DJqaiC2BiEiqRDAIwQNdQcdFsaxblJNpGE89OHdZbUkZybGGqq8xJ2KVqJDe4MDBw3z4EMTj3v1bL/8gvPn+4ZAOEy+kWCD2k62kHJNqZbi4u7tddLrd4ULR65l4JxmBpBkWJ0uEGpYA/7g1AGbxMNEDI2wF0mwM2UBKZkRgGEOVhCQjych1jHsmPZMh/FMnzhxd3Z9DynG5s7UzGU9SSMoc8y5IoIaksKavIESk2qh7YI1XkIFgMHqsGmxz5sx5jGiGqgxsJgYjVbYkgBFHXXCdpw6dPLd8MoNLMbHLmo+ShMBkiexOvf39y2+8eu/ylgshZ7CJaVNTU0ISan74/NNnzpxfER7pZm8F92bUGhU2YmAyAnkfic0aCzECOYiDuI668frW5OaGn9j51aO/+ewXf+fFX//GUy8eyhb6Jl1zhYnAM3GrxGACIREiI6GxlGyUEW1ky4Q2qrSHvvvYk+c5M6eUeIaZqeoj9QCoDRIRBEoUQCDLFDDKd8bj+1uj9ftW15kThoW61pg6eUeIqdkrB7T7Y8CH1g7Aeywu5J2CmQHOSZiABGpeYxjI2IiVkHRxd1Jubm/cuKnVNHdCzYOjcNtOg0CUnHKeSJSaTPPm7VuTaekE3UFfFoe9osicmCaODg+aOUCCRoQADSY6uxTU5r9ksdd1mI5x5dr0ez8Z/eUr6a0PFrZGA+d4Ib9dblYFF/1u2JnoqFroDGRheNPz4meeHX7p83jiDPrdMVEi8hAPldafs3Eb4pqBZkfB3/FL/fEhJKB2lIQJ3oFdYjeRzkj4vuDCBN+7XH7vyvrFCW1ni7tumFJGyJxCLBHMWRRNDlFUiRJIlTixKTGYWjWWPtL7rclg0YwTzKoTCZasGvVZ+xz8dLuodk4sdr/wxMmvnll8IsMKrG9apASLYIWgdtZU/xUkoBwsTe/HHjMPpjlz/n4xbwDMmfNJQUrtTh0GGIlmlfvm0ckPHLicaWaJ2A08BitZZtl4e6ssx8xCTkJMqV2z08Qoilm0DTxKgNu6ZTZHkfYe+ARj46YB4JS9MSuLIREpGM5HdnVIk/FkZzQBcsky34Fn5yVnIk6hjbONQO7xWd5DRnsjjYkR2RIQCEmQLwxo7cDg0MGlwXBSxc2d3ck0aLCB74o6QIg8SaaGclpPRqOF7qDri67Lu5Jn7DJjUcmTYLvsSg9UjKfVjUk1GvaGzz9z6Ne+tP+//Rc4vN+KbJtp6rOU5WCoIEEF5sDcSLlnBvMa6o4QqoCLF+9++7u3vvcD3Li1SOZNA1vpqBJOTGLIE+UJXd8DeGc6vZbqePbIsX/4zeP/5DeHz3+myvpRCmLP8C45F8UF8RE+IUvIFLnBW9PBQJ6URhFgsJaZhX5BK71sdXHh4IG76xvb26NqUuVZR4QtRkvRq3qkQrw3FwPKSJr5hX0rOLiG9fUbP3qlfPvCShWWADbtkro6dHxB02rY6dy6cev+zm7R6XVPnsyy3HyGxn0CAEHJahgAB5LHJmNrl2XstdlaqX/bFNCHegBGlIiUKKgRzIEJIGVWzoy7kAPFwuHltbUDB1aXVrp5h6JNd8vdnXHR6cVkUIh45zIAWpVpMrLcPxh9JRNDkz3PvubMmTPnw8yeJqJNA8CUVQVGIEWufHJx7YlDp3rITE2JhRjQOkxFOEA/2Ln1l2//6K2tG9M+JWcgkFmjqG0bAA/EfnPmzPn7z6Pe7AwTM25Gkxt9E5MR4nhsBvjc+YLJWQKi+RrT25tDzU4uHv7C2Wf+0Qu/9o9e+NpLi+cPZ0vdSF31mYmQI+a9oMsaJ3RqRUyYuSI2X4Jm38BDR0+/HB1LIhqNRuPxmJmdcyGEuq6JiPkRyp9NA0AJSWY7mAkOxEbc6w2Sbty6vX1/XWCUVMuymxUZhI2VGdxcTxI1mO7ujrqdwh1eQ6/rXU5GvknrDIDJzJp9NsVLxb41Wr934+qVcjLJvDgmNk2CHWeRxRmJkVd2CgExbDTaHY9H491dsdQfDDDoMhulNNodRYUxw7N5xBypA/QQCoo5kiBJbVpCK0tTDhNoxHvv3/ir7938s5fDj97u3FpfBOf9fNKlW+U2d3wv79iozJ3Pev3rKdATpw58+fPZFz6Pg2vI8ilA5Bw4M+VmrR0BzCYcGPSY1Z8JCdZsu2CoRSlqKXaEbxne3sT3Lo//6t0b721WW26hLhZBXSQWINMkSM6iV2NENiOYkSkhMSeerfDF3j32UW8YwsMr25paRIKpWJ3Fss+hqHY7060T/exrT5366tOLz+TYDwxT7VXROBgLKod6Vv1v1gjkShxnBkyP1QswZ87fL+YNgDlzPilaCw9uB9mMjNuZerbG+5wIzfojM1IIuUQYMpZXugK/u7O7M9qNSpLlySgRHpQj8eEw96Nije/QXiXRiAEmk2YmgU3YmEzYiAhKlFwOYrC4LEtJd0Y7O+PRzrjsLyzkBTwASKjrDCAWGAOu2ej1OPBAwc0ghhEpGUBKPKnKbrfA4qI7fHR1MDT2u1Ucl/W0rCszzXPX7+e9LjsXQxUm04XeQFRRh1jHUNdJAYDZFa4XjO+NJ1eq6e5if+Wl5578p7+z/E9/B6uLgbBJGjkT6iSgbgUN6gFuXnqQMYzABhdrMmBz2159/fK3/mrj1df7o+latxdTVOLIBCJReKUikSi6nf767vblcpKOHzr2j7955J/9jn/2qYp7ipzh2ZyY4yRI0o7QApgJowgQUkZiNdQKZniMnE2ZlQpZ7HUWFy1gZ2Nn8+6GKHpZjpQohIwRUy3OZ0lSbaNpvRXq7OBK76mzSGH7wnvlpWud8XRQB4cIaAqVK3y1vd3v9Ha2R/e2d5IvDj7zNC0MNHMRLK3LJiXWAAOQt2ukHguaG66t+7d3nxmI2jnhB8X4PcFZUmUjNmNtegXWSNTq0W7m/XJn+eS+k0eOH13qLXTMO+PN9ftpGrKIgl3P5QKuQkBdIc+bl6qdoW8PodHcPC7XZ86cOY8RM7krqwnUSJWgTUlMict4qLt8/sipVVkgRYrqnQOsDJPc+QB79cY733rrR5erzbSYJ1IQWNsGQGKoEDBvAMyZ8yvEo00AWGPZPfMmBRk18SajDHB533c77LNSaVRhp/Lb4Xix9GtPvPRPv/qb/+CzX3lh5fxhLPchWpZdysSckAjxz4Y8e0uRqK37q4AIxiCiZsrAHmj/fxk+sOq6zrKs3+8751JKZpZlmcgjSqmIABhDZ2aVDALIA+j2XH+QNjauXbyok7IA5Yph1kGlhmYnM4NJQE6Nkl29eqUY9IdHjmBtP1jYlFTABGgzd7H3ijAEMCwsdEM1He1OJ7upqtiSVw1Jay9G4pVFySkRqOnIDAeDVNdb9zc3796td3YGmiQvqOjkBDhEaK2pJo7CCUhAIhgbSXSUPAKjZktIofr+D29/74fX//IHkzfeW7iztZKolzn0/M24S72CY7Jxta9Y6PYH18P0ren2+X/+jxc+/wLOP4EiN1Bi70gcwJbYdNYAIGVOTPa4TQBYk7+zKUZJKtfZBW4Bb2/hj1+/9sOr6xe26km+YP2VJJ1mv4+z6C00w8kEIzIjUiIlTiSJBG3azmhMhe0R3nIPpz9tsw1KFjINfYpuslVM7p8cFl978uTXnt53xmEILCdIijCAKQkFoQiKzeAzyIMd4Ixob3zH/XI08ObM+WVk3gCYM+cTo5mfFwMbwQTsjRwxgxmkYCMkIqOmGEwCCgmZ0JAxWOwnuK3d0dZ4UhvgMmvGYNsdO0Zk7Xq+j/yAJJi0sSEDzf4/Z/Da7N0xB7hm41OzsCsKpOe1TojRZc55X8awW5ab43GVyLJ+vw8HsMsZ3hshGJx/jAqURHjQcjFn5s2YAfD98XYF6xUFdbs4eHhx34HOYIGHg2tb93YFm5xGiJHMCXW9HxYdraaclIhEiL2jTkaFS53ODss9cRu9XE8d3f/Vz5/4rV/nL7yAQ/uQ5ZHI2DsqAJ6mqgq1aRoIe2uDsMCUGCCIgWLC7gTvX97+7g9uf/9Hev3GPmCp062CAuKU88RFRJ7UJyjTRiivI4Tja0d/69fXfucf4umnkHW3DQV1MrBTx01vQbHXApkNRDf2P4mgMENUCOA4MNVMBkfIct8ZLKzGncm96zfq8bjnnLfkY8g9b6eKszyrmAKVUe/VZVwbHnzmNNYWeWvDtjd9Vdp0yhZTxiWi87i/e79bdNhl00hjohMvPIe1NeRZJAaBGw0RqZIx4B+nBgAIxprItB1rJ4IKSKBiEJiQCYzaO8oIxkxCJMzc3qft3RpNk8EcHPlF6R9e3X9y9fD5wye3b9/tGfOkttFUq8CA9466RdLUDNUaNb9o8xFhNG8AzJkz5+fRWGAAkkzMjCyxqTRpOvM0rqB3dv+RE4PDwhxr85kjpDJMMp9NEb793o++c+Gn96TEYjdRBIG0mT1iZWp/zrwBMGfOrwyPagHE1hrwG5Ey7YmEu71BB16mkTYnfrtejO54vnS2v/9/+/X/6jef+eJLy08douUOkAFi5JScZESCPctDggDSxrDKMIG55lczD3VEAm1mlJRISXUvP/ploKqqoigA1HUdQvDeq+ru7m6e54/0c5pyaRMhciMxI2Iwm2FxOKzDtYsf1JtbQ8gCXJ9ynQY1Kh2CA4SFqEjkot29cbvod1dWV7C0iE6XiGAG4naCnNHIvIiYCMQMARb7C5lsbNzbuHMLoe6Jdyxm4pTZWIyBJpCGkjpiikmn0+nG/Z27d+PW9ooBIlhdkpwzR7ljUIoWplqWsWSEjGMPSaiG1hht4t5t3Lz1zv/873Z+9NPywpXF3elhZAPvk9Nt1FuuHi4v0PqkGMf9C/tub2+9Gja7X3jm2f/mn+PsaSwtgSWCncsay1pKiUgJACMxRWIFNenQY9QAAFBHsC+pO/H5LuEW8MM7+KsLd79/5d7VKca+J8MVlU6qIoh9lyxUDDVSa6+8JJZELrJXcoADBOqgQirSLhZ8hONha/sKzV1PiN5SrjWPt/Jy++Qg/+r5E18/v3YmxwAoau1RM5pCtXBgiiCDOLCHy8G5kjMi07ZsItbEM3PmzPkkmDcA5sz5pIiECaNkgOEMnIgjROENBjbiAE6tSgNMRLCuR6oD2PU8usv9RJ2N8XRjd8JFR0mUZFZS3KsCPkIDQIycwikDzSyma7/gFW00YCAlSowoZoReJ6vKGlWZSNk5c2wikXDzzt0qJJcvdvroE3JmSq6uos+yxyfkToSaLbFJM/KYTJQyYxJwUUzNNquSRIpuFwcOdA8eXjl9lFe6/tDyyOm98dbG5vru7paWFacaoSZLzEjOKqFd1Fta3U71dZHx2urwxadP/843137nt/hzz2F5iKQouo69gxMQVJ1xJ8sH4vIUG4lSJGnX3hK8KqLh2q36h6/c+P4P60tXFuqwIpJDojo2XyTuRHSi5skIVgne393gM0dP/MNvHvqd38L585BsS1m42yFh49aMEQ8kUrMvBSskzdoAChgcw8HYgTzDZRBvDp2FJeXRnXvbd+9lFrtkeUrkaNuUXZ6NoiSRvLOu5eaiWzq51jt9qMtpiSSPKWzv1qlKnSx4LVFWsexI7nyX8s7I++OffwknjmruKmIQNSJTQJWNAN+kLY8HiTRAE8xaQdX/n70/C7Ylvc7EsG+tf8jMPZ75zvO9Nc9VAApAASRIkaC6m2q1zXar3Q92SLZeHA47wn60ghH2g8OOkByhB8kPfvCL9KCQW5TUpEg0QIIkiKEKhZqnW1V3ns487SGH/1/LD5n7nFMD2LggbvNe1P5qx6lz95gnc/+Za/jW99UWc0oCFjWqRol1PzUlgiNmJmYCgwxps/PZJqkwirKCasskM9Q51po/PrN0+tjRE3NLWeRqMB4NRlVZKhE7rlSVBSBQzUtSBoBpA2CKKab4OdiTAJo0AIQhjfELm0K7pTkze/ThQ2dalIQqJt4CsYhja9267v75Gz9+/eZHw76NfSdSgUBRnYBAwpC6UiKgu7AJnGKKKR5g3HUDAApSIQjphDxtWJHCY1Dp5igbx1PZ7JdPPfy7T7/4D575+m+d+vJJN9+BNYgeJkVqG4qUacYuqaFRscJOPqJhKgmsihGtXX9rTVQhUSBCYmNGjPuIUPLzUVWVqpZlWZalc845p6rj8TjLsrt7IwYRak5ZvU9qOleoCusteaebG9XaRjIqe5FTMVzESDo0WllSAwNNA3wgKUplHhlOOy0700OrBTYRgZ2BaS4ARAwy0RiyRFqhl5lOlm+ub925zeO8y7ZtPBfkomFlJUSD0Bwq1XHRtrbnEhek3NoZra6N7qyNbt7oFGVcXzfjEgxrk5TRYeoZbhF8DCgrbKzj4odbP/7JR3/+Fze/+/3x6++bm6udYX7YprMuA+lQ83UZ82zHk8k28zlqGbh379zcfmTpW//H/zh57mnM9GC8KCmcZWMBiALSXC4JSiz1wDjg7p9sBCDwOBc1aeVol3Bd8NPb+Mv3r//o45s7rjt2HUm70aZlEVCWMNzNbFnlwkGJlEiIhTmSi2TBFuRAFmohzorxkXnPZewX3R7wRIVYSQhqVJxUXgsMNs/Mtr/x2NmXHl06n6Id0S6LvieIClNpTCCqYBRswVY4jTABHEAKsBYGI0bFYLpv9ASmmOLXDvbf/JQpppjil0IAdiAC9MAJsC/GwkgsxEGZIiAwkVgMvJQmSp8CBYrOH/N4/rH5HZuWl27dHMZKo1EJRAA3ZcG7ZCeQwgdDyjAcwUqTPgIBhMiIqqSiJCABARplOO5IKB0rURVVjRcmEluU5Rs310I+rgYn7cmWTREJbNKEaN849e8bETKCMsQxTGCExsI1gYnOBeeHLt+CCmguszh9BCcXzp7vD1Zvzbz34eab7+bvfWSu3+btXS1jGFYSYyU6jsgTX2S2zPxOlvpHn26ff+TIc091H3sYRw7BMhRVqa6IIG9FbQgJMVLXaBrWngS8/11oRi6VcevO1dffXvng0sy4Otbpt0Mx3tl1rXkSm0b4KLVY/26CkGA8mx7+0qNHv/01PP0wfGuk3iLzmNiiAcKIhIAJQb35WCEIQSb7AtoihZAaq9QtzcQhwqCqcO7xh5798talS7u3bnQtO6tCkDSJbPOy6jAvdLvtqrqyeuvNi2/89ouP4nDXfeUJF7Va39i5UoA1Cleh7Cx282FVDrezhU7fp3AW3Ngz08R0igWeEO+naBuANsJNzVisrTe2MZ6bZEENFwqG63yVlBBUtdn5pI09lsDY1FgP01ByK6RivrX0+ONLxx+ZP/r6tRNv3r5ycfPW9WJrY2uHe5loM7ehDCi0+QJN4+Epppji34iJQWZ9hmKC5d3RaHl1dST5DLeYOaoaQi00MRjtrm6uFrF0aT8QgQCVT7xfc2G/Xy7uU0wxxf2GOndQOlB1F7BitLUzo8nx2UMPzx175uj5Z09feOjw6SX0E1jJRVidb0VAgAIxQh01vqRGYWTi60vKrCDBnvz//mcQqDaV0ggJ0IjJHQ8C2u12Tfxn5jzPV1dX0zSdm5tTvYvzrRLqXWPI1K6+QaGMyExpghhxaPHcN7/Zur2+vvqjsDsEWWZvEIXKEqhl3lQiV3R6duHq5uDqG++MFmfPnjjuDx2CNSIlkQBCbOvRDCWKQIApLM8YwuH501/9kt3a3vqbVwbX76SFtitLyrmTwqIwUJLI8FE7ifWQpBSvlAjtrOwMtt9ceff99Tcvuvm5maPH5k4ey44dx9wMshSGURQYDbG+Mr55c/vjj9c/+mj7+rW4tnkqm3dFdGS6SpCilHxoo6SOnc13Rodth8WFtZ3jp8+c/F98u/vSc+h2RzBURcveitVCFDCO60Qp7ivaTExt7ycIoeK0IIyAGzlevlr81cfX39kYbnIr+k5pkggLiY6VHHmpZCiRQ518AExKWk/EE4Mm1XsBqdgIL6okkcNdbxYJJmPcRsUgWoknji69cPbo8w+3jzskQDuUbSohVpgLYytwAEktjSxIKuCg6L9BAexAGLAw0xrlFFPcI0wX1xRT3EPQxJ/qszD6CbdcBaAsowG3Wj3DozJk3p6zKM62PR/901feTkw1Nq2ck0BJJBvJoFb1UdRVRgBCtVrip+XJjYgVGGEASqwAK+KE1gxgL5qumcaNop/KcHtttt1td9pj1UFZioiAKpgjx88uX/todPmOg+11zpvDWLDoWjaAhTCY0DBFSPddhZT21SNrIqHeYz4hQz5znwGgEjL2DCtAgXx5NOhTmiZ2ODeTLvROnD5z4vkv4aMr1UeX49VbtLmzfuNaKIpRWZaOeKY3e2xp5vhRPXzIXniideq0OXoElreHu7uDstfuddMuxgGGoYyYgxQBYEgxZm9QJzYEBiKgEGiFWOnq8vbVS+M7tw452+/2MdByuO1T1MV8UAAkGOTW7jrjD53uPfoETp9H2glkkzQDoFW9lyd6NITaBXli+yBxMg+gYIKgyc5gICxKUbVSEoZGDHbQ77QeOmMX5scrt4tKIlkraBnn4SoZRA/T8bO7yJZX9N2L+PBjzC5gdh6HDs/3OiVzrpVK5CDd+Zmd8fBWvtVOD+ULHjMeGUWKBBiw0earZwBDda1dDk4w1K2CeEDKyNV9jqYezr84Y+WX+v5AJpR7/vQjE+hEHINRVZVAlVAxlJuEFaBKSs82gSWARFFFRKTkB9vbS5104eiTDx0988idKz+8+MaPPn7jg7UcjnNrCyvBoJ7eDbTn06VAzaNqNmKylABM5F/39sneb5/Qw9W9HwffSpqOxRRTTPEAojmXkhIisXCMPLkfUMtDqdbzwa6UgUFEqNR648gW4DUpl0M+8LCJJwhEoEJAJAYh7rX1p2eHKaZ4MEEAqfJngwQ68L9PLvO9+PwXiTeUIBNHXhKQkhFOAqeBeSTn5xa+cubJlx5+5qkjZw+hS1qGnZ2W7XJgzpI6JN0cj4SQpS2BCtAozygBAmVow2k/uIWTDWXUNe9aT7UpcN5fqCU5UfM69vehkEJGYzsuyKcQ3XntZz97/WcLx5Ze+K3fpv4c2AKYeB7X8q/1+/DkrYhqE6rGA0GpKezCEpQQCLB+bWd5od3G04/Nvvb61R+/sqqh7dPUJhILq8ZXgaEuKqqoMaZzC8mN68VHl6sTR/3KGqoSLU9cRRjUG6RAXUgmVKABx2E5PpQ5+8wTJwfjnZvLN28uj0bjC8msi4LmSyJCCBwZgHPD7VEYFcb6uW5/Jk23Y7W5mQ823i58OkzTm90297q21zWdzDirMVS7u6PV5bCx7oajHuFM4vsLx8MwkLFM0BDzsqy0colbaLd3RlU5zLk7F4flJSke+va/h3/xzweOGdku1BF3rVPhshiDJE1TiTFCY5OfEguZSev8nvYBSBvGve7/u/7//nem7usouATyDnaBNcE76/jRx7dfuXJrtzXbOXHq9tYICqiQ4XaaJkRhONzc3kS/3dQgpDH8a6r/Olkc2hgSKkCKJKhlCYzAvO+iUVvHyd7sx0RclhDIkBqj0aDysUykyOKoG4a/8fQTXzrdPu+QKWwZ2gkjWoxG2urVZxHaG0r/vIiC9/2MpphiinsFEvlsgWyKKab4FSAS6pJsPbJakyeAiZLlHuMAqENBoyCJgAhxyVyBx8AQGAL/n++98dFGfnmg26Y/9vO7nFacwVkKIx+jj7Rn1pdblBbILFgAQCIKzUpplxHgkbWlqc168AmeTnMZnpwNSAEYkTQEhlZkKsNxPyYIjnnGSFhfjsu3njy69I++8eRTx9GOOGmQYWiCOqUMxhtL1AxZ6h7duyZF1x9l7mEPQAkVBIBXkHLDvp/IiFYT79bGRkyZIEFKghgRRCAKoiIKRLCxOZErZFiGZTDBOHR7oHq30IRoz6QTyRaZfGL9kwSIAOXru7bTDmmyo3lCoV8UuLX21v/1/772Nz8+m2bY2UlH5SHXzof5yJv2bLccbMVYzCzMrBbFB7ujnbn53/s//J/5+S/h5AlJHbVTMSIyZiKDDGr2YkrZH8fY28n1QZC6nBxQAuCJnqo09kvqYkHDXVQR3/uLv/zP/0v70eWnW33eGbPNKpXClOzUM6LFwOm2p7A4F4V5bdgdyXHyWhTbOm63E1sVQ5XrsbjTTVtfff6Rf/IPF3/zm9qeGYAZNonWhon9FDFY1BLQSBMBAKM0GANjoAIYSIAOkFZAAQBIjZp7legpIdYVNQAHGloA9gNo+vRL9n6Rz2SpdcOP9y65IoBCQkSMnsfAmux8vHHrys7Kf/Vn/3Id+TryLS5zByQEx+CIsoC31nqjhKJCGYzAMANQIDJiPcqzFz7HffPgpknYTDHU3w8hhRWpeXYCroyNdyMxNK0HTjHFvcPd5sAKZhCTEkvkICQghQLq26Xlm/kz/bP/+3/wL377xJc7YJcjDkZmofUuNv5f3/mv/uTjlzeSQlMJWpnaxZ0gxCC7XzIQuatNmp4fppjiPgGrJjEwpI4TQk2e2DddavQ8mqixrgg6AkAKE5WjstQuYsrMIcZAqs6IM8JAKFEGtLsIQCnIJS11BumSac1R9s+//T871Vs8N3dsCT0PNaKOTE06x6R5gANR0x5tgaGkRHUb4LOZwl7aQlxnFLLXlgAAGPD9w2iIhI1i1xgzYzMDxBjFUEAcb6zPlQI1eOX1nVdfu/nh+z94+a96Z5b+2X/yn+CF31CTxLKKUhnvbJqCNNegVOujM4GdwNQ0H0LpRSBJtDS5RwzKxh4hmN1NLxEbA/lv/4dX/5s/0lsrx9rdnTvLjz72uG6uX7508fD8PBtK2BJ4OCxyk6y2XP7Iqaf/o39G//g3c9IhnHcdl4uPzC7RUA6tapLsoiJogqpdjpONMd65dPmPvnPxX/3ZY5T0NaqNpZbjMAqhYIrOkBU2wlYdiSFygFc2ChiGIAZQBSlES0ggDRSttYAYFQvUuYoRADbPyRqfGPakPpRGKkNgyzS/cOfW7VuDYeuhC+f+0e+633sJT55a77UHwYGSnm0ZxHx3p5341CeCGKBN7gZjYE29S3Fv81NSgjQGX/Wao8nkAVPjHVbGMEasOKp1Q2RXI4YGb17Hv/rBO2/dWjGHDtv5Q1uRq1ivFUBgo1gRp1FAueXIPFnaB1bVHib0QYIkQbtVAGSQmKFjTQjWAIAwxsEHJKFpwFWMYDSwgWuhDEbGXRl1882ZsH2mSxdm0//N7zzdBlpAAniIUeHavpjNZG02G2Nq8uJ+xqfKCNTMx7uf0yGYYoop/u6YTgBMMcW9wqc5/jypwQEACLCfubZFsiAhFafBkFpQAp8B//Cp8y9fWo4fr1wZDZRawScRLKI6CZ3raVmKsMQlA0LgScS8T/aRyBJ47/Iff26CfoABJPVgL/bkTgiw1WCwbszizFK7P3tt5c7/909++vXnnv73X3AlkKLNFkAMRaQYvWMw15UDJUYdl+rEzPheghR+QgNS+sTZjhT+E8+tS6jMlAAQA3xyeDjPWjQBM9MB7D/pwNBos8M/M4EspAbk2BgYARxiAkXM8f47srmaSelhxcCmCeAVJVuqtAw2BkfrKO+grGZnZh96lM8+ikOn0OoCqkRAJCpARuH3mE/0+cETH/gpRhs5KYVElkgcAIGkbHzCTIpWwmnKxhFZB2cDK2GYkNpgEL3qwpi6BTbLDTFJtVPYQqNViVXFYRytVrQtspr6/PD8zMOn/YWTaLdKwMMYWMsGhhF5T0lH6s4TTZozWlevlcBAbTCnhMmAyz0l/wOksJ+hkeknqPR/22t/3vj5Pimfa00mNUpG2DNZ7pm29F2r/Oq3r+ysvLV8+eLGzTujYR5BHW8SE6yFxFiFUAaKwgpmw5ZijE1bYY+zQ4CCxWCyLyeJdb2W5WDPrzY5nhpuTTHFAw0rrKwAR4IwT8j/ChGyTn21K/l6PhgjtsGqauEU2ArFhlbbFoWFJThVG0VIYz2nVp+NhUmlkR+cYoopHkwQlOqoCjIZcayTE2kKhY1OO6AQOSC5Q1pTNRgwliMhxkqqChLhLVwC30q5pUWMw5HPcch1Hlo4/uSRs+f6h5+ePXko6S+im8IwFFGhBGtBejCI+0zU1LAtar2Zz/1jAByMaetn3Z/KPwq0k05EVRWjIi9DUXa7HZeZLPUYD/Ha69f/uz/eeuddX44uFDnWVm//6+8cOXKWDp2wSWIrrcoqGmLvmWwACbietG7o/wewv6smKUnNnomZ9bkgMfzo2c4zD18bD1qE3tLcnQ8/WkqzsyfOFoPNQiV4SciRwYxhDXrn9srmW2/PPXUyPXdabUKUGBNYFcTE1koBgCEKKsHep0k/wZkzC1/+kpTywb/8749AsixJPaU+Y2+ZoiEtR7myVirEzApoJGUCjIR66tWJpNAAFZHIwqFSAhEpCZGh2mFCcWhuvixjWeZlLJkBazRqjLJ25eowS1tPPTb/tS+5rz+P82dDdwZkuy5TwIMMLFqJkuQoh6PdTquPyeDI3pf/nn8fCKB9ntaktS5GAWWIhBAjmBNnyVRACewa/Hc/rf7mZ2+MjF146NEhudVBJTGi1QFq24fa8rfmFtV7aS+F2cvq46c2o2YiGiOoZH/b9n4ThTALWFC3D0EaaSLhSpyqpmXRrgYnM33x5NJXzh6aA1qAR2mgUBLiSJ4UBjrJSfXgBnxqxVqdlianmOKeY7rKppjiPoPWI3IycW8VC35osV2lZ3e5Ldc3Pt4Z5kPptIFWZ6eIJYsQ+0guAspGOYkSSkwqggySwqK+xoa7rPFFbmquckAeESDb6Yftzd1QpS1fsb29tvbqux/M+rPzT7U8YAAHE8EIFRB90qQZ0ogRcuTJn3n/8HMANAPEn4PajOuzj96tRmcQMczsLIxhwCqlxBhX1372Zr65k7JlhRo2MAgIITjXrqoYieHNdlltV1Xn1JGHvvIVnDqBXhcWVQUWMANq+ZcZWOXGJgy1cW2jdkMgIgNHaLWSVibOqbHqTBURWSM3UWPtJFESF8ZIlhbR5FQam8C6LWOo3bp6/Vb7yJHFxx567Lknj37jKzj2CCQdD8b9Xk9gFETMSiQKASLXTCWxBg51aVpc5A5LQqaCAGwgzXe5buA88DVrqTm7dWMjgZ3L+mnWOvzMkauycu7Gx29e//Di8o3rW8trazs7cdQ/1C9Jo0DYq9GoMo5xHHIkCQCoMEAqTkEBVHuMQKUWgxLonj7YJNUHEAlgicR7I+pTTDHFAw9lUGxU/kTYGXJuXOR31lZ3LgxnMEMkPuEKWN/eGowHogH7Xe1JQfC+E9KYYoopfhkoIRhEJSWeyJ3zPvdWUc8LGdVGU5REK1WSOjCIxtTKM0pAkYMsEm+ISckI2WgSuOHNtT635lr9E0eXLhw58dTJh544cf4kL1nEFpyF0dpulQgEo4IvEumg5iAxkAgRDNRgVGBrhJs3rvzgx3de/unGq2/2i/Jor3tydmm7HLz+nb9MHv/q3PMOx4/BWx0XRVVZnygYqHndqAVg987WBDEQkEzGapsPLiQYFmeTsa2yhPHEw6c219fu3Lnz2nvnT569cfPtTLW/eLQcrFeOKwqlNeLFpdaRGW9uXPrJz1rnTqT9heRwL4cya6mVpwTWJlUUiS0FGVaoFYUzOLTY/dLT3X63uHQ5WV4ebG7m43ImdV2XcZXHIm+rF4IoBUZgCUAgAomlSBoBqKpQnV6R6l6eqIYAFWKQitFSd9d9gGFQYihxJetuVW2Eahm8+PiF89/8RufrX8WjD2OuL0JUhbkE+XjsU6fEMLWrNPmkXdPlGI1qJzAx/rqXX08ljUwThR8opCY11bMIoYplIPEORAEYAZvA998cvfrupdubW62lwyy8OxqLwPZnQ9yP3GUi/Xq3/KjAGCQGQGFBRBqboXkb2QZ1IrWcVGlQGqgFEFteaXdgRhstjE/Ndp4+MfvcI4cf6sEBBlJ3U/a7UV+gtT7FFA8AzB/+4R/+fW/DFFNMUaMJc2gysDfRcuEIpAn6Sx2y/Z2dwWBnxxKydrYTczBLHSPVNyWjZJU5goRUASIwBUPB7Ml4/uKbIyCJXL+w1pU3EM18aomqvBxubyXOzy0tBpWPPnx/rtWLAWnHJQRnSWE0RpGKLYREodrwuqUegKT7rL5Afyvq59xV0f+T764RsU6ZYCxYjUajgpu33vv//Q/mzmovVE40hsqBfYXhcJR0OrmWYkz0djOEQZIef/6Fw7/zbRw7gVYGxTAGkxhmZQ1MTGrvpmRTHw4iGICVWKieGyYDMrEiBTa3N372RlheWSBno0ZQZSS3Uax4ECsiaMz28nA4TJLtIKvjfFdkw2IlodXM0qnTR7/+tSd/53e7X/06TpxB0kW0JlpjM1ETlEuiilExKoOKak+CWqqybkcwlFjYEieEBGzrx4hgCKbWtXxgQRAQDMOwAkGiQEBwMA5mhjon+0fPnzx9cmGpRwlvj8vtQTHKQ16RkLOJy1JKksgKRDhbM5cUsKpW4AROlJQYyko0GbZlVdaJrGe9ESAhFiKhhgL1971fpphiCuCXaOdqfXpU5T3tAgUIUTOfuRI0KJeymfNHTi2lcyrBWTPg6ie3Pvibj9+6XW0iJYtIEBYR1sBNTFGHJAxM6f9TTPGgoiEaszRX+YbvzBOjXSNkBUZhVYwSQ00MzdAyU2CGrcMVA4lIEp+2PTtbEkYV7ZZup1oY2cdmj/3GI89/+/mvf+uxrzw1c+4wzWZgDzYgRBGF1EogRFHVmLsRHHzAQYSyKKmKziUggxBx48bwx6988J3vvvun39l+/+Ks6rFe12tM2aSRVtY2iiTtzM2lx4+ByTBKIrWeyNQ1fzcJlwGARThK7a0l+2OqxAiMiqhAxTCwYjRyv+uyVHcHH/74lXNzSxlxKHPko8hAx48RK4s8BuOcTZPdIt/c3vLWzczN0+EjkmSQEIrKO197DnCEAyfEXoijsAKWkXm0s8X5xb73azu7a9tboYoWZKNyJQkZq1xnfwEUmAIQWIRD4BhYxEBZ1YAYXDs8kxgQkTKIIKzkVIq1tZQ163huuYGRZa1ustzJ7JFvfP3Yb31j9rd+E489im4PUYtKfRAb1e5skQp7jrEqIUTOcUIgo8YqGQVBQaqsE33+e/eFgFCMEG0EZ+vivxKhKqogpM5zQjmwFvHBrdGr13b+m7/6WdHqtxeW8khrO8PASdLuOp9VZQDQmOxBQUIkQiRkfvEgQplKS6UlMUxgE8kFTirygW1UAkXWymhpVK2AFVotWHbba1m+dW6u9dJjZ772WP9MC20gARyirasPyoo92tEXaL1PMcV9jukEwBRT3IdggkBh0NgCjEfjbis778AXvFRHU1y7vbW5tjq23V5ggDgACuMAH2EjcyRPJIYKi7ETWIYVKJAD8d/88TUaVfHJ7/tEIfDwzsrs4lJ/vrW5JjvV2HcSpFxtJ3/68rurxw9XeoGPYQFIPSL5qhoxkSDUNIeabK5Qobpj8QDUcPe8Uvaq//UvxtzdtLEQCagWbUcMTgml6I2V3au3Do1LFxFDESVGYyPIJwkAEUTPOdmRT1pHjx567AmcOwdn4ZAHRGvJALCI9Xj2Xe3MyXyoWoAav9o9JVgRJqCVJe3W0HBQjQwxGljFNG5sQhwVhTFufq57/py69tbOqGWc77fSWVf1O4+89K3+4WNYOAKXoCIMCFnXpUCAGgTTbDUaa4bGJEEAJVaGVdSaRA2hhUCGYFAwKoCAhB5gjUgFjSRaaxyBiCk6kuBElHWwu5W0k7ZtzcKfWuxfSBefmzl5ZXv5j9/4m1UdbQ5Ho3wcikq6KdptdNoY7U4cr6Xxf2uIdiITaVGlZipYCDXfP06covc9w+/KAWCKKaa4L8GTZnsj4KMqImxNqeXt1Tu3N1Ye6p9IrFaMtdH2rfWVndGOqjIzFCSfmdKfFAplyuObYooHFdQYJh3Q+THNT6l1wNGwkAQAaz2yq1IHBTXvnBkgzMwhoByGcpAnw9gWO5f2D2Wdf/D8V87MHD538szJ3tEMzgJFVeaj8WynLwIok3XELEAkijFYkPnCGIWQgoVcIEjAxnp8653Nt95efvW1Gz979Vy3EwzNdztO4vrtOz3vD3fnz3L34x//dG7pUP/oEVw4izRJwGNBMHDAvk49iXIQ1giRetB7b7yj1oFUeKKdKDAgtAZpmDEWp46d/s2vr7/8+kfvXjrd6RkJmxvr3blOIUETLhALrqgczmbZQrtTbm2PX3t/dW5x8ZFHk24P1oopRSvmBGBEYWGoIRJEBYlahLZ16OMbXzKzvUOdbPDjdOPSpTAaH/XJoc4sBiOjwlAibezIOLKKIipJvd11M5sak7Z6ckSB5ovKCquh3SLfJjjZzHev5Pl6lsSTx+ypU+f+l3/QO38WJ06BvBZBhFqcgAUfvIvxAIfn4Y8Y0jyvTErOZimsEXCsY+WgJBUpAA97L/NTkWYAR+TA8K3C5iLGpewxAjaAd2/h5Xdu/vTWnU1KbNoCuZ2qoKS9MH+oENq8s0K9vmJfvWfPbfDuuGoMJASqNf4pCZwEtlEBCuBgJHDN/ReQgIS0wOrqouTHF7MXLhx98YI/Y9EGxrvjfjezKqy1/g9YOU7DhimmuM8wbQBMMcV9h9qJdSJnqZ5Cm+pJfpw24Edac9nZV9/+8JUbd9qZ2zY1Y9pEA9QmQgonhoRFRYkLA4HAGihAv3D5H8AnpADrDaOaLlTCDnYGMbFZZzbE1mZZANqZW3rvxlXFFmXrwcw/dghLBO9AnIbG1KceTxSGGDBg7zMFoJ+LPfp//Yuq/jyxoL8Ftfh6hBgmEDREQDAcb318Vde2fFmyVCpCzggRMXe7/UEolFjIDRXS7h9/4snsiSfR7cAbWIiDmfA8Y/9DtYEAAIAASURBVFRSc/eE+PoFEy3VyeEgIEa1hpEmLk2UUITgoTANh4PqQQ6FwlUw55559uhLL+HoSRQV2GCuh4UEc7NYOgZ45IKKAAcQSmAs6LMxYEadsewZNMS61F+3AQhCSPlAA0CbNkBk5M2r9P7Ue/1FIASBVtRkOGTIw0EUkCOdhTIUVTlmhJY1j3aOPvL40SFw9MiJDzZvvXX5w/duX765sSmjEv0MXQdhQCbGCdwYbRAC1aPhsmdMvV/qBxgU96r/xFDBvXfmmGKKKe4lGsXuxi9FGVAQlVWVcBKNru1u3ty4vX1mOMtpjrhWbN/ZXt7Nh5qpNQaVxhj3lTkmY28EId3zC51iiikeNDSkfzSSMdokC0bVCNfVfyVMNH+EAUcspFR7gCsgk6biOGK3wtbI5DiUzT5+8txTZx96ePbo755+vguQslTRhAKKjnGzrTkiA8O1JGEd4IW/zYLs1xWUJQlI8ts3brzyyqXvfCe+f3FubXNpa+dcp7uj4JCrqjeawiQl5ktcu7Wy/tprhw8vtTOPM2etN4gUFSnDSGPzCwgoRoQIrR1kLYOEQI2pg1EYgiMWIILVJDsaOlnKjz/2/H/wP//u/+3/SaOd4+3MS589jwY7bqYlIZDjvAqjatz1nQW21Y3VjVfe6n/jQz8zi0478y4QiFVZuY4yBTAG7GFjaWQE+F7SdglefG7p2CF/dOmD735/8933bF55YxNjkxhJIoGcEKkY5agqqHn3SkRG6kk2ALBKAEMVTZdq4nPWa+VGdorhzRC2s6z18IXjv/nN+S+90Hv6SczOlHBVKG2UBBbjAtvbH/zRH3Eslp55sp+ldmGu45LIzoKNgPf3J8CqCIo6bb6HMFBFiJPwXUAAC0iTtDIIwKrg3WW8emX9lVtb76/ndPzsZqWA2N68NcloXIyLAFgXEZmFZM9Mu8FdrTBC8+cGkLKP7IIaZQHESMVSGlETm7Ur0gnjdPfOE8cXX3js3BOn3EnbcP89q5fA0D233y/aOp9iigcC0wbAFFPcT9gXzKudfGsn0th3XKnmRF3gvEP3jG+XR5zHX62PlLgwtmADo5GkgANgFFaYhSmKUUijKnSXF2KaBFoTwRCjdXjCvZn5ne3NajzO+t2k3RkVXBZ5pWgvHr9cFcPLt1dGxcbpQ08eM0fb6BgGvIUSSgMYqFUiFaiAH6Tg4FNtANy9HBCDKw2sbBlaUzR3BzuXr/Uq7QoZVbFEiY+lFKFyaVINB5qawGZXRHozR554BhcuIIZoTWBUk6q4KBCZnPul/qwDaqEAay3EjyqExHg4Z62N0CAxqFgCqRoVEtjIBlQBUXkojMVDePIpqEKATooZB2d3kAVwJ4N3QAUIEBBjZUxSE38MxEjwIVIlUIJrqUVhUAEVEAC1SAkUJ3WtCDUQoKr3/wMeXhprdTKT44EmuxYGyFs2pVIV1KiHcd6nwL975ptPnNl44tj51y+//9aNjy+t31rZ2R3sDuxMEgmNAygkcMMDqmrq3mTMn+s2gIIbn7ODy4/3LYKnmGKKBxICUG2Yzo3BNwCAOa/KFjvr7HY+XN5Z25Jhh1sKXa8GK8PNYTVGi5kRVWOMzhoBgyYV/7pWOD05TDHFg419v1xMmNSN6DlYSWofJpmYfkUQgwRMBA4kRCxklHQ3b4tfzI6cOXbkyePnnjnzyCOHzh3H7ByQABKqMg+I6m3CSQZliIKJaqFSALVP2C8Zrz7gsOycG4921m5cM9eunYY52e7y7Ts2DIOmvt2Zn53NSsYotsdyomXWPvro8t90H1ta4Ll5zM5ZssxoCtY14cOKUhDUYjIWECE2rJCaEcJGIDH2XDZGUaHKkESiQQy9dhvPPPnw733r0vd/yOPiWKcVqzxhT3kgjf12O9diONppZabDnI9G49trH/7p9x7ude3zz8JCGTmFaMg5SoKp+SxgAzKCUAEljGbcyTL0WjP9zqOL87d//JOdt969enuln9pOiSyQryWnakI5sSgLCUmj+c8AKauqMUZVtfEG4Drtyo3ZdLLLkqcJz504//CjR77y1eSrL+L8GTibw1QIHEICwtZG/vbFlZ/97Or3/rwqhrvb688tzCB5stXpK3sBzF5jSusKfIiICpoY4dwTkMJCADGECgogAhWswJcGQ+D2AG/dii9fXn53eWMlJuXiyV3YAs4naStpFaMw3t6Fcb2Z+aIsjQgx4p588J5p312nR7U/BzhqvfMrI4WVworaChShpY0xC2G+GLx05vBXzxx66qw7zEiABEhFvWPWSXePJpMoU0wxxX2GaQNgiinuO+zXYxWo3YAlGmMsXA44IDFIT8/1+/33/uRHAO86s+tdTgLjI1CQrcuiFgZgI1pFRawdee5uAgAA9vT7mioACJAqdLp9sJZabY0KEOBcqTxz+PjKras3Vm6t7u4EqWzrlGuDgQh4OAcYBAOQ1ASjA5HK/YGfV9AXESLaI/7/EvT/GgQTpQwKywKNEGBcVKsbM+x6SgFVcCZ6N86Hozy2TBJCCW5VxgxDNO2OP3Ea/dndne0qVookKkiRMjSorR2jle5yf3JNF6EJWaNp89QDCl5AzEyqGmMQIRiuvYvrqN2AiayQvbO5c0bUtjtgg7IEY1jJyOqQgoVPCJ6BCohAC8YkAkRVQW7KMskL5CXGAdFg3pKzqQcch7oBAKhBapUnBaio0HsYlv9bhSMIEKJCUIEsQFEhIZSVNWRc2mq1AIBF8lBImbTS05g/dmjusUNn3r720csfvP76lQ+ubt+GsYULZa2qRCwsJUuspX/AUnOZCCxcL+G9rIBq5+D9ncnTHsAUUzygEELNWOSmrcjQCGWAISEaNZ7H43KzHA50nCMysKvj3ZCPtVROGSQKjRDLSnLwUsKNgwims/xTTPFAopkOrEVHapVRBkRAICipEAtLYJ6E/FLCGAUrs2ga2ETykXzJachO9g4/feqhFy488fjxhw9hxoE8MN7Ztd4bl6WtFACCyjCvQkiyFoxVhhKiQg3c3QaqvxYYDvN2KzVLcyfPnF4+cqi6frNfSJsZuSjRIMaqzKUyMoztsc98cqaV7qytbH7w/u6lJ/pPPIFWN7MOhlX3qtVoJN4QIqAQgWEIExNPdGWEdVxk/ZaqGYxGrt1jmCIMYBgcTvzT37967dqlV95MW/2ZgNlWb2d3M0GcnWttB9na3RrBJcqpkinCa3/+w+MPPdw/fgLzPUptZU1lbDTsmLjm9yigUIUQArAL2g1lW2LvxLHe0kLv3KmP/vhPPvqrv95Z3eoX6FXIqpAKJaKNLW9T5CcCVFWFFFDiCBMNRCkyAlSgCt7xdq3D25lp95dOPfnMiRe/iSeexuISAsMaE9WGaENEGXHr+tW/+M4rf/TfP5r5O6t3tt/Ldj54rLe4iEWiFhluNcPIutcaQ136v6fcotpiD2BjRIgEHGEDXAmUwCrw3iZ+cOnGDz+6eaOQZOlo99ipYn0VbEpBOSo8287cPISkCpO5BWhzgaZfJkGqzw+iiGyEABJGRF39j2oDuIKWaSw6VdUp42Ix+L1nnrwwY5YYKWCBDEg0QAK4Vvaalv6nmOL+xdQEeIop7h+Q6MHanDYhlcIaNgARLNgCDphxWOrxkWMnteI7t2/sjgemnXC3JZYViKLWe+ecgspYxbohL4p4NyENTUr+SlBiJdbaFlAFiCJRYlVHGtbAGFg3JAohaLvV6nY3Ntc+vnJJkB493LZACSqq0oEyTqAWeRW2B9xqPRC2QJ/yAf5l30QVBFZvEgmBarHL1996/0++01vZaJUFKJQUdmMJQV9SClJRlNRf3d7G4uLX/+Cfma+9hKxtux1pZRFggiUYwBEZtlAF311eJdpMhTeuYdTQ/4vxsJsliBXeevPtP/vO+OqNwy7pGVuOisRZ45iD+lKMmgpmTXR4aPH8H/wBZueQF5hZgPdDy2RaFrYmhliqSV/Nz8BlWQ06FrYcXfrun3/3v/gvN77/g+Ojko+dhjBIbCx2dTQ2oSajlCYmnlVESG1KlWJclak12YPcCCA0B8sxWSZLYAIZImtM4sg5GK7H9pVA1lmfGDBioFjOmvRc/9gz5y48e/qhF849evPdi74CBYUIrKMs4SxFO5HEwzoQgVmNJWuZGcyiVAv7at0NoH2LAHqQJyqmmOLXCXd7valNPWqIitaaCQREQV6GSPO9mZWbt2NRfOVLX2I2G9j+ycXXv/fWj4uM20v9nd0dLQtrDTMpc3QMyyADJR9hVCPfa2PEKaaY4t6gZuMqACHVCfeGlNRliRouGWIZ3iJx8A7Ocpoa9qzGFpIO0cvNUuGPh9b/6Q/+o99/+hu/88iXn+idnkPqJWZkU9gsSdkYqsXbicBM3tk0AfPefYZR5zI11+SBPp1UVSUi1loiEhERMcbEGPnzvbgIbPLx2FNM52ZOGB5eu1bduDmrKkXB3oxZ1ZpW2pE8yE6eWC7DIOmkoxCuLK+AzOy582j3x5tDl3gtaiZHETRnZyJkJw6YU4AJxMQGexZPmjhvFJ644xMHstCUPQFIGLOdQ53u7evX73z48YxNZo2n3VHHJuVoLCI+SWvRz8RaEZTjuL2xtdTJ+KFz3PEjoqI2jTZwvM8sYQMismAH59k760mEIZhpzz33zPnf/71qPAjtZHm8uzzYHcYqWifeRgZ7C2PVerUOPhGfSpKEJN0ljKzZdbxtsGV402Cd5VZi8NxTJ37nd577p/+8/1vfxtlH0Z2Fy2A8RqUBcYi4c3vrX/2P//o//8+ufP8vHm1nx4xpAxs7O9eXl41PZk+fRW8O4xLwMEAZUY2QGWIUiAbWwPA9nADQan3TGAubMtldka2gufEVsAH82esrf/Tj1z4elsPZpd1Wr/DZwHkQgy3YACRKCCJSD5ILCCBVUq3NPWq9T+W7CyJq2dBCTVRvnUls4XRAJVJFpi6FK3bN6vJCmX/rzOn/4GuPfO0ILzq0au4/kEgwEGaC7Du7CZlIVGu42vuL7zfFFF9oTCcAppjifkFjvkqTiKOZ5Wv0OolgJRoSQ6xgAQN4tIPhkblYHn5re+tSsbW1OUZrPunPFSEfhaIMJUciQqocAykj/BLFvQM9CSE1Kko8UZ2BkoAazXEwYBmtDOKGRiUW+U7+l+9fWtvZ+v2XHponLLgWgDxoWpRAYmfaXzBLQWYoiSpDjJLAkKIsuSiTKFakJFESJVaAa+1OS6VRWEdZC60uXArrg+U4GRM5aOAK8F0NfGoz6K1GJz0AnXjqEsAE1bi7Hcdji2hUENURNIqUlZQVR1hmZlMnirAGxgafWobCCoNAHrCAAVRBEw0ppViUOylFDIrhex+s/PTl4p13Q7CrY51fH7tzZ/HUwzh3eMm7EXglbK2MRkd7SwWsmMiRmDgxyKJPH/xo0iiI9olGB+c3GjVPkFCt5wEACdirVzijDJJ5zM51+ZTvHf+n//HF9Ws/ufrea7c+vrK+NtqNaDu0HZyBNtM2SiyquQpCtAfMIibCP6I0VfmYYooHG4LmHM77l24GBN4TSBx8JxtpeXNrpT3fqVBd3V4urIijKpYusbEqEuuDRiU9eGmp1Qgf9PPtFFN8cdGU/oEDgZMQAM5DjASlukjPEEAiosRqFMcBg6pV2cPtxefOnH/x9GMPzZ882Vmc9Z0ZdB1srCRGWMtkEUBCXDuIGG0YDqSfOI1AYSZx6oN+PvHe17+EEAaDgaq2223v/edOEtd3sTWwBG/c0aVDj17YuX3n+o07884SYggS8spqQdZQK4FRD7RDbBOVu8Py6g188BGSftbqACAHWIAdIQiUAMcGjdAjR8ASiPZM4IH63lrSqY4nmUOaWg+cODL/9OMba9s7q7vDcdm1LVTBCpSkrMUkWUVgNR4KEpY3yg+vZJevoHUmydoFaIhIMMagJc34qBE4Awu2AtaaYGKDiTbxMIDTh/75vx+v39r44KPtj68WN+6MVtbXVzfD1iDJC6NCCgULNZT/SLyVDzXxptNOZ7qtubnu/OxMv9vpd49++99pnTqNwydhEqhrZEOLEs5hZQMfvL3xs5ev/vgHvTu3T3T8MavYXm+BF5zd2dhee+3Nfm9h7kWLI8cRK8DBMyKDKYKKIgfKJPH38uvDbmYRIWguo8STccxYBdaBP/mri+/e2rhWouh2xllHEgLbxoBtsnJUERlG9iJ2kT1LPcUvk1krTCQIOSVIHEkuqpVVuJj002K4Ue2uz1XFmdnsyd7M147MPdpBD0hqHVeIVWHogQSC9wW/8OAv9Smm+LXDtAEwxRT3GagZPozEBLAKiPdp2qpWRUkUAPkzHbhT3Oqcya5dG1+/PtjaDQrf7RZeI4UYyTI7sBFKBJF1zHc5wt+4E+2XCyMrqwB7OqGTMQXU9IEKzgJmTGpafRK9Mt7Z+uhWqz//2NG5pxfIAkSkgTOyoInT8RcDpDDQSkgYQsRGEQOqMhQjo2JUAMQ6BK1LwwpjWFkpcVm/7/szSDMwkwFqrR7A1ILxWis/3zWUhPQTteC6eGQIEMFwuHHnTjHYbjEsolbRkgtBQ6wQIsEQUSQWpnSmD2tgCM7X/tUOloAUsBMlCTVaa2syggm59Qbr66uvvrb56s/ayyvd6IfFO9feu9R76KGTy8+1Bs/i0VOtfrZkyHvHCBEmGqnfmYE2wQj4QQ4rCQqQ0QOaX5MCvOyP/0BB9Z0GoAo2CqIiCNgY5gXuLrSyU91D54+ePHH4+NnbZ15fvvze+o2rW6vF9g5m+zAEQ4YNM0eNCBWqMibpgU9rDrr8UlnDFFNMcR+BpDHfU97TAQYR0oQCBajvtwZl+dHtK0fmj5SIF29dLo3CUl6WSerHMvDWhSpKowNS6yAr612ry00xxRT3DwgglZptUEv8C6HmFmhZwDhyzpBBRJCICqgUa1uU9s7Mnnh88eRzR849f/TCUwtnDqObgBEZlYGQERi1iKQGgRAnI72GGvrSHsWBD/QeSOp5pQc7/o8xGmPG4zGAmZkZACGEWi/0573EOidUsnM4deLY175c3lm5cucO+7StYqJDiBWq1CbaMaOqcAYO2hEZbe/uvHfxzsLLh7szeOQxwNRxHVgIpohjZcmoFWCbAwoSgvlkA6AB7YmvmugTFSRnzpz75tf95nDz+y+vre3OZF3kAwYXEbXTmDDIwEdZgF1bXl5/861j5w7TXLt19mSOuIMQ0S4BZ9C4OigSAQlQABEwALMYLtmKV/bwD50x504uPvHw4u0746u3N69c37p+M19f37py1cZICoGqUCCKhADK+l20kmSm31lanDt6dOH4kfbSAmbncewMOn0FSCEF2DY6+ljdxI9+dPunP7716o83Lr51tOVOz/d0PBzl4yxpL1onu+OVn71ZFfJie5YXFlEFJB1oKLX05AmmnXRV6d7R//ePhdph1DKjEbAJvLOu79za+MHHt3aQFe35qtXPXdKM9sWJ8VnzWqkNfyYr+pNL6YBV8i8Io/CVGlVVCqxBJZLAKpwmVBXDdbu9dqTjXzx24qWTJ5+e46MteMCgpEYhUJtERhk1YxEs4F/GhmCKKaa495g2AKaY4r4BqUzixnoOYGLQ9Wmv3HqA16sY4pMp7DGGOTyqxnpz+dZ4UCzf9slMNAm3nFNLZdSiEoV1lu5Kc7/5TEYdYBEYAjQtBDmoFdIUMRkqcAYhVnk5FGc78yFp7463vvPGhytbR+Xxk8/MwxnYtkMBVLU0zBclPCAFRDgqLAgcGdAQQxnynCCARpZIUBLAkMKoGEOBhLxt92fQn4FpCCmmaQAEAzHNnv8lQ1UlUTI0IZmLghEBggas3lm5fq0aDlIDp0IxqPFRVKDWGsBVpLmEodLCoQV4B8MwDoAqEkAVbjKqICyRRCFANAhZFVGW+Pjy2qtvyrVbp112PPFhd3er2N4YDbdXr/c+fGvxhacWXniq9djDrTStNChZrXXt0TRITAQ98FewgzkxKamA6jhaPpm11Ygx2lqkKSrKsu4pwRkUo/lW9qXFx84snn86Lv/s2gc/+/C9S6s3bmytlRxBBKfGWes4uqxyTiXUb0g1VY2k/gJIMw0yxRRTPHBQkBzULZ44AQBE1juJYRzytOXG5fDynavPPPH0CMXl9RuxZZC4EPIOp6MYieiznUBWUGO9Mj1BTDHFg4haEESU0IjHN2arcGmbYVhUCqUycIwa1UU+uvjQuaUTz1149PlTj1xwhxeRtKEY5fAdBCAEKMGYmoghomIaskJ95uEm+lMQcT0FqjqpSQOYSA8+sCjLMkmSWnKtvieEkCTJ5z6ZoNDonBVlSMT8HJ55avbG7WvXbqzd2WDRGe9QlkVRECOkdlANZg0zqAMzKsLqx1duunTxyFFz8ji8QWrzAkgdEwsIpWZJVsDECStGCLQnRSQHQsmJ0j0IhKzU4Gbn+s8/W91aW/vg0sbGzgjIYKGBlKF1YkGRQCptZzY21jYufkCvLy2cOpwcWWxnbjcGNqqgQGCCUYVGEkFURG7MdS2IObIJBko0ilXLWH9oCQsL2Znz2eb20Z0dDAbrFz+0Io2GXYSAAjQAR0+fjs5pK3WdFvX76HXQTsFJXqWVoFIUIRJT33JWAXl160/+5Nr3/8LeuNYb7GbKh51rE1Y3N5zJmGBhIjDY2Bm8+/6tk68cP7KEs2eAClQNQymxsiZJkIFwbwXviBBQGZYWCsIK8No6/vrd669duTXycyHriWkNhfOiRJLAMkKEKPYp/1BCJBycNhGq84dJMniXir9WIFWIDE6cdY4oRCqdVsXKan80OJqaLx9aeOnM4ReO8BEgURAEVHfxJjFDwxmoLdtYGJEgk2V/t5s0xRRT3Ds88OWTKab49YLshRyxvooTA5jUd/cGeAUAIVRl7pPeIeD5w6nhc7Ou/ePraxfXN/O2Bt+hrM8uiSrFOCRKlv1eQeAXASnvVROEAEj8vCIzadOpiKjFRhiiKEJZxk1nU3hLndu7w/zqSi46unDqK8dw0gIWcYDugxz9/zKIZJQFiICQgCUiigigShKbQjmjJmULyErUQD5p93voz4AYEQawgEIY0UAITCog+SV6AEKCmu9P3EyDk0IFIijH21evLl+7RlXZMdaVgaWKBoGh1pEhjVwIhhpGxL0Th5E5GCgDERSQOEiYeIJZREIAAPIABSASri2v//Td7bc/TLdGS7PzPTIb2+vHOjPr+e76B2u3bl0f3bihd5YX17dx4bzrttGzlnioTfjLEQqwebATyIPrHahd22pBLZ7oagGTfI0BsgTiCSvXoObpGqVgbeS2MRZJ2/gjZ3rPzZ5dzbf/5G/+YnW0dWdzfWNre8xj6vikl2btbGe0qywKVRJWqTsOBJ4W+KaY4gGHoK4BNaECKQBjVClCB2Vu2YvV2ztra9je2NneqYbkenCEUmKMGqGxPscSJgRS0rr3Tw84YXeKKb7QIIRGAYZEiCf6otxOUhlWYbek3SIJmGv1D80sLLX7/+gbv72Y9g/35xbR6yJxiFTGGACnUIAJhsEMAw1ShWiMQ+P+WX9cHUxIHdswMSCkPJlpxN2SlO83OOeYudVqjUajlZWVEEK3203T9HMlgEhhUUfXOo6apR5Hj3See+bYxs7F//aP7U4559MO++2qjEarVAdO2tYlQhnbfpDdrZ3hxQ9X33jt8MlDeOZxuFYRyyIUPdcDe67UeJeA48T8NwLKMLWz1GQsrAE3tm4eXBUmJmwWF3pPPtJ56pFyfXtlu1h0xgqEGppI0zIgqcngYXtj/cMP6a0TR4+fSB5qzVbKWQSsKgSi1MyvGlKQqe0fwKJgqq9HSnkViA2Ts0bQ8+h0oMcgYf7xh+r9AyFEgRJqlnurzcbAGjgGWyWtFCKUskkUuwaFMREYA1wMkvHGpQ/fufHWW0eHowuLs9xf8CjDOJYRSSsti8qjmG+12Cd3docrr7461vLC/+pfoO+QWsAGkAHHPKpImrp7N6QihF0FtTAErgGv3MQPPrr6+rXVG7vqZjoS07xCWRXwBs7DaK3KZaQZ35lohH5ipp8UAJvJ8hLwL54fKYEMV0Usod56kxkpC4wHXA6ywdbDvezFkye+dubws4f9EpAAVbHjk7Se4iHlmphUJ6EyCUAiQUg+yUmYYoop7gtMGwBTTHE/QiYK4PU/FRQBo4yaht9Y81YVdjxihs4RuNaS75qTVlsGq+/tjPKKAjk2LrKI0RhJLd9N/R8AjHA9achAZDSB+95GTdyGjBApCBp2B4gpcaI2gSKQyZksOZoxd4qtV6+uhKKU/ER1Ij3h0ekgAPaLVVMgI42zc0RNmyAyUBIhqScAhKATbSTVWEilrFm3jXYHClQwUpfsxUBYhVRAFrU3w90Ub+tAG3u2E8RQQAUqkAoba9c//nD11vUFlba3rhiDtGSJxOKMGK4gY4mls9pO5k4cQcuX9WBChAaQgGtJUEYEKqJQu0kKoSSUFhdvrL3xoVkbzNosEy5jGSXMWjXgDtlRXsSPrq7sju689/Fwaf7F/+3/Gi7jLDUqUbRmrj/osaSS4CCfpynZ1b09AWCw7yVXc+XKGGHJMFHt8eVM3SZwrbaBECJDU/g5LD40s5AjnvudxY9Xb7zx0ftvXr54eevO1k6eV1UYMbXNhIMnChFSI81HTzHFFL9uIIpVBcOhKHJm73lztH319vXbG6uSsHAkApytqgpEMSr21MAOOsx8sa7UU0zx6wYlIVXhKHsaNWpYsbW84QukBfU1Ozmz+MSp889cePzCoeOP906njZCMQIUE3nrXc1pzumsxSkCBijRISGAPRqC8H1E00oZKk/BmUr58oGuC1trBYJCmaavVSpLEGANgOBy2Wq3PfT6LQIAokThXSpPEXjhzVujqy++M371S7MaOsbaAOImeCs8lKYv6qF2hOcH69u7GxQ/DDzvHzyxh4YT1bjeWETBkUZUI1ijYQIgjIVJDM+LaynYixSn1QwSj4FKz6MsoxpM7ceTYV55ZX93c/tk7LWgaNRJLc7xQO8tCy6xlW462l1duvfZW68jxmd5Cb25OKylZAI5c65EKAGG1FEhZCaFJaNgIE3HXG6OkhChca9czMRzD2yZn0Fp+FlCCMooKxsImMBTBFVBATRDkIAefomDkQIHIrkq4OHP2OB09lH18jUaljZRXgcBpbzaSLUPFVd6zqWcXq+L29Wu3yt2F5x7pJqInjnHmLaUE2GgkKNJ7+OWJBGljB7he4dXr+V99dP2NO1ur0cvMYu47kXyEwjvyMKJhNMQ496ZVJwKRtVHsnGgDQwFlJRiZeAAry12uLTUcWMEajKhUVTHCcJiVo8d7M189vvibFxaeXkAPyFARBlGHICdwqOsSyjrZlrrMoGi4/5jy/qeY4v7DtAEwxRT3E+rIifhTV80mjiawQsC17p9QBRcEAw/O0HfAkzOIZxY6nYXivUuXQtwsiyIprEuR2lhqoeGu6NLchH0MlvipexW1NTFqY1dlozASJFQ6DM6q9W2yWSkUCWo6yFrF0KwOl9+4vSL5znhw+Munjz3UR/qFOgcpoI0vUqwHN5nYEltTF/0PBkwAAAkay1CIapJkSDIAUgWGtQKwsNazBAQVJaOQv5NM84QJDlWo7K6vXb98eWtt9ZjhjCxJNERKCEyBQaSqYUSirVa2MNM5vIDUBRIGEIEQIWbPrqoiBFAEGzBHRUW4vrr62vsrb1/qleZQZ06lGpSlyZKyGLTY9J0NEYPtfHPn+sr15ZVuhm//HnozMNaqaqyEPBhs/g7H4v5A/ITDxt4qn8hv74m31mReAhvkqESgXCvrNkvRwxjAgTIQIhAVIQriXO/CI70Tj8ydfOLEhbeWL727du3D7Zu3801uGYHWSaGqQkVZoHX29eDv1imm+MKDdTJPRAARisJ32mVRVLFKE7ebDz+8dun6yh3fTgexYnUmsUVeJN4T0Wfz9aYANMUUUzyoEECVgxLvW0YJWCFlWGzPP3z8xKPzJx6dP/nYkZPn508uopWMS1KCNWAoa8UaicbgioTQTBA0NmBGLFmrDXehyV8a/r/sfTxDlfb0aD7nPPPAYXNzc35+3lq7tbXV6XSSJBkMBj+vAQAQ8hKkPklLSzsa05lZ/2T36W/99p31Pw0f3AKrqcACOBMdSmGWyLHyZBZtQkxbd24vvybJ8w8tnpylpBtIAogUJppabIcExgCmaQDUMCRkmtnSOmcIQErsxsI2sxy28u12v3PkhafdjdVLl6/vxm1U0uShCqOwkY1IDCPfS+bSbHOwe+et91qHjs+cfRT9RRIkToJBIIksSqqQCsgZCjWAAVuwV3IRNhoShmitNwqyIAOCqgxdCJB6xNkqjDKHmpqeAhbKEBgADCbyZLAZ4YzvAR0JJECEN5jNjr30paPrW7eG5eDmLa+RbRJE1XuVkpyxJWE0duT6iCNPwyrfWr1t87OeD1VkCdHCGANj7b471z1AAIbARzt4+crNn1y5885mvqpp1Z7X9rxSqkGtwrNCx2E01DAkVUcR4AhARfY69OBGVUuaZILr7PCgBuAvAAEKBHEMb9SZKuQoi741p9PZ337k7JcW8FQfC4AHgFHAAD4KoOCaOnZwECEqDnT49olND3S3b4opfs3wBSq+TTHFgwJWyCfDjp8ThLDl1CBW1agqApmZbmIeXoTr49p6S9e3dbwrwZF344RLCWMJxGpUSLkmCNTajpEPVBxVakaGk9oe1mr9zH1tT4HSASHJWhqgqWfP9mZ3R8OQB0JUrqpKoFo4Qw5J1o0UlndW89s7I7XSW6K+uwD0iGwd8B3wEt6TjgRgAFtnDYBy/eGf7x584D65H0MNFrgYYwWwA0EsIpiy4JOhY6eIJhpFIpQEAzUAkxQQiiByjIRgEIrKw7ICkZvjQhAjJSIgqbh9TZzJ7vjMHQ2scs3aUIIwhEEqRgQaUFTJ2hbdWMk2Bv1uN/EUEdWZ0kgkuKAW4FyFjaZtNzuL3gy8jVAGREW0sNRqnKAIgVE2lB5BJSgi3vro9stvbl+8PDfTafU748FuWYxneu1quKtsFaJl9GPpGAuXsEmxsYNhjlklECKBlQzB7M/ICO/JnO6X0T/nCHxSdlY+8VDjdTFRtERjun3PFXHoU/9gTAw8D7q3KQA46xSoEKoDqq4CURgBUEUKamLtGAYGIw5nOv7Z2XMPzZ557rEnX7n27o8+fP395as3Bqtjh8pQZChBGsMuUnyeL582dEHSfR+/2hQk8h6J7+dMD3zq3R5wwaYpprjPIdRc3OWAKq8CiNE5V1kTJKgzw9H4ysrtW6vLppVgVIjENM3y4Zi9h+F92l4tJIEYmP+tnAynmOILjLu4XDJBjDSRSuMeVKtxNG/16RcoaodeS0IEZmUbjYucVfbo7Kknjp176aHnnjv2yCnMZ2ATSxqPqDSAwCgMIqtYUm8BymNhjOFa1EXEgBwbx4Y01sKFDS9Zmw1tJIAmm7U32XxfnU4OxsmEPc0cFobsHxg1CKza9DUinTAOorh+44f/9X+d9Nq/+0/+8aHFRSAEYsCw7hVCpZ6KLYsxrHM2DeBxHLB1vp0s/NZvbL7+3ubNtXaIsSQitCJaZfQMDVqEUr33Ld9hGoyGw8tXVl5/Y/HpR1onW7aoJKsQHauZOLE1iqxWUbNBFLXjU5NTKliayS5BVSBpW2PL3ZBmLXfqnH/48uDQjIwGGId2BRfFAayshMpwGaWX9GazVmtrGFavFRcvY2UNFyoYhTHCFOqdBxCIJs2GSTVYMLElRiSoQBlEsE2mFrUSQGAIJASxxJHhuHlajYCgCIoIuAqUGhiwgQ/BO3EwBowsxYWz9KWn6eLHd1bvzJHpJ1aLcRjkrdSxbzFjUOk4lsN2Fubn0qMLvWOnukvHlFsQGRXDiLQbvW0M1z6RS/7cFanU2LdBlLl2wwZAtV3ZXvucEBgBCMAO8BHw443qLy+vvXdnZ8d2Yn9ek24h0KpAFUFElkliKIJ3rt1uj0dVk699Kr3Vg1qhgDYMQivBkFTMSgDXlXqaNOxg6vYOiaCeQUcpEVaNR8aVhpGtds9m7pm57lfP4YxH1yAMtYybLqlsYq1xANcTHp8Gfer/oHqC8L5a8FNM8cWG+cM//MO/722YYoopgPoaSWyIDZEFWYBBBti7WW1UupmUCAyySAxSY1LjEzgSYsvoOpw70+klPt9c21q+PR6OKMnQbqm3NpZhOOBxkYlJxWqhyp5abSHAEqzARKDyUrarykusjAmGI+2F7ARlKENNc4NRMgoT2UTiPELZk00CWLTOHAiICKWAbNLmbGbA6fURfTCgS1th8UjKBAI0B49gIqAoKxQeQ2AElLWDVFQugQiyHKnWmKTJbb9A2jxSlzQPFHHvE0QKO7QRrACMkbTKFLnTSzeuX/wgH29059Lt9eWFLDvkZ6vlYYd6Sr6MQu3Olvc4srjw/OOYbeVa+TSZlNMdYGC5JNlFFCALBiU1PB+daAnVGeLEj60pHQshEI2UI6kxpaUBUcGSGqIguLb8w//Hf+7evvSNxWN6Z0V2t7sL3Zu7a+mh+fWVtc5uXGofblXp8sagOHr06Le+0f/tlyrPkVQgjsVkADdqs8VoZ9tWBVcl8nkQjSJev/jmf/pf9Le2T7SzltFYjYxWKYnmY0tJUIw1CLNzlr3PmVahx772Zfvc0/CZgL1POAKOYoymNpkiCqQVoYCUkAoqkIlhltS/V03CAaJa5EjjgZ8KrfNWrnfVngMv/Z1mKv52EIgIBjUfr7kRiLTpAlCdRtU3piYLIliwh/FgD/KgBGyAOglvlFItwxkkzjrniIyqIenCn+kf/srZp37nyW/End1WwcOVnWon95y2si5xUgaBBjA4cUkrNalXhlYFxjmssWxS6zPjErAXSiJYEYmFqaEg1dvZTCvoRDyk2ZWkzdexftIveJtiiil+YewvHSUSIq3PJQSIwJiqKAkAcyUxOrOZjypLpYg6B0WoKjKspKUGqa+gUs8SKQkEFJgi3VtbxCmm+HXCL36lq+PVWgByf/SPJj4c9cVwEiCACGAraAuyIFbJMTk2zBCFQjAawhJladptuzRRJg0VihLkE99tc4uHMOvVYpU9N3fmW6ef/r/8/v/ut888+0Tv+CFkbXAL7GGsSeATJBbewBu21hjDRAZosUthEnACTsg4Mm4SndCBUxCasAAEJqrv+sTtvqLpCKECRdQcKYEIVEEIZEZATsghlRZMpaUCcYjhNm6tYWsXf/w//fg//c9W/+K7dvl6y6N34RRSt5nnRQXnrAXy0biIQ+ugJnBqyHOACsSz8cKmipidmW+59298eH3r9uxCx0kV7ywfT7rpiBzZkJjC0dCGwGIJqeH333qna9P+ubO92YU4DlWu7aTT7M6mzSIGahCJIiARKhNPKQM4aKbqVCgDtECIbd+1to3AyfzCma9++c0f/fVg5c5cWR12mR2OoUC/NzRcqUmSdrk16pI/MbOwduv27tbG4pOPo5ei0yqs3Skrb30GZytJlFL2LdgWTApOwJ6IiYgJluEZjmEn28wgw5bYwzgYC2PBTIaI9mLh+g+kOsK1YAekQAJYpGy6ZFvEHkxk4AwWZ9vz3bVisLW5lqrMC/udcVuttX5k7dVYfpz48PijD//TP3joP/wPW888j9aMsjecJc47Z8kBDOZakxX1emzabHtB7X4SSiAYJZQVYoykI+YhaAxU9XdrBCtAibLAkLBrcRvVW2r+369s/tnl0Xtb1SibNzNH1XeKoFpVIMAQWERFCXBO2OURkU1gK2SEjMLsp+F1Vl6fQsBCUAYjtMPYaRVNjA5wDMtgB1hvW5yry0NLiauyGg+ilC61knpKjC92ZeV6b+vWs/P2Hz9z5t97du6kR9fAEpxXn3hnUtbMaovhqbEOI94/krB7N4IFMciBDfF0iHCKKe4fTCcAppjiPsKnLpATFZWf92QmSQARFnAEKkLlYDrwR4FnlzrlmUMW9O5Gsba9Zthkvb5ykhDZQr06IxYmllUetnP0HEiaCVEFKYw2fj4HJvv4czdH95/Dn3kE9QwiGSsiowpETtwMtLxU+HJ1NPPa1jeOtF84unAiBQOoq/wTDRLZYxERf+pN957AkzsbegtNyDsqzXTkfQOFBFJCNAArIzAiTNJLZuc3rmMmFiEEGebGjDvqjfdFpQ7ORoMijga7GG6DD5uUIsGgIRUBBiIwxAiKySTH5GdD7QdqzXgzGRjdHzAxFoSooZAobFKAigLbg+K7f+WuLXe38xa5qoKQjCRqOxvHIjHosEMhyIPaLFtYmj15GmSlyQCDMilUqWagI+mk1oYRxl0wScSNm3j9DVpdpfE4xoJMCRuZ1QNgq8KRNBhVEqdECKyWgIo0JQIZqEBAKqglcCIw6XREyKQbpAKYibVBjXp0hEGsSkQRyqA4mSXZ6yHpPSz4fw7ob/Vt/txam/lbY+iJKmj95gAMgSxgIE45JdNC6CH+sy//7lo1eG/5yt+8+7OXL76zevtWa3Hu5LHDFZejajwoxvlgDAKsgXXUTbUsQ6hiGSyxJ2NBCo0qQp/SC5IDHz3550RGdqoiPsUU9xiEzztvHLxDCeHnPyEeOCHtnxlBYSL2McUUU9wjTIjSAOrwu4lwJ7OccjASBqCqykTQEKUIZYCqZRimXk9VdJTnwxzEzrk07SStuQTJxq3VrZWNuaz3lYeeeenx5x8/dHrRdpbgWrCZ2kSNrQMlBYibsOkA/vbwA58ftNSzlfdRKP7zUJveOgL2ZqDqqUcRWLYgq5qqIlYYbGNjB29cWfubV2781Q/SjbVHtNy9dn34xmt47mk8/kSLfSEmRBiCcZbIBkRCrCc5FcLKE4VVhiOcOTr/4pOXt5Yv31k5Z2ix08MwMBwRAlNhY2SQhlYQJzhrnV68Iq++w1/rdnpz47pT6+ogq45/ARFmqYVBD0rBEOCaiVGBibARhQEMBHApun1otfDsk+PBzuCj61KMvU1CFbfGY81aiBrBKIILMTOuX1T5zVvFj36YLPweZvoMkJlwzyOD1PDn0MOVJgHiZ+rB5jNfksnLP/1MAoQRWQC4ekajIiICO2VWqzw/w88+Mr9y48ryrUtvvO/EHzp6FHmxPNq9Fsv80MLSc88cf+nrvedfwPw8bAtkSeAaDzaJJErgZiC2HrThg5vyqRnzyfbVckeTb81kW0mAABA4gSRYAX56e/Wvbw9fXW3fKNowM3C+UKeVqoCMVa2H7+q8BvuNnc/ic+Z1ASACtk4zIZPruAACCiAud8YuIjEmYWMtOOGQEDLvnSl3trC9viDjp5b6L55eemYpOwq0AIdATYbFUE9x8ucenFD+OZs3FRWdYor7ENMGwBRTPMgQAMwEq1IP3hooQwR8tsvu8aM2m5X3b7y7urO7tQpgTEbZs63ysjRaGk9WpZIKwU+u44zIqq4kKHGkX03UzswxBI1RrWXnBEBR3Bns/uWdm9XGglS9eMSfS9HzoAJa7LY0sVRbyVoHVmqq15+i9POBf34iGvu3W8b9BUHgpPE8Zhjb9Df6nYUjRzfeYo1IbaIhVmVuXQrHsRw7Nl6ERsVoZT2srNqHHk59kkPUsK1LvUoQSog9mwDODTQDJt2BiTxLw54xBCKYehi0nulwAFBGoSrOJmxjxK01fHDprX/9PdrezpiqsiBng5rdUqxvxXHRsj5JU2i1GovQzxbPnOw+fL4W0DFAPZ0CUgUiM0RMkljAFnEuSVHk8c03Lv/ob1TyKEXQwmokZVIitUYnfJnPIMbGNIFo/8BK88dBaJ/cRGCGcK06ekBIqw6LWeruB1sSEBsSgA9I0gKYDBxPJIB+Ncf+7wNajxg04TcZIgcCyIKPt+eP4ND5mTPPP/z0O7c//ul7b7x98f2rb11uLXaJylRFDLOzCgtiAZWOJAbVUJFWRsEMFkTZG0poHEEm/GDa++ah6SPWyksyFQGaYooppphiik+itu78lKTGXke9uVMnXq6EwDJEYIYyiYgEBQHWOedYCaJMBkFZlEYVaVQptldvnl488vRLX3rh0aefOnL+KObaMAahDZvAODJMrMqk3CjXfJEu1tqEzRxJeD+DEKPigyR1MTs67AyxchMfvT+4fO3lP/6r4vqdzs726ZmuRHdn+caVV17vnfnhkYUT2cxC6l0eEaDWWUNJiCNjWIBG5VEZgBIrEeUFjh979KVvlFeu3rp1a5vdQq+fFxvWoDKIDCEYgRVkAQnEJZ3ldz4az/3okcPH8NRM1kqrcbRsa/7HHs9CiUnBJGZCpaofbx4mVYhQ7Q4weTjJ0O0++bUXr2+sb127fWucH+8uiBbVbt5K2qXEGEPQChITlpY36+urr/3gBy9+9ctYWHSZ88wTp4HI95h9JZOGjeFJl4ygjEiohDJmHDp87Osv0fWVd6/fvr66k3q+kxfrKcb9+UPPPvPI7/6OffFFLC3B+oOSNY3KZR3TfiaP3BO75M88pgBZA4UCvqFgiQW8cIglEq8JhgZXKrx6O//+xds/vLZ5x56AtfCenRMRhAAitjbGX1y6/+ciki2YCTLpJgAUgIAIUGm9CxSLoFERnRF2VFTZeJBurXfL0aOH5r7+yMkXz7VOGbSABHDNTAlZYZYD7Lwv0iliiil+nTCVAJpiigcVjayLoikDkxqqS58oxmXmXMegO+uYZ0IxHu1sb2xthaSjPlVCVY2rWMCqS9hbhQQSJWEIG7VQFymNZALrr+QCr6pNAdcYa62xVogADWXcGZSb26MYfa+bdDycg0rprDoES2pBBoYUZJqCImtzo32dlL1tVDRtgj0NkfuIdlQrFBGI4KHWKBEDeW631m69/VpPwpwxWYSMgzUJmawsisRTZF0rizzzs2dOt06fRivLRZVNHV8TUPOKKMCoyY0ZN1Ee4kR/c6+6vUfVEEIkxFqdnyEqbSIbFaMCr75+53t/ufyTnx4CZphZgvWmYhpJMMZTXnVMK7PpMFTLsQonlo5966vumy/CW7WGlI2wAQMmEgQcwGRsqUUisQ3g0rVLf/xn13/88pKzGQtbkCFisgpfEQUFUSQNrExwwko8Zrvl7NKLz7ceeRhJJqLMBlHgWUiISVmFVKkO/uEAA/JCJnKjgiGGhEmZhCcCVrWSFZEygRjKYKJGtLSewxcmecDlLpQQQXvTymiGc9mCM3hFCDHvc/tc98QjZ86emFk40p1bu7Vso/iKk0hWjSdr1BAIxqhl9RaGYRQkzSI09VTQZMVNVqJpVAB0Mrc9mQC4l5JKU0zxBcd0bU0xxf2Du1qPBOJaSXzyWgKIaL/IRgffUWFEKUgd/1iG9+xTZ62D8WqSCklBSUlpjqyynWhnKvsPnv/G7z37tX/3hd94pnuuD2+17FIyi1YK62HrqzuRUSIFySfoFr/+EKJacZQhTNq4SilD4WrJ1TLi9jLe/zB/+dWP/uzP3/6fvrf+weXjnd7pmZlUlUJJ4CJiZW377LlH0O5Rt2cNCokwYKIYozFMYIJRNdoIu9ZMqwDr0O8vFOXqlSv5zm7irERR5mCosKqkDEkC2pX6yC2XrqxtbZZFe2m+dfYsEsfeDkLFzsoevx71dCsrNRKNDDIgBjOUlJU1EEDGiEXd8qG6mh5cO22Nx3c+/niwvjnT6jmX5KU4Z/Ny7BxzKCGSZAmSZFdkNR+fffJJnp/jThZJtd5vUu2ZRNyz4yUBUns1MNWCmU0mXCEWZZ4wod3pttu2qFZW1z5eW7mdwF84feE3f+PC73yLn3kKS4vwHsZOUsl6r0nNKapX34FF1zy+H9Mq0YGEFGiY+kpggkPwCF4Cq4oqWnaX8eEIf35x57vvXX5jZbgsrZDMa9JyScLMqgoR0K9MJkdBCh8oETCBoGJEjASrIfNsHJVSjcM4ECNN1VjNR7p89QiKJ48svPTQ2a9fSM8YdADNxx1LrhacVWLlWqis+Xu/SKeIKab4dcJ0AmCKKR5kNGKhDGGmCIWBKKEHjRXY4YyBPWu69kwnlnJzYzlUFbFrJYWNUg4KrQilAyVRSY0qR7hAriIXjG18q/ArICMgRjCDSFVDCMxsnTN2RtPOza313dtbw/JaJUfGZ+cf62GmlSEMoGrAhrmWGCoZpI0LQg365OjhXrF238vrV7Ddv0oQKIGtNARyYrkAMgVmuv1TJ8S58W6VOJ+wDsPIsiqVwQoTW0FbqdgcbF68Mn/lOtLUpWllfATEICEYYQSLADjA1ZOmTYRqJrx4PhCq7e2WCtgFCNohtcrIx7h8ffTjn1773l/MjkfzrcxELUPhksyySqWIbCuTZS4Qr1f5zozvXTiRnTuBlgMTKRsxhLonQxFGwOpsCWge56xHXhWvv7329tu0u9Wam2OIRIgQRUNRScAxRIPPtZMNIUAEn5wAAHGJRl6mps5xY2U7cQTed4eY/OWf0MLYu5+JiCblagXiZMCXP99t+gGBUoWG8VVPJhNYNRqCUWX4VLmoqmBCj2ceOv/N3z//G48ePnlje/XSjetXlm+ube0OeYTUImV1xJlBaiIpgkDqFhwjBKDh+H/esEQj+llnR3IPk8EppphiiimmeIBBWqt2THTHaxrypy6aTdAiIMADGiAMwzCGhbWI1bjw4jAKGIVM7WJ37szRE6eOHT/WW/z9x3/TIioCx+DEpJSl5DyTJQttZEZ0UgEFQCD6vOv6ryv2KTL7uiUKFbDHMNcPL9985afDt97ElUv5Rx/aq9e+fPr8TLs72l67s7I8P9M5v3i4V4aLF69u/PUrc76LhcNkLJGWKkS1e0IdETErq7KCI0FZbdbCzjZamf3aV85/9OG73/nX1wf5oX4nGYwb3RUCCZyKj0AQ7JbzeTG8fnvllddnzp+3X/0SGc7j0MCh9oGn/YESI1Bq/hypZWEm491SE6jYIAKhPv4RRFhazJ59cvbZp66vbq1Bj7baM5Up85JVVCN7G2Msy8Iw2kp2Z7D63gdHjp/AwlxqTU5Sz+ZOxkjuIWqGkwEiQAwopHbfJRfYjqsy8wkefeTkt/OtvLj0kx8vPX5+6bmnT3zjm7hwHj5DlBCCSdxepLrXbVNA6BOT5HuJwM/LCAQIDAWMwkaQRkhVJ9Gm3d4C3t3BX19a//MPb7+zPt5JF3lu0bIjYhEREVWFtVBFjDC/AtUcJS5NAjCJcbFKVAwqoqAUwVRBC0twln2a+KQq1cXykBYvLM6+9MiZZ0/bE4w24CsYjakw1TmRAsL7udUUU0zxwGI6ATDFFA8qGrfShikkzU8VUnjrOWrMyRrqWfQ7nHHqk+TS8ta4qmLMXQKT2khVFDHEHNmKMeIAG8kFtjAEoxPvqL8zVI1zzKwhoCxVRIlELSXdwGkFjMt8c3t9MN7JMr/QzjiKFSASxBDZyBQJSrD6eeHXhHpMn1GWpPtqAqBW4w+qJlFCyUgNoIoyX3755fHNG7NqfBWLYZlkWWAOGjwARrCmZI7WtXr9ZHHRttvBUQBHkBJ8fYgCgVgSClADdSAHOMACTuvWQNMP2BubiMAQCsiMKI9zXL2JH/7k9l/+5ebbby95m0LKYlzGYKxVthrZwSRVTNNsZHCHRE8eOfrSV1ovPoOleRArWRYDqf1oTWQOMALkZdkOlY3Aexdv/Nm/3njjjZlYpRRiyAspg0ajxkWbVo6FxGjg+NkJgPkvPdN77BFkbYCIGDGq58awYq/boWSE9y18sT/zvHcAmjYIffL+vf5ATSCCKCCINPG2ekAhRGEihzVpjYAEFLTYGWUuTW3SMb5LqYtkVAzrI0sPnz9x+uj80kJ7tuUSqmQ8GO/uDJy1Co0iKqHmyME6WINQ7avlHvRQaIhT9X/NvTU5a9oDmGKKe4Tp2ppiivsHdzkB0Ay2Hqj+N2N0Cmg9y1freVNELTNuDdAQgBAIRaRRcKOom0UvulOdw0+fePilR5//rWdf/M2Hv/rC0mMZQitoR/yC7fZNK+PECRXbY+fSpuI9uVJrw4X/Ap1S6niJavF0iKkbAXVQo4z1zasv/+yNP/2zmz/4kb+9ckL5dKur49yEIuQjy9ROvBRl3C0S43eHRX9u3p46inYaLZUQBjMxN1xsU49PoqmmsrNmPBg4w2i3O4Z3V1c3d7YtW1sGo6iMEIhVvGhSAREI4owZK3ZDWSZ+bnEesx0hZesEDKg2VBmqieosxEqsxPUBBjVDwGAFWTBNhoUjCUjIKtIkyfON5eVqe9SnpBNtyMdqAStMqrEMVSGAgochFtbPnTxhjx5lbysWJTUazYRZf8+OlwYooAbMjUH2HjedrfFkYcqKiNFqt7OWzPWf+L1/Z+nZp9y5s2i14H1JXICjkmNL2MsXVDlO3ocOZA9EwCemgj85IayEiqCAFbAoYqgZ/QXZgbE/XRn96buX//ry8kcj3kxmQ+cwsn4VKhGRskRVgajJkWu23N8dxOCkHv22ol7EiRJEGNEih8CzzxIjKHd3dGenN9z6Bw8d+ubZpS+dbZ2ySAVmEFpUZYkjrSY5FUMn1oT0BTtBTDHFrxemDYAppnhQsV9LI4BF92qfqqg5vxINrLFIDPqtZHGhvzuI48FwsLXCRjm1kaCwbFtSMmtC4hQmGI6mJtsHaPzV9PpV2RgAWlOGjQGRRkT2wo4SFxk75WhzOCiqMg+6ND9D0TqxpKREII4ACK6WMvmEZPv+7jhoLVUXgYn4/olPSGsTJhXnKqCsB0UJqEp/6+bqBx+1iipRlihZp5OrlrFkA7XGJkkEjUaFz1q9Y8dwaMkZrhgBLCAwXB2LMRkrjjSFpopEyAtcgIlgAQlImlEAM3EGKBEzRbuMuLWCH/3kxne+u3vx/RmNPc9VOQ4QMqyRKZJX5yO5EDjxq4zVxKZPP3zu29/CE4/Ce4Ul2EZjhxjMgSkAFUAh9IzF6vr4e9+/9pff96ur84agedSykgAiKzaNLq2sUQ4mfG4DYO75p/uPP4asrQoiRpS6ARARqRGmBNdju3qg7v+pcj9Da6Ib1YlRfVQmP5vMCAJViE4YcfeexnSvQGgoTBaw2Df5BuCyFsDIKykrVnJsnTAqTW3SQnq8c+T08eMnjhxbmJ3vZJ1uljk2FLUa56EKYIbzACPG/fMDaXNr+nAEQp2FKkhp7zZNGKaY4l5hurammOL+wd02AHDgWonGj7SWzpywcOo2/h5EwYkhz0F5GNIcs2gdSWceO3TmmZMPf/OxF37zmRe/fuHZh9tn+sjaMDav2pRkxlMUzSsKBOOdb0EUwp/eYgV/kfr1WpfMAQc1qg3PeU+TaTgqrl1fefu9cO3aYlWd9EnLufUb1xLnsk7SaiUMGm8PMCxmWr3by2vJfL976ggW5zSxJTGRYWIDcG2xUPvLUiPIKQBbsiKwFt12X3FnbXVzda0fKBFVUq3nOFUSEVJBFOd9gGyOxjtSmlbaW5xLZmdBFJuD1nDZec+OVhohyIaKwYioGx7sMfF7J4ilOvtjbxPnqq3dzcs3aGs0o4argBS5FszCDEi0xjrjg9Kd3cHh8xfS82fQ8pVBJBjAEd/rBkBNALJgB2Ih7DmeAQQSQojiFJSkfm5+4czJmWeecnPz4rxYJ5SoSWAtIjtm2k8cVEhCw3gn7KcIE8OrvfXXEFuah0EIBFVYAYlQZFU35GTLuj+/vPL9y3d+cHP9UmV3s/mqtRhMJyq0zCdprNbq/wB+ZQ0Arm3fFBpNvVXKkU3FJFkSSMmSJ8X2FlZXTjr74tHZP3jhxOML6WGPNpCWSCX3BmCBRpCCWIkJZj9pMtOYY4opHlRMJYCmmOJBhU4qm0pQZqFoarUNUZQ5jHepdyrjkhKiwy302uh86+gf/ch9991b2yOtWi4nA0mibSlFELva3YcCWGAmut6/klk/Va2ZwsywNkkSEalCqQIELa2hVp8Svp5v/PXNwY072xfOLlXWBJhMwKoEYVIoQPuDuZ/+CQDNxLLcn+5EE/V9Rq0zgwLIrEE7O/z00x9+7y/yldVChbxH5svhKNfSGfLGZonv5dVwdRNXbmJlE3kAo2V8IFRgIqMeLQIEFOFFoAxIM6qJT2rgaF2rFQIc0I3SEUVeYnV99+33br7xRra7efbwYigH26Fi45xLwiBy0DZ7Fg7kxsQbHLc6rn18CedOou2jRCVna3n9ychFXX4XCV0ogmJjd/PtD6prt+ckJIbIUKEwTCrEdf8KrCqNmMxnICITpvkn7uZmEQjXJDiZfDahVqqcZNVN2hNJYzNEALNXsp7sHCUCIu8bAfxKwvC/T9QX+P10EAARhHVUgISY2aWwBiRMxjN2dwfwNk2SI5idm509OXvs2YefWim3/+V3/tW1rTu6kxuqEvLGJUUsB1UUx8rS1A72ULvbgUGo+3ZTTDHFFFNMMcXPgxLiJ66VNGHhC5SbHsDepZaFImxBvdSlJpGyLIejTN3x/uzx3tI/+4f/ZMa0l+zsHLotWAOEUBV52UtSZ5jIgkFeUQnKxkj1IBOCFTSZLv7igBXc1Nknku71ETCCcYV2dujU8bMPn99cvp0uLw9HwzAYnDp2DJlfHm1uDnfn+72FuVnsVruDMXa2i5s39NYNOn/ctZcc7KT2XmcrvMdTqUlbw6rqpa2gYne2MTuTvvCse+/dy29+cII9VACwBoUG5txKWr+eJVP4wWD746u7b7+PRx/G4mHnSa2ZaLZy7Tk2Gc4EgKaqrU1HINY6PQzYCZGDKVpbQVOn5uSpmUceufQXP7lzdfWYMxnbQBLKijy1E28I3hprXR74o5vLurGNcQERTNhI91okhhplS7IAqwCm/jOtAgbjKFWoHFlppUYJaZYtLSC1UUIhJMqGiMFG8f9n779iLU2zLDFs7b2/7zfHXX/jhncZ6X1WZmW5rnbVlmj2jGYIDQkIgqAnSZBAEhIEvelNr4LABwoUhxoREEVOE5wZstnd0z3V3dVV2ZVZld5Fusjw7vrjfvN9e+vhP+feG5lZxc6eiZ7IirNwcePGsb//t1l7LZDRvqaNGhCJw1RcVCbbbMo8+1zKOVmUyYkTARgoGCvTmLHjsM74g1c/uRD5GnVHc/Mlz1VBECKcwMz7hJnLskSjAgR8Uabzt4OBCwBQUuJIbMQ1SU2eWBBqhDK1yo+25jD+9ZNnf/8bK+dStAAfY6KWCyCMUKMokSVgambyucmnDtKnZphhhq8gZhMAM8zw1QUpITICI1JsQjqixnipiTUVpE7IOwhRBqw4HJ1vd9Ls9vr6je1dS9qcL4WYkuRKSTAKHKOr4Wr4EahG5J9Vk/1yYLamB0AEIMaoqmCmqOAAaISVoDEn4+h3Cnrr/fXdoVtYzHsdiKMQqlBtm5bet0Aw228EIEata3JuUubc40w1X4t7agKAEA3so1BFiAABGSIR4JL57Z2r5z8qB6PuXLcK9TiUJoTEtXrt65evxaJ+8MTp65eu3Prw49UHH8R8jx1Fr2PUjdp+EAzrcQ6C2sTrC9NmiCocgQGNZRiV9SigYmcCTQJhZ4iXX/v4D/67Cz/4q3S4u5g5s7K0StrJsC77/UHGvk1pOoIYZ4eWPhltX+Jw8pe//fS//+/h3OloqDiJlXlJIQw1ixqJlMw07m6tL7fbuHD1w3/8X+y88ur8cJAWRUqxtCpSNDCDk+BcEBeZCRVV8BYFptFFYucL8RtM7sHTa9/+JsBKzJGQSq2BmAwmgNfGX3kvN0a/jKVjcwgEJQQKwgDZWIvG2KuM1c5gOBpX7BLnyWwy9g6okRK0aR8w5KvLgSPQxKBszxGhWRUhco68h3MQMsDIlJnEZS5LJeGJ9SAy+HnpHUoWX3jk2Scfe+jE4loeubi9W93eyUrrucylKYgF7EhEnLDAoIosy6PBVEEE58k5m4gJf7V9lWeY4V7G7OSaYYZ7B1/qfDQAanAOzjXsCQDifJZmdVkRyLETFmcsYE++Z8lqnSUbY73Znw/Js0cf/N0Xf+Uf/vLv/N7j3zvl1g7xwjzyHOLBDpzBp0lKIkrQZtqRiNhBBCwQ/gxXm3BXDVzvRTTxklOITWepyZQJBDWrdnfc8vLSwtz2R+9vXPq0m7g0YYox1EWdkGtnIIlV7QN5lqVDq+9dvfD++rX5Y4faZ04ZyThUZkioqYvTVFBmMpCaiGwPh3meSpZiaxvt7uHF5f6NW+P3Ly6n+WA0LMqyPdcejkeD8WDx2OHhYDdptcq6dlnW6fQuXrxUbG+tPv0MklSYhcAkBFJDDEY61bGcdjWMJzyXRiOoiRIb/rwJAvFQS4OlzrWSrLM72vnwAt3aml9aLKsheTax2ioztSrEIkZFTPNN6NFnnsCxQ4FMiR3g4aal8buzv6iZZIBTIsU+AajhvgslLnEuAQk1h7oTGDESYcfkiaTZ3Q60TxkjU0EgCzDdz6P2J4SbrMqKkoggDXkJahMufFnuhHps5Ch1hcfHI/yzNzb/yQ8/fqdw111vM+mNKYsTCR2lGCCmGmOMk/VpcuR/U7wjDvAjSAmDGhQSOIlJZmkaQc4Lj3Zx69qDzv5nTz30+48deqyDDpAhtFhTUrIaFic6Y4JIUpMoJBLvdSHvK5PwGWb4BcOsATDDDF9V2FTJUQFFw5EmQImMbV8fh9hAZlAP6pTUVrRaedpqD4Ju7BZlxZR0QDwliFSgAjQAxrAITWB3a06IDIJAiEYEFnBqlI6pFSgdl1oFCupd6lo5UnHsEeoqwpW11TGaNikKgZmcA6YMDYKR7bkW3GMNAEAJxNqsNsCApyAxog64cXPz2vViOATgxIHJyEoLnW6Xa0itHfKj3cH25hbt7HQfegBiiZex1aNY1qKAy3ySykR9BbE5HAiOkFBDlYFXl1CSkDgLOnajIW7v4q33b//wpZuvv6E3rndi3fIQZ/1qNKpL8n6uN991raSixByn2c043uml9MCpQy8+N//8U5ifq0ic5AInE98qUgILMUhi3RUWVfzk9Zs//HFy+VqvqlKtfSK1BSVikIviVbyKKCuZUmXOAhtMvTKJG7PbFG499tDhF1+AeIgjIwhFKJga+VtpyvXKE+6/ADn3Y6iFGahsjFjnzIwYq7FpRYiZ+Faa5XlGTMNx6RJnBCMlGNEkP2I05Kiv7hgA7cliAXeoIdl0QiIyRbZApBMGE7NRo1TLBAY5kAd50JzkhxdXTi8fObmwupS0swJhVG8P+mUVuEYCScl5ODEGqByX4sQlCYlYVIQAJ5KmVtf3zvk4wwy/YJidXDPMcO/gy56P3GqZKeoAkHjvnbcY61Hh2WXkM/KJMlWqoxiHtdupjtb5mXzpuVOP/vITX/+lJ55/+vhDJ/zqHJI2kgycQjzYG7M1DX3aswVSQiOa0pShv4DPu6eAfh9dU6gRyYQ1Yp1mbJEoEsNJXZeJ9zCtrl+5ff1yKEepY6/RSAtHkbmJvNNogFHCQ6vrts9XlxcPr7m5HrMvyzpzbqKSCKAxFyAYEIAiVK0kd0wWA+U5J2lW1FvvnE+C+iSJ0NF41O612/Ptze2NOgafJXWtGtWxVKNxQn51YQEnjsN7CrXCSKTWGINmqVAzFHBAxT1Qo3JJshcVEkCITShNAlBGjFFZXLi088Enre3BQpbEWClrLVCKILBREhhwAxAtLx/+xnM4djgIjMQpuf3i+d3ZWyAyiDVh+/Sx6b+TfhY1aXKjXcOkDsbUeAZM2x779H8CyKJoBMJEXGgiK7TfADACQN43ZfqoWgUtQqiiBgtBS9dqmWTbwDub+MGF4qVrO+8O6XY6v+3nzOXgBGCYitWMaLib/CKuQQNoiagwMnhIYo7AIFPdXs/H208ttX/7wZPfPbb8aMKLgLjAqD0iI8BsIhrFUKYaEkAKtgND3jNLrxlm+Opi1gCYYYavLCb62ohQg01FUhggIZ4IWjIaG7EISxBdtDZsrucWltqQ3vr2YGe3CEos3ojAEVKDCqAEKhhB87vXABAEbxVT3XDgQQmQgdKSklGQzdFwfWdrVNVJ3u62KUHifFIzs/feCwtPM5cpsflAA+AenQDAVIGHKRIAZUSBORiInGocDDfW14f9vhfOEwfTUVW28jwFcxkSo5ZPYgjXr18/lCdiAfPdTrcjThQWSRmaE0GjWaws1mQVa3BcM5QoUih0HHTMXAlqRwrT6k//avMvX/70pZfGly516qrFJmRqSokrqjrJs27eqQfjoj9KohVk75e79ODJtW997ei3vy4PnjNOy2ieczJuVDTrqMrKDNEoZSWO8cmFG3/8Z+uvvNbZ7vcAx2BPpQUjckpOOQlOlJVIOSoi5AsaAPmjDx558evwqbEcbAAQTGDcNABswscJgpLQj6WKOpDVo5ZGV5c7Vy518yyJwYeazdhNmDYRRk6syScosjWaQo37hHx1GwANt//Oh2A8kRpQRiREQgDFqYf4fimATIwEEIIDhXLccckqL5xoHzp3+OSJlcNH28sr80s7g4HnhEvDKKAwiZyRTyRhcha1DsFA4r05h1DaeASWe+d8nGGGXzDMTq4ZZrh38GXPRytHYEKSCkusYywqFynjtOvytGYaGwbBja1t2Uo6dyJb/N2HX/z2mSe/++TXv/XAMw92Tq7xXAamsu65lgd7MBtPwk5MfIKbe32c2PVM2AB8sAewNynIU/HE+wPUtEkUE4VOMpDV1ERHPgpS55En7VDevnV9Y/M2EHIoQ0vHkRuJdIgBpEoaHcaIw7p0vW732EmXZHVVJ95jWkpumBmNcZUCdahTnzCgquIcWu1Ou2dXrm1du1HVsZ3nZTFKE0k62a3NDXOUtFqIprUm4rWsw7Coy7L38IPodABwrClNyxiqqGnieV/iBhAYayQlkDcSAxiRFByVJksnYDJKiBHNX7ux++HHbmNjDgSFspVOgxgAMSRRDL6vhKXFtW88h5NHowiRTwwcjfguegCQgWxqpIBmyW1Skz7oZ0HAVPqIwtQLwaatr4NyO80EAJsCEQSQm+gZfbYBAKJGtl8JcMxe1ElgeJ8HJJvA67ftX56/+f1Pbrw1jDddb5QuQFrgBEZQhYXEajE1Yrt7LHqKoBGshDHYoRnRBnGsrb+VD7ce6vnfffTMbz4491iHlzUwV+TqiCj7w9QEJmUJkBocQTYdiWaaSGbdN5eHGWb4RcOsATDDDF9VTBQlyTBx/p2EbwxmIm402QnG1EwJOCipog4E73PKuy5xc0VRDLa3VCuzClyTGHFo5hnJEmhy95xCGMpUNSqbZgJLJ1EWSUyTcax3Rzs7o52yLsgnnW7iITWRA1kznswkDJiFohDfDAFMGgAHvuLeawCwGutUvcm4abAIo9vpKW5ev7Z185aL2hIRVXJCaj4SqhplnWdZu9UqQ3H+k4+KspjvtnlhKW21uuJciLEcu6gEI+/JO7iExE24Xwh1HFM5SmLh6hLlEFvruHrjvf/yn+68/nZx5VrPsJT4RC1WpcWYtztRNRFvtY76IyFOs3SDw6VMlr7+3Olf+VbyxGPodvsxVEVsJ22tDUaFaWEVsXkmChHjIRDqH/7w4z/+8/qjS0sRXScqGkgrUwJ7JR/FKwEUGcpqCMT4fAMgffiBo994ET6FOIqAo2CRpJkAILYpp50AQS2IQEUhIcoQknKcE+HytTf+9M/mijItSrgE5FCUYVSEGMR7FjKYQSc+BpNuGoG+wg2AaaI5zfOZQE3SYkY0FYrFgW5ZMwxO0wl1YyMxOIAiJILIEpYWssOtpTNHTp49fXZ5be3oyuGepTSqdVDpuEJlVJsjFubEJcIEsxgau+BmrmCGGWa4K5idXDPMcO/gS5+PzCAiJTHKIBl8FtlXcCPlQZBh3an9sc7y0ycf+fYTX//eE9/4nSe/9dThcydaa21kHkQhSoXUXMunYswNRWhPt7xxFZ4uGO1V+0lBk+IpNba3ZHe86P4AgaZKibFJrIwoEgdQhHPOC1sT1nAxuHXjWn9zY0FETCOc0qRQLGYgrapB3kqrWK1vbZvPDp86g4WlRATSeC1M7YanQwAM1KZOhMEWaxcNziPJ5tP08scf3bxyfaHTmc/yYtAfFeMk9yButVociWptudyT1FW9MRisrqzwkSPotFFXlLrAHM288/tleGr8tpoGABJlNgRWhSrUSBnEIEewmrwIiOXmze3z7+n167mqMwZQeKucgZSNk+gMbmCsy4uHXnwOp08ER0Q+iUAE2N2944cwlctvtj1TkwzsG17Rfgw8EekJB8YgeK+Y3/gW7Lkkm04NMGRqc3uHBBChLgp2AqHIpIQaUKAgjuBbwE+ujr//4eW/unT7g2HczObq7gKoIf4TzKBRLDAiyJrRhLu1gRCJI5iJE250kGLJ5cCPt7ujrSdW2r/58MnvnEnPZpgrzYUxEoU0YTqm088EEiUJE/NxBqiZGhGD4F7KrmeYYYYviVkDYIYZvqogA5vytAeACSOeGETmGETGIDEiI1YQgaUOIInEZtxOsTInLWmzjbc2rpkVagVzZAiTd5qQJmb+LhZASY3VQGTC5kjZVJrVgKilElP0q2Jze3t3VBh3k55jJkOMsDJGx8yghnjODZmbJgHcvTkBAILRpPovMIEKjBrhFTOkGbVa9eZW/9ZNHhetaEnQXqtbDcYuRsc0HAzLuoKjCF3fWh8OB+Pd3WxYpJEA7ynJfSpFqUBDiwlMClWLsNLVVQuaCIsZdrbw7vuXv/+Dq3/y/Y2XX5Pbm13T5SxrgW1YSLRWksVx3XKZgyuLkoTbS3PU9jc40qMPHfvlX5p78XmsLRu7URUlSO4zRIuwgjVITJwkBNQR/QEuXrj1Z39+68evtvvDJfap44p1FIMRkXEWOFE4JSOrnEVR0shMn28A+IfOHP/mN5BkJA4RcBQRSUhhBIg1uj+EqbzpCHVC1ALnVqZFgUE5eunlH/3Xf7D77ge4vbFACfI2sjaTONVagySZESbpWCMENMmEv8oNAMBYjczIIpkRGakSYeLUttc2MZn+YN+rDmQmQJNSpT5z5OpxVRYVDN65FHmO/GTvxNnVU8eXVtc6iwtpJ0dCZQzjshiMMpd2shYBo37fitJl6fziQlEU/5a3yAwz/OLiHrrZzTDDfY8vdT4SsLy0FMo67g4paM/lPcpot67X+93oV6R7duHYsycf+c4jz//yEy9858QLj3VPLaPVQgIgFiGMK4rUTtupzwAmpenIKWxaaCYCQRnmJvXPSUmSQIASkU2aAToRDr2vRL5przavU3p54wfLVVMPJbiyoDTtJsnu5vrti58uGSXRDELmyIQAIwViOerPtXMf4+7mbm20euiIO3qCWq2GYE4A2aQFYDQptUYzQD2JAFAlBdiwsohydP2TT3V7eLzd43HR39lcnF+IFhLnJRCiOnZJkphhpxzvhLh6dA0ry4AqG9IsOqkjPLFgT+Y+gmMkFZAEIUOQWCFGKGCO4FTEwBUxAVFx/eqtt94orl7qAHlwAI+SWDooGQNpEMD1jePy8qFvvYDTJ4MjkHeN1FSjkn+Xdlfzi0iZlCmwBjZli43ezwH6y5TLY6QEKJhMJi82mvD4iSajAQQGERFNyED7BfG9GRkYgb2LQAXrx1AxCtgAfC3gx5/GP33/0x9fvf0p/HBuIbS6IAcDIiFGiVFMCWZkyqSTGYO7tX0E7OCZHEfjMOJiOy+358uNbxxf/PUHjv3yWX86Q6dCYtGxAhocK4ghBG50Y41cJFZIQ/fnxnXZ4LWxCr+PJoRmmOEXDLMGwAwzfFVBUKiSGU8GGtmmN29nRMaNgrlRMyXJCt4YjtNuTzyzwil6CRZ7srIwf2vjMpyWWlTBiDxZizUPtYDkLt7gJ0Lk7FR8lDSSVzOYUkAYosXopIGsPxxv98vh0Ab98qGjnRwMUNA6akzZESA8rfLf2w0AIw2kSiamjChmjMZujIsYE+/Q6syFmgYj2t31/ZEv6xRcD0YJcSvPla2MJTlOWkl3rlMMxjcuXrlx4WJxY6M7qp2kaHWR5ew9QxqlRmdIiVNiZ4RxiVvr+OBDvPL6jT//4eW/+NHNV15bqGIP1k2S1MyGJdWxzUkv7Yy3BovdOY1xXBXSSccSboy2N3P/+N/7+8vfeBEPnIB3NbxBcvUijkHmqHAGZg/yUJQBW1uDv/z+1R+9pJdvrnLSBcOsFCpiDXZilAdKo7FRFC2dBlGJYOLPNwDcudMnvvVNpDnEIRocBQsQVhgAaXpdBxoAu6N+16cZghQj7I7x3gcX/+hfXf3RK/7WRnn1Vnnzdqs/8uzQ7qLV8klCwpEazcumBxCn2cVXuAFgpBEaJ+Jgzdo1o0ITMhIbOcAZxOAm6rfUFAOm2gATGxGQsAmxc+xZvBqpWkRMyPWQHm0dOnfk9LmTZ46tHlro9Oa78xpCNS42NjeL4SDN0na3xWb9fp/4LiaEM8xwn2N2bs0ww72DL9cAMBT9QUbSyXJXW7G+U24Ne0iO9VaeO/vE184++itPvfhrT3/7+WNPnsmPziPJQBpKRGUTRy5hn0oqJCDZ+8zm7t3ozABwBGfmMGHvNsqJey3/ZgiyMUNSskmV+n66qOhk+FGnLHKKRAYpYQImcCiLhBmdVrsY71y9nG7tZhFsjk1sUowOjED1uO04CwhFVdZkWWdh9RDWDsNZJGLYdFaZaM+SgQFACAkzk0AVwsjRW1mmm5sb73+0VNNKkloI0AgmU+MIUiCSiFPH4xhuDfpZlnWXFzDXgRPLUoUfVOPMJ1NmvIJjMwHgAK48gOBCDY0IBCRgUQcFFwYmRMPFCxd/+nJx7dKyJK2SAR4kWiSqpGxo1QLzfRU7tLL6S9/EqROVEJG4QDCe8OfvEmgSrwdGIARYM3UwcYCbxPBNPE9oivhqIEAsiAaygDjd+LY3JNGUuUFgIp72aO5oABBIWIkisBvKCgb2BB4C/+InGz+6sP3qjfXLxsXigs7NGQijEeBc1DxoopGhkSkIG9/d5IKMEcQhhRLC2Mp+B/1jWTzXsX/v608+f1hOp+jUyAk+5ej97WE/yVoAM5jBZDIdgeBINJnNBzlTp0bRYDMNoBlm+Arjbol7zDDDDHcdBuikPucaMRSwAWLTZwE0cYAxCAEo2nObQBdIPVypSalnvFs4RDvPnHptc/DKte2Lu0VddxkptMVRo5RA/JkL8K8LBqcwKOAUWR2A4MyGrMHVoBiBmKVxfmVzFN5Z1+31K6eX9OFDfq29LC4hCzUgQB1D8kWjpvdaZKLTTelISRWToQyugDEbw/JE+PHHz+z0t7b7/du7tj0kCx32MNSxdq00yUSFnEfX+7Kow7goL95c33k1Xrx18v3L3XNn6YUn0cmR5sgScQ6mCDXqSm/cDDevDz74oP/ue+UnH9PNm2u7u4ciOFOfeKchltFFtCVJzWO77GnCltGgT1CfZ9d2b2xTeeqFry1883k8cAbOjUIw53KXu8moL4igQIAmzTjtYBebmx+/8srw0qUFoqVW2/rjMsaYOmXPYLYgqqIMKJsGUSMoffEtKca4P+178PFmwxKED2jZAJ7gYVIXGJbY2Nz6wV9f++FPH5Z8ztzw+ubN26/c+PDS/PmPD3/9+eVnnqLjR9gL0PhgW/OZvwCz783xZvsKqYopmwkwaYRQddIWgIEYjWLwvmoA0Ly8GhVwnr3jBLXBCGqWwI02d/Ms67TSFtrzWX7k1MrZY6dvjjbevvLh+9cuvHf5o616l1pJ9LQ12NHtHbe8FL/qm3WGGWaYYYYZ/o2CDWFjC/OLnW5b8sRisuB7jxx/4OEjpx8/dm41XzzmV7tIPTgBimFRFEVrrm1iRiwkDmQRdVmFUObt1t7H6vRuzrAkGlT3KplNVyCyNqI/CgBmjRYKICD5jEj6LzQabyRAp2QIYEIhYoYWsXbi0yxDfxdpq/fQI48/+9yVjy+hSbgMAEeKkRGhnVaK8dirOyZp1R/feP1t98BDx8+cpsOLChU0kjMMKIHFMK7LNEmNEGOl3LD1DQltw+ZPHz733W/ze5fK195Hlqy2l7Z2bzqX1LEWTsX7uggaamSpF0mq+MYPfsgr82uHV6iTVbEwcZywYq/P0+xcZSgboApihik0wAgRcFBFySgjxMFQjUY7o11Yxa0e7ZDYRCpSiZUQiQQgIhGB9wBswrOnaXH7Lh5AShwZAVoDU3UfncwCw0AqB15sBGIDUAtqaAVEGEObxWSCEDfnAAE+srIqf27pCQDqGNj5GiBhJheBm8Pb792Mf/nOrcu0sJEsj9usaQLUIIWLLozagdLAgCscVewnkwUx3M3tIxxbBBYeab3rrTja4+ePzD+z2PnmIZpXdIrgiDnlEugDRWeuDfEIbEwTMdTJKoshEhzAgFNQxOQyYneTIDjDDDPcTcwaADPM8JUFAURNYZQMMpX7JHw2amdrtGbQczJWDMroMkkSDeOhU1vI53799NEs2xhuj6vd0ZZWyrFyVEU2UlCgaSjA0z8akkXDX/lsBPDl4pkJydjIlEFQkIqpzPXKaoB+ASZqLSGlza1itLn+n/2Pf/m9Z09967m5I0mSU7JH/HesbIA1KQwzQSfhpxL2Hrf97yQ0Y7gGnlZEm2nnu57uEDAJrfZrzKRG24NBnnbQm8fjTyXvfrJx/oLtDHu9dhu6O9zd7u+kecaOyqKwUFS1Jlnn7Mqyuex2f7z12ps7734ia8v4wQleXVhaW5tbXuEsKcuyv7sdBoPhzRu0tRWuXdcb1/Ot7Xm11TTL5ueujrciAzGQVu0ky1yC/mhna7M7NwcrtsvRqOP88uIuSndo/tz//D/A2bNot4C4PRi2Opy6BI61UvJcANFApA6KcYGtDdy+ufvRBd7Y6eTzWe53d3fKUKfWDSYWAXOlaCQFoRLsEXcAcoqoPOHeQNk0CRF1Q2c3kIIZqgbZew+scflCYATAp4lAsTPEoMRG/8arb+x89NEzjz1V7uy0nblivPHJhdsb6/WNm3F9ff7Jx7NvvpglLnqqJ3PzbBQbQtjdPyLuIprzkw78d2Jo1kwN2d907ZI0hVAE6mBlqMGUJN4B3fk5AKGGUIBYl+S0Wz3SW1p5cP6FR56+vrv+6vk3Xn7n9YuXr3dzd2j5gdtVP/BEiTgyjDROKIh64Nu+YJkOXNBo+qIDRm/7l6BJ8eLzn0H2BZnKV3nfzjDDDDPM8LfHFxav7PM1b9r7p4kVsfd7wqpunjb7zE2m+SSbDNMdbK4zrHHcYW7ENIAkYmnp7Ghzp7y5dXL18IvPfOvZh5460ltpq1/jxQwuAUmsKRLDz+XZXCsLhBoWq7qCQZwwuTSRRmh+KoTOBiWbmI3eyQ3iRszEYMSTgjToMzHDPYi9jax3Pt5E/DTdL8rakDn8pLnRxIcT9yMG/IT9YAfePPl8MyKyRhBIgBS8Pejz3Jx3aVBzzFg7tvz4k2/+iz/KQjk/dlmk1GLlQsEaxCRvF7d3OqXmrbxX6q2LF3c+fv/47Wex3M6QGFGz55sYjKEox5xIgBU2joGTwGkg8lL5bKfYnTt36sTXn/3gvQ/9sL96aMGNEmJBCIn3nn1djSqrDS5hWsrkw3feOnT25Nr3fgVzc0m/snkGtwBEAjPIGBTJ4ClOpO8JZF4IBt6PqMygJQIQRjQYaH/sKnNdX0mAQZSzWozgFIG5EN4FuCVIGaQcSc1+xrl1F8ETp1+myXExOd4PLAdbI+sEbRJCgRLUAwkgxrAI4+lhxWTMYG02i02PNVIlrowAjIExJWPgWlW/9MbHf/zaxU/jA8ViGwsZuYBqgLJAkqVzXWz0J1ZlUIMY7S3vl8EXJdpkhP1SPXR6LTJSA1nCIpRoZK0WEB5ttb5xZPnbh5cWYK7cgZFvtWvjQRFDKj3xBPBeRrz3tc3URHP5swPXws8v0gwzzPDVAal+yWvQDDPMcG+ADIBOY5yJE+qBVGM//QBs8lSEEeKkBlc1FOoIX8DtAh/u4Aef7PzLj6+9tTsedxYwv0R17RSkFOsYywClLG1leauoSiVEYiWdDE+ywYBav0RRbRo9kEKm1VxjjYS4H4QolEXVKbfjbmd4cR79R04c+e6zjz+x5LpAy+ISEdfDrk8oWllWIMnytgJlFVMfxSJU0fzeI3gIQE5ZIpzBA0za+EjhrlYFjRQHkkYDIlgBAiUAakV/DPHYHW386fdf+4M/6Lz75jFo5l2sy3LYD3Xp0yTJkxoUmSPE4GCeTABW4s1YVNzsX46N5xspGXLvxDRTJKqZxkThjZS17mVVHNNw5Mfjbow9Zg+CWRRXtVrrLvm4Lm9mrZWnnvzG7/9+/mu/jlZHvRjXsTENAxt8RDKsLfdUR1B/uNR2KIejP/2jH/1n/2Tug6uHa3YeziLVJdUxVQG7ijhmyVast8e7S0vzRX/z+NLSzs3bqWWOPVutsfIsMU02vL8skr7w/Iv/8X+E06dhQKetpIGiEsYIDtpVh0AwB+FthxKaQGVwu4cU5y9e/L//Jxf+1V8sOcrJZWnHioLL0XBr4/SZk7vAjz69eOpXf9U9/fSDv/Nb8uzTSLlApVZZGDr2iZuD+bt3PNxVNO2Tgzf4vbi+ael9vtAxUQreHx46+NT+uaHTM5f3XjC5GE2SqwL1GKFAHCFulNvnL114/e233rn68eVyfYCqRB2EKE/QTiwT8zQOY1hAk7A7AjXOJtGqAEQoMbFnT0Sx1hCVfdJw0EDA5Hfz/QUQmvLKfrGjmXWwO7Kagyv1JTbpl3r1DDPMMMMMf1f4svWoA2qR+zBSm6rgTT50cnNxQAab3lxM2UCmDI2hEmHvWM2C1qpqbESS+QTg2rS2AAOY4RwkEXJcA+OAYUWjykXLKOlZcjxdfuL4uWeeePLhk2cWXC8HJ6DUuEM5AzIp0R4ogR9sjH/urj0h6ICMGgaQ8efS/SZIaBoAew/qfjH9HtM/JDOYAgpTsMIaHgCD6lDHUIkicZyII7WCQuFsXAznS2n5NpRH4/G4k7o8q4EU6AagBiJACgeImsg0/pkMThjx1By2EY8xsgA1mGI8Hv9//6vX/vN/0vrg+lMLSzTsl1QMltytYndpbnF4+fbqKG0vro0svFlujJ45efTXf+2hf/i/xKFj0HizDPNL8wRgWDvUnMea6wG0BnvkGdK8YBB2XJ1ZlRbAG+dv/OP/zyd/8qerGs4uL1SD7boYM0ONBlUteY4s2yrGNVmZ5ddgJ775nSf/9/8HnDqLKhR5HlOQR6P3yKGAFmAFpdA2CMFQmJkDM3mCUy02t1reoyziSy+99d/8t8Vb76yNqk4Z8jS3EHf7Oxrqubk5l+Wb1fiG4PXB9u/8H//Dw//+P8T8XAER3/aBYUD6Re20f6Mwmg41TB/hfUWlvXOBm/y3GW+JDEMAoqByiGyKqFCgmZVnBgmYlXwVnfdgoBwHjWWaeSXs1hVlnQ3FiNEH3lrHn7/21vuXrm6jO2idGLpu4CaBnfKHFKIQm8ziR0akvRPLvly+3JThGwaNggyizNBWlhfjUVGOwCapEy/GFhjmPbY38sHWE738e2ePfOfM3Lk59IAMQVADmIhOGaRRvZLJ1WK66Sa0mf0wf29/TlsrX8SrmWGGGb4CmE0AzDDDVxUTHsGBGzAZDhap7M6naE+DxiNSqGCY0B9iFl0OwGO4PLcbgq5vvl+NB6PrFhPlxCJIpd1qJ0lWDKvtG7eyhQXgABmXDtTW/+Y5w36igkAI0zGDyVNx/7+ROAqMc5o7Wow2xreK8q1P+w8df/pweoykBKIah7rjkryVh1rL0ZglzRKJ1Nic6sTuFDqhdYMbPchmaBRgxlT2826CtRFabywZJmErAw4NKbpxYPJYXFz69rdf7Lb+4v/2f6XdrTTUPZ8srKx6WDUajcfDJE2iTWq7rCALLjqGLlo0MgWUEafar0qwskIzqAtig4AIpsSDrT456pBv5daKlZuEq6Te3a5Hl8bFYG5h6dEnT3zzu/mDTyBbMMcVQ6ACJVhArMEByp4jkET0fAvjMa5c3f3oQ2xtdAOlESoaKQrUWfSRGGRJslWFfttla8c7q4uDD4q6DBIIwmwsisaLTqfc8KSOqHVSzSYNFDHh46lgKvxJajSZAjbUPZ/i1hBvvx8u35gz6opYjGVZ5iKuro61c7+x3jZ9fmX56scff7y9mx49dvrIUVtbdpkLpOSc569q6b8BGQCWn/2CL4zd7yz63/FyTM8PmXYWdWKw1qQ3zZHMADLOukAJi6BD6eLxc4efPvzIjWLzT376F9dGG9c3bt/c3djul6Eqre01dyKs7MwJCRGZhoiqsrqEY6hBTUkqM0cOzI6c7jUhDozRAJic4AdL/5PnGKTNANOM8jDDDDPMMMNBTCdGlQAynVDD96QFSWE6rQPb9B2Tm4lzDrAYY7QQVQ0RSkZWDIO4hFOfuDSCohmMURuiYRxkFHyBeeqszS8dW1o9nC/+9nO/vNpeWm0ttpGmAENTkCMivSOqb/yKJvN8X9TF3/tz8kCTF9jPqtZxEyrs/f/nxAz/dkEAoDwNnm068bc76num1EkqzhNIFdBEaw83n+VUKQYFArUcQ3xT85+kF3cOQR7YmBNuA1mzNQ5uf9c8RCn8Iw/Jgw/UN3bHMbSIfKytiEKyU1Qu7wlnUM7M1py/duvWlb/8/kNPvIhsDnO9PKEAEOBYmA0IjEZXxWroJO5UiLkQY+oJhxb8I6f8xZP9q1cv7myuJr6sqsT7vJXHxFewaCFhk7powdWRqkuX7Ecvk2RYWssEJiibZgdBSByEo0K1LktOUpehzVTT3iaNrYUWNrZw4cLWe+9VF6+4rYE3tjqOXDns7yxnnU62Mtza2drdqpbnYi9pHZmntXlkAlJWabLASXPmLmO6gw7iC752r2zNtL8vJ7qfOv2ZvhYEZY4EUVQjtRh8wlnWNtJxDCU7AmrGTeD1a/Gl85ffuVnuuEOxtTDgrKK9BHZ/MeJEXWoPX6buv79ce1l2o88z/UTj7Ru38rnewuJiVRVFPQp1RQLTCnXVSeMjne7XVxafXZ4753EoIgVUYqObBHCCIOYkTFZ9L33fcwDDnWmxzbj/M8zwC4FZA2CGGe4bUGPao8rBYEBoymgEdRYZspLh8cNAbynppO7y1ffWty1djqAixjiuRilxklOeIWrNjTqQEiJNqLsBYDV/93yNIiS4jqa4sXu7/97lwfYgPnWOT7cJWEx7NcIohrawo0ioKJQseXBpRS7hlC1MCEPUVJehU5kggrIFbuTP7QuVQu4umrBOCHAMJpQFxGNlsfPN55/+B787eP+dG+99tLvVN5Ul8WxOSmTNWCpIaaJ+wxacIjUW00bMNPKe0ApinIg2MZrxYzBRYGgInEpLOCVHQctYwZFJslnp9Vr7rWzx3APnfvmXVr75LRw7DigZe23KqcykAggYgAcsoKMAEXYGxU9evfTaW7bTTzgljmRqseYQxEBEUaQUtz4a4tDKA0890VtcvP3ppdHOMPnZjrsHPAD2dw8BHp8t0juAoV0YIvDhJzd/+NLulSsdplQ4xDguR5K3AW0tzA231ndD7J05c/HCp/70SW5nlCaUJgplOKhjls/pW81wB76IPwkQTLWOoUasGCqcwq11VhY6i71fbd/avX3h2pVPrl2+uH79+u767d3dna1Bp9cKHtEReTJGUAoBqAlpMknvoplqbQaBCMegE1Zmw8ec1GQCRch+A3Iy5fAZxQA7QFy6fwSOZ5hhhhlmOIhG/5umrAFM674NQdeouWdMiRYEpbD3VgBKykAkFeEYowYDAHHifPOxoagd4JwQWCNCUNTKQW046rl8OV04urh8eunw2bVjZw4fO9xbPZysJXAOUFSlqo/GxiD24j6jZoL7bxxtSkxmAkvjogs0KUy3lQvgYAy1ukYMZCqmMMPtTXx4vX97u7u4igfPtow2x6M0b8lEgH/KIXCI/CVTF2H36LlDLz67funGjYvXjxGInBUhz/24jHneJvJhNGbYWqsVt0fv3/pw+6WX5+dX8OQTvTwdAQEgITgP1ATPCK4ZQoaCGQZhKiuFCFaWlp5+st66feOH4wtvv9NbOzJS07pyManqehwD0tSR5hYziubc9euX3/jzP3m0kyff+i7mskbtJzQa/86zE0FMIry5RhSyJhRAjZostOrKQXDtRv8nb9z66Zvl1eu9snJJalrHoqBQZukcHBWx1jShvLVdjR/99gvLx04iSdQsMnjCa/q3IAT0c0Bm1FhcGJTUAIUjYm4OAG6s8gjklLkiMCCx8KEEk5PUQGOzWhIn2ACuGX766fhfvfHh29e2h67t5hbUd2K8my0PU2g5GUUyAZwRh0bWqdOhPAuwUTG2ciy5y0QESqPth1d63z529JtHWo+3scLIFYxYN+kvAAQDlFXEwXgWEM8ww/2DWQNghhnuG5CCI8hsot8yIdEygBgpUOb4cAqZA0vH6m6u5fnNwYjB5GOelmr94cClrdZybzQsQSAYIYhFsYoQDVyb3D3L4Eiub9JqpU7SweatN69s1/X7w+HJZ44tPz2PNhxYrBx1HUnuUNflaMd6q6Gh2LObjD8zQBpJI6BQTGggkSwCTUJwt2K4gzPaNgnzJ1AYASyMVo5RYeMRsaCVHv1f/S/w8g+Hf/RnV19+rbixNVBege+0ej4qT3LTZr7bABIoh0CmRiACNfqeBBAcQI2o6ZQ1RgpWrEgaa+WgzBzNVbAAVyfZhc3NuLp0+LHHz/zSd3vffBGnTkIkjAauN88KmkwRaDOTylABaxWYHOoaly9f+OufrL9zfiFE39iPxUAxOoUzAUtg2bRqJ5GV40d6zz4N72txxTjMJe2yjl+YMoQQDorZmBkzNw0A1xicETd71kEdIteKW9vFK69de+0t2h22EuEQhOFMJdbsnME0y4flaHewywu9X/rd35575mksLk7UtAA2ARz9rZg69zsMzJz5xAMBGCNWiApNoQ/7Yw8sHX5q6dythzYv3rp6/sqF9698emXr+o3RztiqEYXAiswnqSSug442LSYDxxhDqBEjTKM2Wl0N03/SA2CDmDaj1jDWA1X+CVtwT96XDi7pvZShzjDDDDPM8HeCvTv7ZwR1aNr2n8higBna3FOiaKTQvLeR225aCKoRpmBAktR5EWmaBa7TYiWrEYd1LIOrzCulxqcWTxydX37k2AOPHDt1euXoIbfYQSbgAjUhMiiB5Jw4hgCksyhkCp3csycSTdTQA9SBBMZWUV3DIjQiBJQVPr46fvfDt3/w01s31h9+5rmzc130cin6aZ5pIwsjE2WVQmBgP51u/BuBgYWFE994Hh9c2ry5kQyGS+I9WCObd+T8kCxq2Qa3KDtuaWXxwg9fevT4sfTMcSSLAlcqhEkNDE+GhCZ+tAyogAzMqKMpG6cejz24Nt4dbNy6cvHCjiPXabHZuKxHwwESl7RzVl3wwnVtmRuUo5vvv/3p6vKDx9Ywl0BbwhxglafgnBAz2AStDIAO6nHfyjrhlKkNZBpw+Xr9yhtbP3xVz3+6OKiX07SXJEU91lAcWprTUG5s7nDW7q6uXhPaGoXvfu0Fd+w4kiyEAAbYTGtiureGSUihkcyYoUQ6mVz1QpCm+q8NHQwBCA2XKIxd24MI0EFVFC4LghHw7jZeu7z5V+9ffO/mziiZcwtrddoeRdO76Z1BponVgBo0kovEjQCAGVrLvWpUxtGIYWmeCoKU45YOHlrMnzk09+3jrSc6WAWyEhQULvK08mdQRTDw1CfwLua/M8wwwz2FWQNghhnuK0TbJzE14Eb6hkIpJbeQrqZ4uoP81Mrxuc7/7+VPLvZ3K046i6ulb9/YHYTRMCYewgDMIhkEwWl0VhskfN4T+N8kSDkfKPI8bx2eqzevv3Prdllf3NwaFo+cfGQZR4h82q517KFwyqShmcUkwOCokTCEEgfiKXtoIpYzcZE1+buvCBpQxprUMufFMdo5CQOEhNDp4uvPnWHnO/PbL7/V//S6G1cC9pSIRkBlMsQ8cRMoOWCqzdLYqzYSmcxsZDSdyW0SXR8sV1gZohC3UvisNN1lG0pWHemuPf3Uw7/2XX7uOaytghSxRuIaOXUQE7OZA2kTMyYAYgWN2B3g7bc33nrX3dpaW5h3qqBAMTjVJEKIDG4ktA7TtaXlJx/DYw9jfXOklgfk7bysh1+4ifYbAAcibAEoCvb6OgwjTc04BBQRb39w7cev2fXbSyRpjJWWPkuZiOo6Sf3GaJgv9MKY3l+/efp7vzH37DNYW4XF4ShwKiJeePqhM/wNcNA5AIBVNXknTArkEAalAMFiLNsic+isJZ0Hjx15cu3M5TO3bg03X3rrtVvj7Ws7t2+Mtgb9OpaQlDWVgityRAIiYnZKBFWYQnhP54cRGwEiUbjIYjBwo03UnAgA0AjF0ufml2eFlRlmmGGG+xMHbgSTbrGxANOO8qQZwAYybiy0IsVmqhLT+VlQI95IYBEWMqJaLarVJkipMqui1Jin1lKrc6izuJR3fvm5bx3uzJ9YOLJGCynYAQyrtU45VxhgGYQnitxAiJD9Qup9LbrdKMtMwzIzGClB67IgqIiAFVExHMQrl8KVm7e+/0p14drWmx/sbO9uKM4+dBbLvbn5DFpXTMqsxCwT/jt92YIIESB87qETL7yw/fYHm1vbXedTn2ioo5NRVavAd7zU5ooiIXogn/vx+fdvvv7qiccfRu+p1PsRsTIXETknpJxITYCCCRp5YsRgymNFO3VY6OKJh5ZuXF64dvXSBx8fy7Mll+pg4EqXdzouz6vd7QRkw0ELtOzcbn/r5puvzB9ZXJWIx5/w3rfFM1wNVIACFcBSlWF3IAEuyeFaCO1ijBvbg3/2x4Mfvc5vnV/b3m0ZtyQDW0Bg0qyX9m9sDqti5ciRm6G+VoQTTz2dPvI4VtbAPrBC2FiV1LGA6B4KoQ2w2Ax+MDhADKzgSHAEBpr+SwDiVA2JKYAULLWKpu0Ivgq8ezP+9QdXXru8/tHWOPQOZwuHh5yNg4EZsbh7MaWYJRoIMRDAHJsWBjHA46A27gNYme+l9XCwuZVodaJLv/fI6UcW8oc6WAJaJWhYkii8NEnclIGmgBqBzN1bDZsZZpjhbmLWAJhhhvsHjWgP0NDAJ/XN5k8HAceIKnYTEUK75w/3fMCT33/303cvXCnqQueWMvjCO3Aj+o9mpgDKDZVCG0LC3ctPiJF67JRjitlSp5WdGV7jD7c3BqNrl6/f+s1nH/nuA50VQMm3TT2r76SxSdBsX7dVpwKgDRteJuR7HAiG/k4D1mapvCSRQx0jBEyAZzKCs+266q0szf/qr8wfOzM+cvbSX/xo9833Pr1x++zCstfgLLJpIw1JBpAFz42F3cQmaq8H0KjAWuPrBDMjgwlyIiIyccEl22TX6rjheMT+md/8rbWnn+QXnsPKIphiVcY0SbIO6qnGC1wjsc6AmKIcAYadLbz99tVXfxpv3lxSWmBf68gssEY2CDGTFEwjknErWXz80aPPP4vDa1jfKsHOZRyZf0bwHGM82AAwm4rwNnYHpGBEVoKxBlQR19Z3/vonu+c/mgs6LxJDRU4Z6hikAS7pF0FTXyS9Okse/e63sLaCVgaLEZSIMBADISo7N6OI/3zoZ5KGhkQJQogRptAAIyEWl0CEUq3qaDUEiZOuO3RydaUEnjv96KWtm+9cufDelU8+vnn16s7tnY1hoaN0sV1xMCZ48YmrmZR0Il7aSABh37KPwNxYfUzMD+9og32G+7+3qDPMMMMMM9yPuHME7KDjpU69bQBMguRJQ7mxh23Eg6ZVQwDkHNgFRhW0jhzNmQy3N1uSLeS9tYXF06vHHjl26uGjp4/OrZzgQxmQNrIjVWQ1B85cWjGVUA11FUpPzCSOGHRA5u5OT877HI0OJhvCUueynwAAgABJREFUuPBeAEOssblRvvnmmy//eOvND9L3Lq1Gd0J5MW/RzVu3f/LyyollPPcEQum9BHKRtAbX4ACWffugvxEMXJYh8x1+/LG1Z5+6eev27u5wiYVCjGUsoDHz0sqrot7a2lqs1LtOezjceOvN5VfPtY6s4Ohx73IjrgMygNQJmCk0bgCRAuBEOZUkiEYREcHh1YVnnnigv/vD8x/loeqCc/F5mmfi6zqMBkNLRIs66CDrtBfJbty4euGlv6osHDu0iN5cNreQsY+EMVACgBbFlnP1kssA8xjbxsbOq+/x25/e/B+/T+9dnNsaLHkhz9BayYKExAHlUEU7h5bK1H989WY4ceIbf+/v49BhJCnEBQtehGCguM/SuFfQOMApJmbYHCcasNgfhd9LGAkEcOLBsVIMyAXwBvDyhd0/efWDj7fL6yXH7qH24dMjduPNIRSYb2NUwe7WDDwDbMyIcaJey5OlhIINjrM41v6g3Nno1sNHT534lcdO/OpJPgy0gZYBVQQUIpjw/3lKgNNmraceA/dMw2aGGWa4m5g1AGaY4f5B4x0EIY5gBgHOwLG55ycJnEJrlGXiSYSB9DdO8lLrzA9c/Omn166vj7Leim/ntbOi1oZ6ALhIygY1NiKluxw9GMCMqDsjUy/WXalUr5a7w9tDvPbhYHTsxbMrx1puUNVt5l6SMpAq2BoO1yQcjQfkdwisBDY70A75u0azVEKOHKpYU1RhJrMy1ANJgGQ+I5x7IHedh7pz1xeXts5/dG19PY9II5zBKZzCq4JQ26ToD0y4/03OykxmBjS/YQYzU6DrOKgfOhmQrRNvzc+1Tp1affiB4//uv4vVFSwvIfFgVecgpGRM1HDllFCTAwJDGREWQYbb126+/NdX33qjU1VH87avqmghoiaYIxYRhRQku0x89PCR55+hZ5+AY9SVJlmahHJUgn+uB8CdA7aEqeM0c80aST0UMaKu8dc/vvbTN9z27nLipSoUMc2TWqtEySdZTWbt1rWq6nc7j/3St/xTj6PbQsIQz/XEKFZrsJvRYf62cA6AI7jpDMrEK5gFXmJVxSpyAHmkIhmQYeXwwtKZheNPnDj34a2rH9+4dOnW9duD7Z26369Hg/G4dkYtJGky5iqA9gs3pDYxA4ARAkvTlTTS5kSYNgAOOv3tpfk8a+7MMMMMM9yHmHSJTaf/mej+BwIZNcKKkSahIxuDIpEa634fANMSp1LKnGrCVcDQXKCub7XS1tyxU0ud+RMrR84cOnpm9dipubU1zKdADvIARbMqojYRQZKAyAMMISfsQHbAotburUrqvzXQHT0bMogBai1JMC6xvYmLF269/dbF11+/ev68Xb21PEZX8l53sWyl10c7F998rXP2SP7QSUiLJGFBDVdDA1i/vBggGWeUY1zg0OG173xz99NPbr/+tovq4TzBkVZCfY5jXycpZWp5XRxttz/85KPLr/z4occexlwvm/OBXElTO2NlosS5YBxDI08aktyJpjKyWlXnEodzDxyqw/GX3yzffPfGZv9okmUurcdFQSqGUYlW2i3H43Eczi/Pl7Ha/Oijqxa7ictPnEzOPYJjJ6Td64A7KkYlIQAVygK7/cEnV9ZffXf7x2/R+xeXb+wm69uLLJS4QMUgjkt2oSMp8e5gh9s9zfKPtjZ0ce7pX/9VPPsM8hbERzBEGGKIhADIPVZQnuZ3NDmnmxywifInSeL0RaIw1uCynXI4MirS7OoIL1+49cPzl95dH2wgL1tzrrs4UPTLChohcsAv5K5AQWZewRE+woMciEGAaerMZ5Dtvu3eXvX63Lkj33nq1HOrOAz0UEpU1AYR+LTJsCISm/CnAsGkmYA3xt3O32eYYYZ7BrMGwAwz3DewRjOGGSTs9gKgCFiNxAPEEFcVg7IsXMu3/UKndt9doeO/dG4uww8+uraFUb/aGYwHyHposhVQoISImVzjMnw3l19RlGiliKLD4U5dI6G8s2xZ7pz95NL5W+ubxs9957H5jst3ax/hOtAUSk3nw0CNs9NUSnRKA4EA1BSX72ZFcE8m5fND3P1xv5N3GCTiWSZhqIPPke5qv9wtDrHH8WPodA+fOH74woU//H/951mUPFRZjK0Q0mBpVKeqVcPsISMDSCfqTsYQbYr/pk0LAIaKsSUYpTQQ7qeu32nnZ8888Vu/1f3e99DrAho0GMy5lKFBw/b29kJnwQSRGtUkNCMUpApSxAqbt29+8M725Usn2c0nPo5HcDWgRqYsEVKTH7JsO+FDq70HzmJpAaPhTl1TkrmkHm9tUMt/dtMAAFT18ybAe6gFgWAwtoBYoQo333hr8OnFpRg6Was/GpuzJM+LQRmjiu9ua0kL81d2N+Py/Hd+7dewtgqtASvrqqojo+WIxScyWZZZ7v3z8NkTngBDsb1Dws45yVISFkLQWFYVk3MiLklkKuCjRVXX4yJU0k6OJvOLc/OPzj28ca5/ZXD9Vn/zj//8T24Ptm6NNgYhgCWyCPuBhcnMC+3vnKbWH0AwNtqTANIpv4smQlmYDC9N9B4m1M4ZZphhhhnuKxibYtIGOBCVNT1jg1pjOTuRACKoUPNyahSzmxhIlDhQiyWP4gqjsbbJrbYWl9oLv/Frv7XUXTiSH1pBLwOlMIQyjqrKKHE5pxmcRxNm1KE2jazinWssf+sQq1pVAfhWq1mw6QLer0EJTYYxbOrW0LC6UUfc3izfeeuTH/3o0iuvVNeuHhJ3rLc0n4R6Z1APtqjd0mK0dXV448Pzpz/5BE88hADhBATAN1YO/LPoJz8LRmAXB4UsZHj6If3xsavvv+kGcdVJ7lOCFrEcDAYeMWtn3kcOcbXX/vCTazsffYxrV/HAWdfpwWXNCOskISEQM3GMUAJTVO+4AmrjQVnlrVbSbuPMA1/7zd94dX1n++bbK7m0xIXdEQvm55bL7UG7vVSNb/WHw7VD2WqSDDdv1Z9e/PNP//Hxx5987FvfSZ94GiuH4XOQI45Ia5R93Fgvz39449U3b7953j690d4cLLYXKRVupWi7nXHY1DK6PE2SMoRBv+p0shvj4t1bt57+3d879O/8DpIE4iCuBkDurorA/muBABJAFKzYt4TjiZNZwygCAULK0BIYIrtNVCVpn/DShdv/7V/85NLYuicetJiYy3drxe0N+AStFoRRDO/qaWlwgQBYIDFyoKZzEYC63NzoSuxitJDrdx448rsvnDuTwoK1XdB6pxrVKWdJNt+M6Jdh8lYCMxKBsgZE3vfWmGGGGe4DzBoAM8xw/4Ch1Ij+O4FOa19K4BR1M+9MJN1OhsQQFeMTPt8o44NptvKdc8eOrv03P/jJ9s3toyce3IzlKAKcgBOrQlXWlaR5nmp9FzUQyYytRFEqyDwjyQAtTNW1Lo22Tpx5dDDY+n//q5ffv3ji733v4VO5+3iIMzx2VDhOoITaDExp5p3EKTXFAANHYmqq8/ZvIXwloJN3ADRmvlN1GxggkDnu5fMdhIgqYL6DZx7FEw/8zuNnt995650f/vCjt9/CsL8EXvLpnLp2ZBeiGSkikTCD2UEwt7BssarqWJbjsg4hVKoYid328ZZVhecjj5x98de+1/7Wt3DqJNIUhtq5QJmyVmpsJkadTgeC/gicQgg1AFhqwHiMUCOEV//gv37/pR88u7za7Y+K/lA0VOW4u9jb3e6XsV5ZWry5PbhYBPf4I9/5v/yfMZ+ZRXJ+7tQJ835nd3Aia9cS1YKZOeeY2czMTBoB3K0tADCDqnc+aDBmIozGhaSZAaNq0Eo8huOdf/6Hb/3FXx5V7SZuPB5K5gPrznhIzJKIb2WE5KPNdTpy+Onf+i2cPY3lZTgHIeekm+TcaBvZxBVihp+DL65EELK53v4r1EBwYE7zmlADzciRU5Aas++k0ukICBXgoAksx9xqpxc6+s1/9NjV4fV3Pv3w7QsffnDz0vXt2+MwIlT5Qpsy4ZTBFkJVVuNY14jGnSWdeKMpCEAzjq2I2pQNmq6BKAhq4Ph5XaAZZphhhhl+0dHwxyc3Ap72ABpVDQOYQJOXKAhgNqrGIyF4n/o0EfYWEYtIRYzDiqLmRMd7Kw8/eurJBx569PS5tWSNkDaKGykoBTJw6trc7aCOMIYaiBrVuugcA85ATefBABHJ5OcMId5vNy4jwJrxPzYGjJkURFDafuf8K//8X9x4+eVDZXU02EJrKRuN9MZG1skDB0u8ZJSzc1puXPgo/4vvrx1ZwdqyjYdb4/H80nECF1Y58vQzAj4zIyI6wD5pRmmr/jhZW4aMqqEe/s1v9seb23/61wuVd4PSG3op55IpBdZYxsAaw+b2Y8dPvvLRx//iP/1Pv5tlve/9lku9JDk1sqQ1IIBjDy6gAYXjFAFgeJFua75GnSgja9FTTz/+6fX3NvvXL19Dni3MLdbVqD8Yc9a7MY7UWZzjueGwiGJH23OVosvSf+Otv3r73XR+efH4yaWjJ1rzixlzcf16/9qV9UtX682ddrCTkFSdtDtZy20bNjFgycrldBgsCCRLK/VVHd+6fn3cmvv67/87D/3e7+PQChbmkKdx0r9wBgVIxEP13jpGjUHS2Pw2mDpAwzMQopUFQeEJZlGrviWfWJ620k9r/MGfvvnTDy/T4pG5w8uXdsdoZxU7CMMzTKkect34hPPd48ApxLL2eFyirJEKkgRWQ2ML9VKLh5c+WmnRP/zu1379THcBSMtiIRXFmH3i5nJGokowRIIlB3zTDE6ZYtJIZkLuqR02wwwz3EXMGgAzzHDfYKKEPamPCYCpSWaY2h9NmRBsMIfgMDxEulPX7LvPH++WLzz2r85ffvvKR+TnJJmj1gLlaUxzhYPRWBtF1LungaheazZEksAcISA24pJce351IxTtdD5ZkB99uvHJf/WTX/vm137vAQjaMCvHpQNJlhMzYl2Nh5K3DBzRFHsRGw8oauYA7i656mDBkbGvjvIZNCPJKUBgMo5E4gjCSBlKePaR+bW5x06sHvng8fGFy+NPL+5cvrF5a3OV0szIjMwIe2Otap9++ImSAgw2Es+OnEuGmcSTa2unjx9/9JGlRx7BidNYWoQQvIyIw0R4VsTA1syaciSYgwkMKIOmFsUBRLBoP/iL8e1ra60sDnY4UCvPx/2dPMvqsjImyVubVq+T8tHV1SceQ5rCJ2PxuRoRG5MxITY53s/acLb/ew+EJE8DEFC2hRFqXLx4++13unXIYs0WlTUyKoGhkbziQSi3CWGu1zp1Oj99GguL8AnYtBH9nM4sT0+UGf4nsOfyNhlwOTikv7evpo8ETCbDmaYHI6azyISEIWABIqwGRYQ5dJfb2cnHDj1z5uGPbl9959KHb1/+6OLW9Z1BMR6NK46BVbykSeLyNpzf7Y9AHsIQwAnEgRlkiOO9BeZpD6C5HN6tq9UMM8wwwwz3Kngq8a8Etoky5OTOlSSTKYAIRIUSYlALvfYChzLWGsZlCGNnkpnL1K0tHD/WXX7o0MmHj515YPnoWmupjdzDRTDAHuxhHpzsTd0agwAiZQRGJETAAcmUhjzBwZvpVNcR07jxPoQdULYEgZTJAMT57lxuLIMyLctO1PZo3C1rGIVqHCTAK/mYENKxDW9cu/DKT9eefw7tnOY63SQl1AJKlVL5cqL1BnCWwGMHgQ9151rnjlx/4uO337/46sePpUt5DQJqQS3wCqcgQ1VWrV53Levc2hluvfN+78GHcOpBkrShZgPTgQYzawTZ2aAkBpnYTgg4gRhWDqVPP33s2q0rZb2+sUFEOXvyKCWJ5BiBichIYnCqKemhbmegZX9cFcOro+u3dunVUhWlHm33eFD2ijJnnkvyzHuVWJDeGG34hXarMz/UuhyPJJIvUNXFZirrirB66NSTzzz0K7+CRx9ErwVWOK4nQRwTlI3ImvzhHoqgjSbnVjxwVglMoNV4mEhCuYNprMdBTfKUqJMA/93H+mc/euVGf2yLJ6q0OzTnFlaHUSerZkGgTqOYKrhmH+/aKhvxWAmSwaWcOWG1cWmjLdQ7dbXzzOG5X33o+PPHu0tAt+7PUQ1wBQQwTXz+GsuM5rP2fc55f/qk2WX36XDRDDPcb5g1AGaY4X7CtDBHBtFJ9U7poCQOppcFdgBiBbY5EtbiYZ91H1n1LDp+/+Pdfj+iBIv4mHTGibcKCOGuVkwJKhYEgczBnJIaHIgA4lZn81Z/V+3Y3GGV7O1b10c/+aQKp/7Rw1yoeJe1GG0iQKGVae0gBgdQhAO46QE0lgh3WwXoM/h8Lre3CQnwcS8v4FosEiLDYAk4OXV8/vih+acfx8Vr1Xsf3nzvo9Hl6xsffDqo1YKFUGkw1QCwWRx3cvHskixrpXmnm3XyLG9Tyx/7lW+1Th+X02ewtAiXgAWttALXB8Q7GwFcsmlN3BkTKWB1cIyJGNDt2z/67/95ce3KoczHzQ2X9ZxzAOfe7xYDTtLYym+NxusJHXvskQe+802kWe1E2YEC2JEw2Jpp9y/ebnvV/wMkLAWY4BKqUJKWuRDW+7s/ffPqT15bqeo0BiOtSYMgNLPdhiiyWY7WXeKPnDj81FOrjz2O5UNgKIkRWI0QYIlOjSLobnpaf9VB9jNE9OmL/1ZCBMJktAUgCMOMeO9zdDKLraCEEImHxa7zvCLthbxz6sTR5048eiPubFQ7/8Of/+n6ePv67vrmeLesaougKtZsue+qExKObFFV6wpxjFAh9Xup/SzBmWGGGWaYAVPZSsOBpjUB/QHEw6XEiUtFlCyqRMXukNWcch4p43yxNbfWW15pzf3eL//2vGutcncBnTYSD5iFWJd50m5GBxxIFPsVOCJlKCEIAhCnRUlH4M+HoF90k92Lze4rNO4LtsebmVQ1CSuHFhcXN7NcRgWNKlcEAeB9JbWKBI6IpYm0PPd3+5vvfdD/8U+7c3N44tFellUx1Ew+cvo3Tl6ayVQFqC0D6M2wm7vQ7baPPvtI+aMHbr1/RWpkNbKAIAgMEFIFQMNgOSVruev3h9df/snSyROdhWWkOSifMCmsaTipiDIIpGABIAowEZwCLB5zc3jumeWq2t3ZuvrKT7gOKz5zrWSkrHBqJganYI1iJqblaD0hWmImYdMYKQYFEWx9OzHOWFLvvKNawhj1yIUdsVbOpFV/cycp4qlWr4tWX+Or1fZwafnUk0899Ju/ja+9gN4CvEPqI0/oMgSIMe0NMt9L2HOAm85YGyEITBCiVmADJSAqknSkqJXXBf/0vfCHb164uB66h05wd/769m7g2F3tYtgHAapk6qx2FsQskgR8sYTpvzEEgBwlyBhSlXG0k453uto/2/O/+cipX39o6SiQa9FlhUXEAMlq+GauBJO1nvocGEQbC43pRW+W6swww/2EWQNghhnuG9Ad9Wa+k67bMGENaMqqkxRjuINWBrIs1pHcEXLfObu00H7+X77+4Se79eXh1igEdJbZtSK5vwNaEkPJAFZQYFBEADGIR6FCkoWq3oqYXzw631q8tLX5X/zhD/zwzBPLyYNHDq06lCFw2c8d0nZmiAKdXgATmiqSG9/1KOhgD2BKQvliNFHaXnCm4MBcgQOwEUYd5+Ykc8sraC8kK2vHH3kMO6P1n76OOoYqlGVRjsuqLmMVVOPxbo+9pFmedVvtTjfrtZG30Erx/HNwAiJ4gffwPkw4ao1AFIuBm2PCWIFoJjyhevtgbe9QB/RH1Usv33jjrdWi8EZQa7mkGFfCzioVcpbnO9CroXTHTh372rP85JPIkuDEwAQBsRAbW2SdmBd8fqOZYe/nAIgMCtLQdYKqwnvnr/z1T8Klax3XSmIEaWAEbg4ZAVAz7dSxaPmFEyePPvEUzj4Il4y1ThyTKU1EfxSNiDztkwRn+EKQ3XE8N3/v78HPnksmoIO6SnF6OdprADRvF0AMQpRmvQgtrIbVHeYcc8vSq/JjR39r6er2rY9uXvr05pXrW7dvbN++tb05Gg7yRWcenLAlHIlLoDIzApT2rk7NlMnEyPFubJQZZphhhhnubWjD/QfuEIIzwBicgnxmSWJOaqI6ahmprsNu2c1by/MLq3PLR+aWT64ePbt24sjcyklZ84DAnCGhmCEREiQcIzVBCtOB2yJPvrqpRd4ZX3wu2pgu2Oe5I/db9R9QgjazGk1YGgjCzMyY65x68EH75OLo9TeH2zsLBuQZtIJETrg2LUdDEt9zaVskiXrxRz99/MgxnDqJxZ6HhapOLKVgkJ8nCdgIAdkUMK0KVV+3SBKrQAGKpble1evJemxGFZxCXOPDBWM2n4/r2MnSxTi+dv6jaz9+5cFzD2BxESKgZFKEVUU0EgKokiDEBmqEqNgI5sAAlZjv4Pnnjt6+sbWztfPxp2nUuSQli0w1R2VTsijKoiRGWlnqOGEmpaBVjNGYiJPO0ooZxVjXdTmOw9q09hy9+CwdV2U9KrmIPWl30cEgDENZHV1eee6ZR3/jN/DCC+j2EBWiSDhO2DhN5MZsmOjs3GMMmibemy5REMTGPixt52VZjYtC027lsls1Prhy86319X/8Fx/VCyfnTj9hWbo1LoKk8H4UAmgSue6NjNxl+7spSEEqIaAcYbDerfvH23Smt/S9p889vpYcARILWawhBgOGJXpdwDej4HsrztPhJ9nbFHtP3Es7a4YZZrirmDUAZpjhfoESokwkMQggnRIBDIEmWqhTcUBuir+RW4IEYA+48Tj6/Ix3a8eSFOdeuXCDPr5xabQ+UpX2vLrc7nIPwACFA2kzv6hkU0NPjWX03RZH29kd7PSHvTR37YVg4Q9ev3Lh5MI3ZenRw+6QuLlsIZPKUBuUoJNo37SxCGZMNUzu3iocqDn+T8aLZAAFACAmIwZYWZgV5BwiUEByiuIqLC6jtwjD8tOPQxVVQFWgqFAUWta1hjTN4Bg+QZ4gzZB5eA+fgjwUymDnIGxAVY/HZdHq9ACwGRkziBqBFwJr7ZgErBG+EQPa3cXHl1//4z/rFfWiEra3512eOX97fWu+3S2HW/l8aydNbg4Hw0565omHF55+HIeWkaQQdmYwAdgLgaGsP2vrq6qp0p0qQM3McSjHnmoY4cb69Zd+0n/7g0OBuxadauGbBgBE2UdWQh91lfjW2pG1Rx7pnnsQPo3sAsw190JTQEEEJE11+C7zeX4RsFeGsJ9Rqth7AQPpNObY67gpNwwkosadvJGNnTxkjRZZQt4TK1BrjboIWj+RH31w4fCjCyeuH1+/ur1+8eaVC1cvX99av3bzVomqtHElyonkue+2M2u1d4Y7kfc1f4jU7rvqyQwzzDDDDPvQpg1MauC97rUo5jrzKCOGdRyNqbIkIiWfQk4ffWRtcfn0kWMnVo8emVtaay8dwkICrrVIwQ7OQ5iYDNHMTMWED95oaErmINMJ5ZZkakM6uTP+7Ir/5DPu1ztXk7PYVLY0AgRUjMwxorQeeeih7e0PN25tXb0056TnBUVdByXvmMzq4AJ1LMvgc+DSe5/cfO2dQ48/jN6j5JrOjVldkSQ/fxmaUdSmAcBqurPTaye9VoatrdGH75ZvvjP86LLuDoAUzE1/qaGSECEwa6vVL7SncYWzfn9n8823d958c+70KXRJRVmyxjAJagmoBpVkLOqMXaSkIeYQRXEjHXbbKQ7Np9998dj25ifFeP3yNVTjlFVU2QxmrCZNN8uQ+FycsFAIVV1H1SAiJrodRxVELVRc1VoTk3OSONZKUVYtS+a7nSTK9na/Hpa32um5X/ne4ne/geefxXwXplGgmTdYhAIQsGvcdZUPCJveK8drU6NXa8ZPDYiMmhAMABJL24VLdhg3I969GX704darF7fC/HFtr2yWuru7BS/p3LwK1cUIzTQ5qQJmzsBKGuHuMoNMQREoXTmW0Xar2DzR4hePrz1/eu07x5IWIHVw9dj7SYU/Mov5hNzecD83Y/Tgxql5ku1OD1ElyL3Vr5lhhhnuImYNgBlmuF+ghJoAwBmcglhhATA29QYhjpMZAUeNdrw5bi9pWRiieN9JJVWtAlKHbx1LEjqqIWa3dy+X1Wa9C1ZN8hDvqnA6B/IEVULcI+3TRMS7Hu0CQqknon4V8iSbWzr28Y1yfNN2aX19tPS1o/5cGy0kjChQRmzsoAwCS6aj2Xdt2e+s/u9hL507mNdNcz+NrJNAzYiN/ITBIinlDXesQOmJvTiCghh5MpnqaD4tRI4xVQUzmCAMJ3vDngbXH2mS5k5ggMZKY+2ZWp22qU7GQ8wa6czmLUzGZkJABEQQgCu3Nl9+9dob7z6YteaGg6qoe3NzqIIGcy4pgnmfjuu6b2HuzOlTzz+Nk8eQeKQJzJwZjEDMDLApNVPdX7TpzMyMPjcBAKgWZZIyQl2//talH7/qbm4cS/K8KJQjgEjNEDU7ZQVKjcny0uFHHj7+xNNYXQO7ChBOgEAWYROBXrDGA/P6M/wsfL76j2mysZ8ATp8SgzO4qexyox0VDyTzCghNuVQGEO+Ox5HVGSVecvE5SS/JQFZZrInaWDzWXnqsfWbr6GO3Ht7cGvbfef/djcHW5fWbV9av397ZHfTH41xiBt9KAY1MRrERp1W7Y/lnmGGGGWa4f2CEsC+vrzAma7gCGN/alkJlFDomK635o6urx5cPL3UWHnvwkYV2d7WzuIRuCy4FUrAHE3cmt0BFXcdCQzSFUs+7iZvT9IsarSHduydOv5+m47jx4ETdgYD0M1F1c+e67xzsDWQmpI3S+kROUNiHAmur7qnHVj4+v/Hh+c2trZ5VMdYRhhCTRNix1PCjKqmtBW7F6sZb55NX31pYW8OhZU8OxIg/k730GfvfSQMgxHZrDhu38eH1m2//9OMffF8/ubC6WeTRAARRFVZGLRPHgkAuJHk5qutx1cn9YUkuX7958bWfnjt7Mn/uhZgKiaemH0RMBiIqoUBokXPEzZFhgopplCYs3G4JHjhx6FvPV5sbt4pqcP16B5rGyoxgTI3FNTFIYhQYqQKcWErCSBLnkvTGRp9cBk+SeCYxUxdMQmhXMVZGQmOKN0NVdOTQU48+/Myzyd//fZw+ifkOtKoShyQNwDAO2tJuSOU8JXTsUTzuqYpyM10KABQINVABppAArpAMBReG+MnV+ieXN966addCb2HtxHBcj6uafWqJlGUx0c6fZFDc1NYDiVqTot3VMYDoRLkaJ2Gw6KvjnfzJld63zhx9/qgsAKJIQT5tATFWNcFLu6uKhCb1/WZJBTbJtJoZbzhlDjy5EtJs4nmGGe4bzBoAM8xwv8CAeqJ2qsIBGoEAizCQQogFYnBkDJ04OgVBnWRUgSNI4Jm82rDQ5UyePCwuO71wc/Ty1fX3NwaboY+Ux+bungmSggMJACUzKCiAbL9oWxaAJO1u3prXMpbj8tawxMoDl+vh6MZga3htvNMuT/QeW5RDnrIJ74EnlV8ojPe20t3DZ7oMZF9cgmweVEYNM6gjiJGoSIQHAkEThIlzgw+OiD3HaGajUUHCDixEDCIFlM3IkQORMRtx4zinMIVomppAAa0Rysoj+laGqKRxokhKIGOdJq7CjDoiRASBAYWGjz59569eykbVXNLy47KXtlKlUb/f6XQBavmMIVvDXe2kp595euXxR9HJGwdqVhI0kwVoJIAUkb+4/j9Jupq/7nhCzTfU8Ss3zr/08s6HnzwYaZ6AoLUDDojS+EiBUSF2VldOPv4YHnsYSb4zKseJbyfsJ/vGYACrkip4Fgn/LaDTg1y/sGYRgGhgMBkLApkSKxAwceE2g5vK+yohzfMIEEyrKpSVo0mdxJWFc5JlLjqXw3WQH24txpY+vXJic7h1ef3mRzcufXDzyoWt69eGW5txoHEqH8x75RaFwSLPegAzzDDDDPcbjABR0GQAtHHGcookwkdezDqHF+dPLxw+t3r8gbVjxxbXFtq9eVoUsAcnQAaIGcYBoQYAhZpGEcu8T9NGDkUDmACa+Cc1pf+9EEdM2YibJwxgUr7DlP7gPfTg3/fpPWvat2cCC3TqnUCE2lHLeRw/vPzM4/PvvbPz9s71WM6lrkNSxxhrS8mlBF9qWgRif6w79+aFi6NXX3/qiYdac23udAGmv9lU4N4QAGrDlfXihy9defu1zQ/eGb731lJdLbd7qcvUdMRcCoJoYEQGiBVUg/OsE7e3oOVqN9sqdy+/+/bwpeVvPPZ47TJxOTmBMogEXAM1VMEJNAUAaUKrQIhpvosQwb1M8NhDxwfj1rC+OdiR/vUslDBR9mqpwSuzQSjxAVZrrEJRxjqEKlrtlI90VsVEFTAyKEKQMlBZt+ALddui60k9PrPSff6xue99K3n2RbRPgFJYKJyFhA0cEExYESdeatNT6R7kzhD2EjCDRVDTP1KFlKBbdXxnM/715d2/vjp8f0Ab7pCudG8NKifUnetxKuNyXA5HQESeTJjzxDAORARmZgA66UndFYhpRgGhP+/qB5d6LxxdfvpQ69EFLANSxLZDYxdhUWoklsATXAQMwgCrTXoeEabT7SCgaCyBXAWm2cTzDDPcT5g1AGaY4f6B8UQ0R5VMSD8frHzGvqms4TxchnJU+6qSPAWjLTQIdshRuoRWpzUe5/3bN1wRay/BulF8E1cRJrOgjXBn47oUiXVClBBAJ1XXv+HSEzW8bJCCGOamlUNFsGx+CaCiPyoHG3m7l3XyQaWYT+uxv7VdVDfWy62NaryYPna8s5RFZCnGCQJPePllo3ukTBForMWoMbMC7S8gATDb51OA7Mt1O2i6tvw3y+Js8to7HmoMvlQRLBIBzpkgclRV7zwzC7HsUekNMKuKAsREwuSmc59gcAioKjhG4pF2OoSg5ThURZK3YI0aC022NqAEgYAUUREjLMFot7x25dab7zyYZum40mHZXVgMo3owGK6dPFKOq6TdHTLdqsqyt7j00FmcWDOP6IwYtpcnkIApikSKYgoyJQZBmYwgFrwhsVKsghqYIySCIytgsEAEVIZLt3ZfPy83d3tZJ9YBYkra8FtgcAojK5xscp6sHMaZs+h0INjZ7Zul7aQboY51kiHcocxrjQrT/s7a0x+aTFHsu/ERQHFv3LZ5+HOCT5P2GGHCQDTdH89Fo7bEe/O5e+nKV4Hrt+cH0Bzkn63+f/4NhmZljfYpkCBTEEgZrIjjOihTRtJK0onAWF2hDNzqgQDTOBpHUxNN0oRJUs2W20dOt48+ffLRK4P1j25e+uDWp1f6G6988FbhXem0ElRiyojERswqk87f/p6Ckd6xlHesxZ6RwBet32Qlv+iacOfxs/c5n7kIGN2DifMMM8www78u6IsudzgY5NCBl34BdO/Vn70s288SVqQDrznw1N413wCoGLMiiZRETgNnNX/j0WeOdhYfXD11dvX40dZSD5mDQi0lp4hajWM0hRdJ4DIIUNVImZ1nARgj0yoGDXHOZyBoo4R+57pP7vJ7qzLtQNCBW8B+xX9/Lb5wy9wVTCIQ0z3F8705hn3cGQBPhN9/9nRdEzzv2Y6K7YcNnxmQZYB1ekec/OwLy+hUNwnN9ks9Qo2FFh55IHvo9NVPPsp2h0tpp51nw52dwbjwXhiJkJGTNEnSTguXLvfPvx+uXMKpE8jaEEAShCnXvzlYCUZq1MhkGkMRIXVAragDRhr/2R9+9Ed/duvyhz2JJ8QdauU9oe2dbefzwAgipZs4TLAxG1MVuq2OEo3K8fzCYh5defnmzZ++jX80avnc0g68hwFBEJLMw8PiQZOwqVlFAgqgISqvmvc6eOHZuRvrlz85v/PJhos1sSMjhjKpIBqsKkpjEeE086lLVCyQZhWyoXFdlkWsHZEjcqLiLU+2gpVZst1KqqOL89/52unf/SV56iG4OZRcF7Wm4rJWhWpnvCNe5lzrs+rx+9vwSxxvfws0oVpzatOBq8neMhhZM/lgUCEwmh6SAgq4AB/hCmRj4KPd+Ffnr/3gwuaHpdtuL2tnXnIGkHlfxWq8sQ3H2fw8SIvBYDJIbc0ljI04TszDvuwaSHNmiUWC8iT9UTRjyHuJmjEbpRoXddcVtw5l8sTS0jfPth5KMQ9wsHbSUKNCHNc1O9/yoUneJ5upCbbtjsWbHOGqxI0ZCt+x+WaYYYZfcJDqzAZvhhnuCzT615jq/nFDBPisZSdPYnqjvVFlgpEFNMRxAMTjCHPZCOgDW8CnW/jLV975ozc+3Tz2/E5r2SemVsYwsDCUWHmCUwCs8DWlFaeBPTgFDBpgEV8CzUJOl7lJ4UgP5iF7mZ4xkAqKgWdeS73fWk+2bjy1tvjdx858++FsAWgDXI1zjJME0CpWVZl1azgGkXKi3k+Dxskc90RcERFqEw8o+lI9gL0y7uezo89IADV5UaTmW+7sRtCdhcIvyrQ+ryy0l2VhWqIWo4YEo4LICKSGABhDHUgmGSBP6rLgQBxB/eEgDXUva+HK9dv/wx998t//Yfjg/Lk0S3Z3fQh5lpm4URWiMiUJpekbG1e2jy8++h/83tl/8Ps4daoIbqguzeYF8BGurvH+++/+P/6Ta//ijx5ttzt1yYaakwADhUBVkGonoc35pe/8r/839Nv/AJ25Xe+tRYwBa5kGuJHipTff+yf/9fr3/+qE88uddLC7oVQtLS0MtnaGg8Hy0mokurG5eaOd2wvf+M7/7n+LRx9GOcLaYvB+V8uUU4IKtDHFinAKquEYmiKSlRoiG0QIBgSLIVRVYPGSJJykLL5JKcSAEog1VKERiGCDMLhJAQUsIJ7k9REVY9ePDSRwBlKQqTqlVKXtDnDpGzIh6VeiD/BzFnDi2WH7meFeOaDBtJdCgJGRkTU2iXJwVubgwU5oEhidKPqAYQaLsAANsAqxQCxhf3Xxx5+sX3370kfnr164Od6tE/h2zu1sYzDiJHGJN9MYa1VlAXsGlIS5UbyyGEKIsYIqzESEmUEcTK3hcxJPhvwJk2sETSsjk4vDlHLV1FMAgbE1WtCN2BpAZkDJX24Pz9K1GWaY4SsBNqQ6aX3bVJjCwJGmlTPi/dJhczdoxvCmlfp9yggDGslAbGyAaYzRYoT3LCLNRJ8RKRGxEMdoWqtGMLOIJ+JQ1VpVC63MRuM4rtPAh/LeucMnHz125tTi4W+f+XoKyiAJRAAPERAZETnsRYJ6oGL2M25q0wI3TV9hn48APxP4/fwb6N8lSIEQoQpMzXn2G/V7YeWeDSqDUYsYQbS5qel+DGMKEThSslGsCw0mnLLrmiMFCMpWAwEhwgxmdcg5TckhAAGogZGhHqFr8FalUjmJylBLOXGC3bLvvMUwXqgD3r/w4f/zv9z8Z395xjmHIQlR3gm11YO6K0mbKAx2Lcew6386XtdHzn3vP/yP8Eu/BspBKYYGEBKGBwhV0S9cTS03KHY7qXRdgirg9jZef//qj34yfuO8/vjDI3led2gn7ozCtqOqo8HXMRffHwyRtyhvlZUKki7nNtYJ/YpjJA2CUng3kdut9Nhv/cbZ3/sdefG5najjkR7qLlIJbBc4lNVs0oyJ2GSCJFKjua+CKBq4qlEFlDUGo4/+4/9TfvX64PZtKat5cT0nSVTUFVSjWWGxIFROau9i4juRV2qHaI0v3DaFHcKu5753l/v9Q088+uB3v33kG8/jgdOY64SEKnMtvwgTIxhZU1WfHCoHk5T9Q3zisXaXjk8jbS4HAibwJD3VffqJATXXFdfGqjCPkFdD8h5wRWlj5Jq1K2AT+Mv3i79455M3bmxWC2v1wvKNsq5VkXVQ6PSk2ztzp+HqXox3Z0Psy6wBASlgZCHRMrGSUYJqI1Wm2hDhWNqpdJhSraU7Xu9dfek3nz71S1978tQCFoAu0AIojHKZnoYmIGc0Weq9wwbNmP++POdkC4KgxHvjzvJ3fpGZYYYZ/m1hNgEwwwz3C8gOnvBs+BmGRTR99ZRtQxP3IZ2ywuGJFJqDAyBA2gWdOeJd659e2CrJUSSVmq1WUhIQbE/0tCl4HSD+f9kG5GcoZAerbNPH9ulSClXAIvEARJRWMR1f3V0ffXh7ePqJo50n1rCU5IpEbZc1EFsCYjDBCbOQoz2yCB9MfjANM790NfbnRFefSfya/8qBVZsE0/vR9d4TP+8bv9CRdaI8a5P9wjZpaURwYwkMEKBCPH23gaICFYTStA3DoI9LF6tPP062N7pqvq68iANXdazKulYjThQ6jJFWVhcfOj13+jQWumCOiffI4kGqHnEkjiKxocAZFBSJjWBUCaIzc6EgGJIESSIezds9qTPDaDR45/3i48un8vm5WO3ubKWddFiFcV1R1JZLHGhQl6OcsbZ08jvfwekH0GmbRPJECBRLYk8wBRn21pccIgGDYd8LJV5Emj6QgmphzTMPcYCgUsSSdob11m6xs4NbN31dq4aIqFAVA1MQWjpyFHmGTgftHtI2xME4kZBqUXqL7ACncMyJMASYKBDt7Vk1YzPCve/R9fPzh883y/ZVWQ+8CoCR4U5BUvs8/RAAmAyyP2BBzdSRMyghA7XAJeJvn/zG1snh9Sc3L25ef//6pXcvfnT+0oWr12625uYtkg9kzCFSHbWOVbCQzrVjVVYWDRECOHLeMxNVFaGpNynBzEAkNinvHLggfObaYHzgQseTIYfpAMSe50EksN2hAT3DDDPM8IuEptSkTQ0fAEATusNBhv6d1887JrKsqf+TQTVAjUBMJkxKwt4rkUbVEKxWKAk7Yl/tDImcl8SJeGFSqmuiisbXbh9bXH741KOPnnzg4cMnTi4eXnML82h5UAJ2ygwWEMDUuNQfCKd+xv0IuPOmdqAGavii++MXRmj3BJpydSNtMmXET37MFMT7bY9G+IV5WhI2Au3NGwOYeEqJwbw4CEdAQGVdsgJMKqZi3EyDwiIj1uOiMgnizUESdAnUBsbwUR0RsRcmII1KxgmJMhVJOWbJlxfmzp0br328c+1Gx5HFkuDTtJt38qqotBx6r6jHPe6edLK+vrX1+jsLpx7E0TNIUvQEoVl3wCwhJYKDdtsZLKIY4pOL8ZW3rv/opztvfegubxyPaFXol2YYRVQsBiJWUKwcG7M5FnGOSk4KWBm9UGAdCGohAGI0Xwobxm+eH519oPvgmbnlZTeXjEttVYw0Qw0vkwFJ4yYoUgEEjTcYAwLHYIH3oP8/e38WJNmVbQdia+9zzh18Co85IjMjJySQiXkuADW94uPwHsXmI+1ZN9kkRUlmMplM+tCnftpkrW/96E/GVpu1rCU2pe4mu5utbjYHvcdizVUACnMCCWQmcox59Pnee87e+rjXIyITiarCe6iqrAdflnC4R4S7X7/D8T2svZa58Hf+bvHBR523fr5x9ZPN/b25ghaTuFWPyVgTpC7iCJmx3rpgoxgI3SGF0M+zffX7hvq1dDTVGEw1X/oP/zg9szL7+CWcXUF7Rg28aBASqgaix2f4/fGcfnbM59cOFYgpk9nDf6FU6FFnmCkKCApvQcQK8YGcJC3A7QIfbOD91cF33792da+/g9hxTEqBGAiQAgyV+z7j+OHRp/zzfF6FwqhUBJfD7JKZQVAxmtmCbcgpR3O4+0cvPvHqmfZjLTSBCEgBC89lmkoCtaXOJqnFeMj42OHg+49X2XV9QAQ+wQQT/MXHpAEwwQQTfC5KKjqAKsRHOREMa9iXSVyANWhbPHlhun5i+o6/e23QX93b70JMo+5qDc+c5aJKAJOQEguBEFSH1cv++iCMTOCNCA2hUVLT2bn9QffDfv/g/fdXe8sDWnl6kZdh6jQdmTTk/ZgjSwRTEnFFCIERIM45oVJVpyTflxqkX5Cv+xBiPOyBceRswFwJ1fJhEHnYBxki1CxMYbC2NXr7g933r4S9gyQyg5BzzAgohl58sMYZ6zK2m9mwdubcyRdenLtwCWmrEAWThasshkPJ7yMiEhKh45tFpKJUzqNoURQggLlUyTGABbsgGAxx88ZHb76+u3rzwsIp29nv73ZnppdDPgy9IYumSX0gupVlfro5d+nC6W9+DfNTsNDIlrMdLGRAlfbO0TwHlyS+KG4QaWD1Iio5i3ekpuT1ZRm2trC2jZvrnZurB6vbYW+3e+OqDXlQLwiBxRvxhgqD9oll02wk87OtpaX2iZNufhHT02g0ms16MydY9Q6FZQ9fgAYCsLHl3Ex19RGJIdLf9dPt1wqlUt+UGDTmmBIDMcgjbyOuu+WTi/NPLD762qVnVrc3N/sH33v3vb1R/6DT6Y/6AjVJbGtNjm1OPpdiFLKR5lIEePHGg9GwEYUQQlAti/rMTEQ0tg9UPWoYihAUfGwJBao2gbBWA+thnIOVkw/y50omJ5hgggkeUighcDnIdhQ3aakCByG5J5gq6c5MOrbiEVTzj0BZSFaIMGkA1BAxsxrT741gGGQZ1hAsmxgugkun25J5P8iLvrea1ZP6VGt6ejb9vT98YaHeXJ6dX0rm2khrcBGIERJEDGZmBguYYMIhCeQrs0ILw8f3CBoe3lMA4ErYE9UtKTmFkWqOoTBQYqkOnCUgoNBQlAVHqxJUOUoUogiM4KDm8C0MwTASygsdSiEsZGMHGK9CKEgF6kDOMHkgD3XjAII4FsXM7MJzT/Xfv77R2UoRRbkUhQ/Gu7g+GPQljOam0tHBQQIsxI3Ofv/6j9+4uHK+MTWP5XqXMYphiyJVSYIgso4t8gKi2NjIfv72jZ/8bOfn7+utjamBryn7RnRgwoHJBuIVJlJKBYk3qYnZZEMxIScSply48JGzIxSZFW8gBKOIA4wIqdz95Nbqz966cPER8/XpxGKn6Csl9aZ7YHvpSDKSSndiAjmQRy3C3/gr7tlLJy+cGr35+s6HVz7dWF/vD2vD0XKzYRRaIATyqjACDh1Dozx4ljyxeVSj6XZ66sTM6ZNuceHc3/ojTLXQnoKLYDkE8SJ0OJfzcICUDWnJlgkQZTr0cQhaGOZyfNsqLDECQ6O8qHNSyynpA6vA+xvy/Y9uv3Vr405f+mlNa80irkmu4gnBQIFfp6kvqTKGJf9DCTliJRdYlT1bjixFItrtam+3RrTSmn1ktvlXXz1xuoZ6eSkGUQMGrLGlk98Y4wn4h58uNMEEE/z2MGkATDDBBL8ISgwF3W9ORgZsoVZDIdYyWsDZGv7Dr5/82bXO9wer1/a6IxZKG4Hq3pogAcowALzRwPCQkkMb//piSlKwMGnii2KUF6OY69NzPNPKR71P9zeGq+v72WD9zPIrZ9vnYjQosSaJs6JiXxtRQ4HL1KQaNWUYAmw1JcBQ6O96wY5FjzUAqsmAsVRN+fG01GIFBBKQxXDoD3H11u6b7w0+uRFl/bTdHA4Hhm0sAME5l8YNNbbL2A/29Jmzi08/hzNnYaPRyKsNccQEmACWcv8JGYDLAmj5vgyUxD5SIihGhVcvFBQeKrApYigKj43NOz/52cYnV+rwpHkIWWyY8jxR9pmPjHNJbSvrb2oxfXrp9Csv4uQCHJBnsAxARIxwBFYVUqZDBzMQEYgQ28gLfD6CeEOIiSh4FDlufKK3N3c/vLr7wSe9a3dl5yAehXqQ9vDASK6qgUQoFCyFQW6we/nyyFGo1ex0q7m8PLuyMnPiRDIz23z+VaQ1TLVsu2VThqH9Iu9nPmlMFwQlmHHRodTF+QqVH744BCid3QxQ2XhAIhgBAS4gZBAH00BjKWk8cerUEHjt4tfu7G9du/HpjTs317e39gYHB3u9fjhA7MhJbNnYOBgNLEKAiBSAQJUZIMOWjKqqqJWKvzUWNA4oL5mKL3fMYKD8j4wc/+Ehq2xyeCeYYIK/iFDAH05qHS10wmWbFP6eLzdlgpixJP54dR3fihCzYaPKGkQVogQlQzGTdWyMMAWlzLP3CD7LBjUbzceN6ZmppdmFsyunHzn7yKn27Ak0E6iDYYgBWYQUsYOxMAyWajrLlH6zAAj61WHLBmA4pu4f8kF4LNQHIFRBYlVmtGOJP2IIwRM8JFQak2BonvdNXqRkI2NABqTQDBAMh+gPMRjBB0jJSXZIYjTqURojNgHoY5iLr5VfrkFzCkxExGCgYBKF5TpFQTziCI8/NvfKszurt/p3bjTjJgbeD7MskIcPEULNhaHxeV63cWuEG5c/vvHjN5569HGcmN1G6EKaVqxwQoxC0R1gNMS77+28+86VH/5o58qVZj8/4ZKFJI2YBpoP2Q8QlCnVJFV2ubL3MGngqBNGuRaOYwreKcf1RpH5wpIwCLCCWCj24kSHvui+98ndH7x++sxZs3KSOIycWIdIKmL4oeoOqu6LCshUjB2BEsjBGKjiwrnW4tzzzzy5cfn9O2+9u/X+5d3V9d08RGVsVAgFIvXMXDjOphvaSmszM+2Ty/Onzyw+9gifO4elBUxNwcUwFoJ8FHKFsjPGoJp2fFhAyiAu6fqhVPenAEBjgSgU5EFBUTK5mAtb84QBcC3DT2/s//TG6kc73bXAWFzmpAGNesMcWQEylhIVlV8rxYu8lUAqCqNkPZlAFgyQiLWRKUzR1WG3Ptg5P9369vnW1x5tna2hATAQFFaDBZsjdtbxYfFJnjDBBBP8EkwaABNMMMHn46jmOC4SVxXSQMQOITXMKgIGUAe+1sDso60pnPjBp+vv72fru9tZzUltdjw4DGguGBlVppyAAKe/tgYAK6Vq2dphMEXeRxH6sfSdRRRFc4uD7k5ndWe7P9rvr7x4Zu6xWSzHqKtDKH2ifEE+mFLjVD0CAAsxMIAjHJqikf7OxlpaeTxU1PtDuSFWPib9U0lrlp0AQmF9htt35J3L/vL1+nYnrsMiqKORFggSM0fkiHkQ/K5osnJ66tITePQi0iZAQYIRY0spHQEFD6Ky4QA+NPLjQ3KZggNYSUVJiIwKfDDORABE0B8Ulz++/r3v08Heyempbmc7Go1m241iMEjZZgFxlGTMuyLZTKv19KXay8+gEQUdqSUTRQD7PLcwBCbhI5e5Q3FewqCfk0FqrHEWUqCzizt3ZH3t5//iX9DGjr+1WtzdSPYHLaGZKJ1ykVNB2TogQCloCIIcAfWp/VDs9kcH3V53daP74ZW7zYZJGs9+eKc2vxg9chaPncPKSbQabUNRGhE8YAMDWrkFVpuEhysBe8hAflypMdVZJKxiwE4JEGVS0gDJ4EdFYUMxn5y40F5+8bkLB08crO5sXVu9ceXW9Tt7G7c210ZWCxNgYRxp5GCNWgyznhCI2FprrCWiEELwnkmEwIryFsDY2w0Yl/VlLBmhBKmsBQ/11jBWUZgoAE0wwQR/EUEQvt8ThQEprTor1bex7H8ZdzApBODjq6sQKBCzZWNU1cN771XUBG0mLfJAFmSYaxas11i5RnZl5sTJ2flLK+cfOXn6xMziVNRsopGC8ny3TiZ2JkJklFnBcONpQCZwqPrKh18rX6Hv37KsWKBU5gFXPXUmgJRIoSChai5Dyi84rXrggeCBHJW2pMfIBF9XbUYRYOAFPkA8rl2RQS/b2cu292W3g26fMk+iHoRWGi/OJitLbuWEObnQajfBDFFY5wEv4tWDHDBOSQIbGzE8iDA73Xz5mfnttRv/+OMGJ/UoKvKsGA2NU03cXtFP6nFvOGwzLcBt7Q533/pg+/nLc0+ez5tCiJvkmkaQ57i1jitXceP2O//qX+ebm7q9tRJ0qdFuO8ujbDAcZAkyCLGpU5yKTXJyhcLr2mDkm3EnddxMXVobbe/u7g1TQ5mFZwgrC4wiEok9Yg1Rkly5ub7903dOPPWUnZ9t1qI9FAPEzHAV80oP/yfjqGEsTVo6NJDC3d7bqTeb7ZkFMz2zeOZM7bGLs89fzdc21j+6mmRih8Hkyh5WnYEbxOTPTfNie355ef7UqWRpCQvzqKdgiyyHogiaK4laZcN0lBQ8JDh0/SUGwIoiIJSZmgEJqwpUEAULsSWbJo+xClzdwRs3t3988/ZHnf6+reUzM4WJwBaFoAgI5KIkNU7ED9WHX1t+xxBCziQBSSAOiMERxhdUv9ML3d1FGT13cupb55e/+WjrXB1+rONjNcRWHYTg76X/00M1pTHBBBM8tJg0ACaYYIIHY2xlRkx8WL8CAFL1gSwbQkKwZAsgAE6Vw/CpWm362ZWp6bZ8cKe3Osj6XTItVTdOnbikJ4xf7tdoQk5AnmWRI+tsETVhAkppRBfnFCH4bTWyP+r3b63vZTuXTr56EnWHiAAiDyfWCOeKUKqKo5SIAZesp2ODuL+rUMLY4q3SZy0V1XHYrKHjRx0WUof4rU3z7gebb74TVtfnjaMYhR8Zx8UoizwsWVXtDPt7hg9q6enXvjb3zNNYOgFLAh9HTccpPBxBykaL1VICiIi0FJVSBlHpBFs9VCW2zNVYQEygAPQGWNtce/2tgw8/mhWdqcedrQ0KYXZqrtvp21okZJRNX2hQS6Yunlt46Xk8chY1W4AsRyVNnGGcMVCG6L3GylXC5Yoi4QgAsgI7u/Lu29d+/OOdDy/vfHh5pghTghZzvV2Pg1jvWX0WZCwoJKoKVRLvGHFkY2NbcdonHUB6RRju9IP037r6z1onlucfvzj77OP1Jy/hwlksL9XSOnweOCgslAOVbDswSmu6CR6M+6lQCi7nSlSQeagQKRniyDlyDRfPOl7vHSSJa9r6yWjq0eVTzy8/vvP8/m7W/eHbb+yNemud7dW9za3ufrfby4IfUYgXGhm8iIqQEhGzighDwIB4FlTzNFX1n8WzQuhwi1CaWxCpEKpG0QQTTDDBVwSHLc9S5afUUmMliCktUgkoa6QkasqOqBxGJqwMsJI4KqvQUGVVJiKndnh3PxaO2DRsNFOfPTmzuDKzNN+YeuWpF2fi+iy3W0gcWOELn2GUn27MEaQKAPIAEWgBtohtFfYe+1rBV6f2D2BcajSAPbxVNso8ViYUVLX+cFh15GpstDyIBh5QA4kgDWbnGLkgz7F9gK09HOx+9K//JXW7+e5B2N6TraoBAPFJozm0PGomtDzTuvjI4jOPzz11EadOwli0p2uWweRVFALDgMBYZB5EZBKEIZzFIyvL33j5g3/5P66u75/SdDqtDXr9ANLE7na3Fxr1kGk+yppR86S1t1a3N994s/HE2cVXLorFDDL0M1y5KW+8e/dHb+x+8FG2ttpiM+XiyCplw0HfswQxqiIMNWRTG8XiqFAvxsd2Iw+15RPRymx7ZWG6kd565/Lm25dNGDhDpSxhyRJhlKqBGntMjbLN67e333p36bEzyaWzFrQXdhqmfVyF5sgTajyWcdQDAAIQNWcKazvgmNg2W43Hn2xeeAyFnL56Pco9jwQF4AliAYuE5URdZ+pmegZJXMatGkIWxDYaQqSA0Upu6yFF5SICQwhQhvB4VkfAxIZc5IktAEVucRf4yR389MrdDzbWb+dh1zWH9QbiFOQACwvULIKxwlKEvMgo/fUO/ChJOagAJRBXh1PBI6/9biOMnlxu//UnTn37bGsFIN8vTExkDcQxWZCBAEG9J3NPKe94ejoJMCeYYIIHYtIAmGCCCX4FKB/FFUpEQChgYIgZ3sAGgCn4/l7UKE6YqRdPNzN7MZ3af2djdLe/46PpglxVGiMObEARgCNrgV/HJpMax0XIgzEujoo4AgQcQIx8BFv3Kfcovjka9lZ39ynd3Jv5mxcwLXAO1sGCGQ4IBLHlBCnElJbI+jn+yb9TEIgfB4pOUflQydG896EEfZmCWEjiQ3777uabb22++/50p7MwNzWsyZ3eRhLXKUgipuGSvJCDIuu1mvb8ysprr/LFi4gTUDH0FCeJVVv0vYktK4IqVMCqrHQ4c1Cy/MCkQmBSBlRERcSUJXUleNG19cEHV9bfeHOmP2zHiQy71qgBo8hjU84Fm1HQjoguzJx8+aX688+inipbD1iQAEY1dhHIIkCIDkd9CWMDXg1J6lCMsNvFpzf6b727+sabe+9/EO6uXnSmwdyIbZSwkgz96CDLRoXGzWkiZ5WckglKwZMXqB5s9zmKozRp1dKmc22SXEIhYWNzlcPqzmi0u7FqP/lk5olLy88+TWfPYW7eGAcG2Hrm3FB+xP35DZ8mvzOgY7cYexaCCGoQpYDAe+QZigKW4SwxLzfmyhmXEXJVP0V2ipdOp0unXlvak+76wdbNzdVb66t3N9a3D/a2i97A0Z6M8jwPIRCUHALIc2kHcOhBV87twyvghaslEzgydIDC/AVYQCaYYIIJ/ow47AEAIFGFGBCEFGWcKSxHHW+Vcj4v6LjwrBAPLUQKNYiiKJoxaVprzUfN+fbM8vzCybml0wtLJ6YXZ01zFm0LAbzRIiGbwBkbUwMQgRB8gA9QwMawtgpKx1z/40v3V2rNNkAKALAKFkb1b8y4L2cBGIbgx2XXUAqYAIA4iEMwEKcBwvAeex2sruu1m9vXbuzdXtPtnd4nnyTDoelnrjdMB7krvFUioDbUnhT7FLq37/Zv3l2/cnX4s7d0af70N17D2dNYmq9ZM2AbbCDm4BBZFJ3C2QiRDcEYVbTb0eMXH/8bf3j1v/zvalvZUrst+91MMrRTtehzqDfSIvM290tJqz/MDt55f/NPFk6fPQXqYHWr88GVzrtXhp98Orp2K6ytn27VUyYDn2fZIBsE9UmSJGmUZKOSacKwlJthAbikmGq1nnxs+uXH7ePLzbOLMMYav3H7Uxr6ZTFxEJSRNkTLSFsADXNR3N3vrb3+lnnk5PzJ2Waz2SsGZFrAA047HTvdGpCUAYUq1MxZI0CRoQghkKG47hoMlWS2XU5zIAg8AQ7kYMGJlEWgAFYgk5B58dCWqd6SxhKUIjgc0X2IUC0OIJIIEiAGIpAAo2CFy5kHEXyBwmNP8c8/kLe29j5e29speJA0QhLDxFALl1aDLim7LBTDXEIwjn999H8AgVgoYgXUlvmOQsjDaWZ952Qzembh7LfOtl86YU4A9XBQ9LpJe95DDchACR4I8IGOTg8GHR8YnmCCCSb4XEwaABNMMMEvgpY1+0oKiEGACoyD9+o9Ecg6q4UBEwVXS4teL0MxNzX3zRM8NTNj3twfvH8TGjJOc7Y5kzfwalFWzfTXuAQJ0JprHRz0fD5E7qEWoQAEhuAsiqwIVtLIx7WNbLS/tvXp6p0Ty88sMNoWM0ALiGEiRIwQVaI0x0g4dM+j31EIoFCuGHZ8VPLXo6yj1MFlBYJiWETrO/2rn3Zv35omQ41FE2eDvWEssfFaU0cmVgk9m4/mW+kT5/mxR7C4CMv7/V4gJImDIIxyF1uoqobSWBlEINHKB5gP37Sc7iVFnudFURhfIARAMRwWa+vdT64Nrl5fsZERGezvpbGNgowGvSSOQcar6QF7RGFuZurSYzh9uo9gwbkEolAjE4IY46AoREu/hxJG1SiMAFJARtjZwOWPb//wJ6s/fiPcuL0YsNyaccMB+eCLwYD80GjuNI9NSF1PlICIyCk5EavEShQ0qbctsarBUMJwRCokwYp/4ZHz/SJb6/Xuvr85uPHp3p1V2u8ube3Tt/4SLOAApzZyGdiDAMS/6RPkdwxGgbFxgqGj+SIZjIiVjEFaAxEg8EF8JkrsLBl2gAoVrHCIYTxsm+dPTy88N/34wcXO5sHO1s72xujgv3vr+0a6nZHPg3CuSOCsYZaCVCp5ZBknzYAC5p4ZmgdMDOlREjvBBBNM8Bccn13xjnVu9fhCyGMKqx7+YwgbIQ4UewMPjFQ9YsstW1+0rb/xzVdP1GeWF5cW6rNN1A1ACKShXopiF+qEXBnDBh8KDw3WGbikSoWLIMORiNhGo3xHIrBCeRwCfZVqa6yIDsv9gqPqP8YHcewZVe4WYS0QADHQSIXLSqwXeI9Csb2D6zd6731485331z+51t3adYP+I/W0mRcuoB5F9TiFtbAO1uKgU+dojtG1OOiNDj68euejT3YjO522mnkAMVrNpB6LjQtIHikzulo0xEbkiN2oyGJraXb23L//ty5/74c76zfAzIWXou+4Vm/WOj5rtqbzgz76Wb3hZvOic2N18NO38Vf/ALtbvZ+/89EPfrT30cfNrDjh0narSdmQpBBIFLm0PR2sDvKsN8rqbEUQYAI4A3WtCbWan5l6/A//avLqJVyYx2yCogiX3x2060OMpC828FhTE4WR2DCgcFq3cZIPNj68Er11ev6V55JmtBAltuS1o7LCONSfOvTDCFBTKmqJUCAM2RAZA44jWASgF0ZZMaolNTVBScjDWLashhSGOlkmwkQl04YM2zhJHTBUAUBKlsgSDIEAfsjmFRU4qn0LCLDleUhcgApEOUwGdIBdxX6GTcE/feudLZMWJubGtJLJCw8F2KA/QlCAYWxRBPjCJklrqrF50Pl1fgJWjoMCwlbEhiySkRUf69AMdl48e+YPX5h6KsE0MDzYbiCLGingSyM6QBEKLZ2ZjYPeU/Yvrad+Z7VpJ5hggt8ESOQh7OpOMMEEv32UpqxaMcIDa1kuFpDcW67io8bAaAhjCxsfmKgD7AJ3PO4e4B//8zd2MtOn1DenslqjA1Jj4Sw6BzCGrQUgIUAEzMSsX87QqYD8vdtZRUUMIVVDCvIMZQIgTRnUOxvPnV549YmLTy/RCaBV/tPc5DnKzRMWisRGsIb4UA/odxKeZAQPwIEiYQ72cKJ2VMBEYAcAHFA6BaDfwdrNn/xH/zG9ffXp+nR/9bZLyJycunbn2srisuz057MEcWtr0P04kvYf/d6T//Af4JlvIY5zC89KECewhamMBWIgeCDD2uqn/+gfffxf/rNHXdIchcjbgARqCQLKvBscJHLNmRf//v9i7h/+71CbAjPy3s3/4j99/T//fzyfU3uUexYhYVHntVbABquB7Ozcu3t7+yfmvv5/+F+7v/3X0Ip6zgGOYS3YKrFYKCvBEwpGDqBk1AwG7VotAtDt4M7V7Ec/+vmf/rv9D6/ODP0pjtsjcf1BZB1EvIah0WFEA0dDowWR49SSjcBOyXjizCP38KFmIyOABi0BEFEwQSn3jr2zI8t9Y7tEXVCX+OW/8gcnX3sNr72CZg2WdsmP0iRC1Ly3B6CqRVGEEJIk+c2eOw8jFHSooE8Ko8dSoPEdJSnnkJSYFFwOXwMgLesbYTwZU6pjhdL0FwAwgHyK3TvZ1qe3bly7dePW+p3V/c29YafrBxKRJMz1yKQRRSwOghBUdTgCUFVKiEAWRACh8CjTbqr82lSVgRCOe63/Kh95ggkmmOB3A2wMACJCSeJX1XJ9LcugwFhsX1Aqm1vDzAxjA2suMip0UPBIIjGJuqarLbXmzp088+jZ84+cPX/KzZ9Bu1aGeYABjUVs2IAYbEoqg4BKuyMSIShJ+ZB0/HMcFfqVKpWbEkZBX5lFl1QQArQ0tmeIPar+K0pFQmF4gmcVKCEoPCGzRYiLgCxg5NEvMMzw5lsbb/z8o5++0dvcrBPXnYvYJCSJHznJjaoViQKMlvMfsMyB2DMXRJmxntkzdV10x2A0M/XK3/qbJ/7430O71TfI660MxiGKgFhhtTSTEmFhyTDqhj/9wbX/6z/u/NsfPpW2ktOLfXNwpbuK6boLPN+LWiOTFrZgcxDbg9hMP3Jhr98dHOxjOKgDdULig/U5h4JVxKgaq8545qH4EEJiTRZ0P6AjbJoLSxefOv3qN/HsJTx+BrPxXpoFjOasw9rO7f/nP/3J/+0/ewH1RTKd3sHswmx/1N3f2jm7vFx0RxS4YDuq165LsTHffO4f/PGpv/s30W5D0yBs0gREuc+diwLQL4aJqx0eprILwwAHRkaVjAwDFsFIQeIhMs57CODqlsqeFkNkLPd62H471AWthoF1/BYPVwuAqrkEH9jnrDlYwAxrgos6FHWADrAKvLeuP7l85e1bm/3WYpdrAItC1AAclJSoNLE75vc7Loup/VJkXolIRcr0tlwDxXuEgNYUCk/Bt6DxoGe7B3UdzsbhH/7tlxZqWEkwB0wBaT6o+xwkiKOxJNS9OTgxlAGjZEtnDh2TqL4669UEE0zwhTCZAJhgggl+KXTMfxLQg0R7qsSAYWow1jLXAAMkQGRRj/EfvHj2/du7797Z2zgYepmN6+0ROYARRUxERCKHdTYQ0ZfTAKiE7QXCpHASWGCEQMpKQuVMs82NqlEhyjTqNhpv9oYH1z7dLU6+fCK+aJACw9ylhRohMCG2bCJmeMWoCGlsHqqI+M8EqUglcsQvihIMcoksOwL5HEEQgIO+/zf/jm9vJKNRMP3APhCZkEVJPOr22xzDJhgVXTLRqaXk4jmsLCLi3KBgyDhRAWnlLE2kZWbNVFYESKEkMm4vmcM/VJBINugjH6LWwkEHt6+NPr3ZzopGcEnQEaQgVVUBBCzMFNXWhoNBI517+nF3/ixsNAikriqeE4iUK39nQmAokCMA4oC4ZiMEiMfW6vq//B/7lz/Ib16NerspuYhJ4T35rNe31pooNtZZGCuUECJCd2ur3AAPa4ktyvFwzYuCFBZqQJZhjDEEWO4KCMEGxGq4kEhRh22R2fnxG3TQP7G3j+efwsVzM82oC+qE/RrXfKjaY6pKRM65KIq+pIbZ7zYIsMf4DGXrslqZqBImVmKBKFgBJkR6qLBLpGoAJgjYSJUNHrMq4RoohGQxPvnMo8uDc89t9fZuba7e2Liz1tn88Na1PvJuZzg46BcUELGLDEcmtxEYVQ6pgGip+Yu8AKBE1XFThUKgFEe/kV01wQQTTPAbBQEyGFZO9tXk39gh3VkQYBhkgbEuimhagDPvsxHl4oQTihrUaLj42QtPztfap+dPrMwvL7ZmG67uwLHwHBtXPR8ADuUwzDHyB8DjtZ0LFgGXViwMJq2ecjiTQAD0mOze73609wVQfX6qyovm2PRGKUFCyDUUmoXglcQioMjakQMziNAf4t2PDt54t3ft1taVT3TvoD3KzsbNehxJ8MPhUPzIRKIUPIs3kllwKQelIDJAKP0eWDXyHIFZVOJoa3uv8/Z7J+bn8eRj9QsrBOyGXmra4fA4SnWslS3VavnSQnr+TH75k2KQJ4O+d3kjrvfUeuLMUGE49oiCNHNvRfjazZr3zo9YxVnEhgw8KLAl8ZLnIQt5QSiMQRR5ZzpAz9CwXktPnj715PMnnnsJjz+Jk4uoU7fpDiBB/QwsJ/XZpVMXHn9m/80PltrTLkkPDrpxzcWt+tawn9RizUUkGNIWqHvQzz7+FJ/cxmMxmjVjKxksB1YVQ+y49D14UGX6nhNVADkanjn6o0ppngErSiqGqgCp7HUJ5PCVywoyVxyJcujjYfE9U2BUhNgZGxu4FMGg8PAaxA7VFTH6wFXB63ez12/dvdobbjUaWRR5MqxMgWwgljJiVFYR0kAkrAVDq44AI3w5JIsxzQNQVVVmZmvFGpCBUedz7u9H3Z1Fzp9ZmX5qZebxFLMRZoAakADGRIAF6ZiRwvccBQKUx+3OCSaYYIJfCZMGwAQTTPDLISV7RJmOarmHrFqMK20MMqWAqoUYIAJSUCPyZ56dW2mlDSNvrXWv9bYGPjetBXYNMbbkgZWOqV/yRpe5CgsErGBBJDDCpGJgAqsHCi4JIAK2nuGp2R/1dlZ3O/180FnOT0091cKJmFjjxEdM4+ywHIal8OB2yO8I7kl076GTQA0yya1GRECRQxSDEa5eu/w//Wm8d9AAe59pxN5KnmdJFI/2h3FzChRtdQ4O2uns008svfQcTp0U4UD3GT0LiIWUmQoOESlIQMQwqEq0IlCjQiqkYlQIQoJ80EeRQxV372z8+Cc7H3wwp0iCmtJqVxUgJRK2BVyI3d3evp49f+Hb38DFR2GsD2QRC4pS4p/uzYoCkIWhMxojqkGRD+XW7f2fv/H+v/yfks2NotOJwRxjZLLCenW5IROzM4YpkGYh8hSzjUx4JGlDM1UqjWHFEMiA1ecFG9jS4Dj4UBRFkeWiNNUWJqga741QpNRQzVlXr3xyc2tna2315PbGnPlLePx8MwkaQmqYynEZEe/9pO5/HFRxFQ8fH9X9BUf/FJWLoQHMPX9edaEMlAUox3tKKABOgZadASQAwWrRPtFtn9893z3www9ufLw93Lu7s3Fre3V9d3OvezDIs57J4sXpLCIos6m8rkHChoYAcekizMyVCTaYhlmuX6ka0wQTTPCVQb3ZgFTxXunro6oqFHOsVBbiFIB6hXJcBLO53xSTuqidthbn5ldml0/NLEwnrecefbpB0bRrtFCLYAzIACBGUQ4Q3MNUFoCID9fVQ022wCjA4cjzCExgqvjTpeQj6X1KGvrVWZ8VUDNunOOIIT52KoWHL2QomhGCJcQS0ogw7GN1W67f3nv/k+23P9x975Ps9vo82zRo3UUNKtiHIuQOisgOMAp8RMKQch6PlCQYZRvUirqgLOpEOQhbGfV7u6+/dXmUnex1p6ana40mQh6MKNgDVf9cQGAxJqc0On127rmn6Pqt7MNPtLc/rEljpjGQnNUoogAKBANYDTUfultb1lrrCA5aKfsFJjXWuKgWwSQBI0FGrFE0qsfX8j1eWT7xzNPnv/ZK7ekXsHwKNgbzKKYCJMghTDBwzdrKxedf+fZP3r/aY5CNOrvbM8lUvTm1trMx20yF4Ie+rtJkm/Z7B+9+LI+8y7U2HpsBK8ouFVPwnoxJjDvu/YtDkj4BTqAACxhCCCQAzFholSEGMBh7fakgaNnUKU2JwcpUTb2URg7lGxx2zn6j598vBSkoEJlxUmZBVpgyS0WMLcX7Hfz4zsGP76x/2Ol22SBtwsYQK0GZmAEnakXLFCSwBOLygIVfn3luNQAM5jL+UxkOtbMdj/bOJPLC8tS3Lp187my9BtRJo6rSz0o2YzgCo4AW9x6I6hCV4xwl/X+8fyYjohNMMMHnYtIAmGCCCX5FsFZcg8q57TPhhfEKCiXVNTNWaswJxGgwcNGZeqN2qXV9LVzdGB1si3hLi5mSP+TgMpc9gC9Nl6zsTIi95wcAwEIQ4kPiOcbcI9gG6rXhaPDJzmC0fa2zOVs8dsaexHQCCWQDkYhKzizG2SS2v+syiwwAXI5JHP5IGB4gB7AgFMiHsA7b23s//Wnv2vUzJk5qVnwWJQ5UDEaZJS4C1LlCaNOoLC0svfh87YnHwVb0KFSlqhLLKGViCQVJBIUhZi7tq5Q0sFAQwDAUqlz2AIJQ8ABQjPJr167++Cf9q58+MtWMsoLIoExnVI2SZ1Y2O8Vw0KwtPvN4/PJzmJ4BqxNrYEOZY47p/8e2DeS9A2qmwGiIm3fXfvz6re9+FzfX42E3IYqcjYA85KpeWdrtRvDsc9UgTo0j58hGGoCiJMwFYIgwDD6X4KFF8E45dTY1xhkhFmXVQFJeUKoIYoScgpRjpWVn97qd7pWPrsuor6Mz/Vfw5MVWq4migLMAmDmKIgAikud5eX+Co0u8pC5Wk9AqhznvvYUMAYiUjxV1SAEQlZq7h4oHZctTDTKGkslGpIWNuZ7WZmxaWLl06WQXw6187+7uxurm6u3N9e39nU0/eH9/s+MlhOClUFUwlJUMp2QkBAWUgzKEqwbAb3ZfTTDBBBP85uC9p6CqSqIksEIEYhjuiwZBACkRkWVnjJkK7tLy04tRbX567uTi0pmFkydmlxbdbA1RBHZgGxSZZx9ADtahZIAfGgyM2Q08FsQ41gMQVh73g4FxUVvKMQUIgcdP0K9sIU2JAzQACg7gcIwyEaBQ7zSvs0ZkjApCjrzA7bv+6qdX33z31tvvj67frXVHc96cqtVnXRwVASEvBr3MFwrYxFoXFYWUuj+qGhgKDQRU35Pj8ySoFTVBIw7w+YzBwfbOzutvmyiaOrWC6cZ8PRpCAqQM7AEADBWF9UA8v5Q+/dT09U/397Z2Pt1GobNuNu4HI9YGQ8oK8SYIeRASx7CEyBYuFJACXiDMGPRHiUucTXKYTtAhqSh32Z74xu+1nrt09utfw6WLcDHYaSFD9cQpAREcNFK1RMCJ03gxX/r567fee28WVl2UDfzUTGJcVCjIcTYsXJ6ntcbU0OzdvLP++vsn5pdw+iyYkRewjCiyoFAEjs19R6oMWgCoDYpyjraKcEq2kgERYKu4hw8ttSHlhVG+SmV6UXLMTelRPK7+l6MwD9sETC22oj4vvAgTrDr2BgODPeCtVfzpxzdfX99ZVTOsTSGpgRhiMR4QQTkEIQqUzuNlGDge1hzv0i8FVUpbtVkqpUeCWBnlBxvJYP9sK/m9R0588/zyE3OYJ1jNHAJAAvZCIVglJiAqpZ0qVAS38laBif3vBBNM8Ktj0gCYYIIJfgGOamNlCHNolYr74iPSyjONIAoEEfXkyKgmEvJBd67WfG4RLl2mKK59evfq3t7GVl+aSzAJmGEMlYL6IggB5v4Y98+07YwQAWU8J56gjIIEgOWKCKaAEbDCg5QYNrGxSZNWnu3c2t/y+VYIdr0z8/L5dM5hJkIKpgJGipTUgBVfjkbkbwtV8ChlLDx2eyAM1dvIMNQPutYP4SNcu3Llhz9wed5sTlGeDUZ54hyx+swzK8VpBzrg0F9otZ95rPbsE2jNlCeJqfILKRO9UqTHMwiUk69TWW4lg/K8ESUGCSiU1G1WMSJEPjEE8dhYX/3ow92rV1v7ncW5+ZF6Dw1lGUFV1HixueHNbNR67MmTr72AlSVERsCpxlCMiHHYu9KK9V06xzYMTzGhyHFzbfSzt3e++8Ot7/7kUlSvs1USCRpUVFXJGGNyUQkFVJ2LmJ2FFa+94Nc31hCD0lRSV8RuxHagvlBRdSwhEp8UvsHUiqJGrZ7YuN8rSEnDuNZQiRP52XqSMDnI9o0bV/r7ve31J4d/Da+8Cu8HScUhSpLEGMPM5ku5WP5igMaNLKrSO9BhYafSMDDjbpepdKKFPnMJa6VRMb4oSgSg8AgKdmwdrIEPVougoRbbBI3pqH5+aWm49HjPD/rDwb7m//SH390No4Pu/k5nb7/X7eWDkeYZFe2FmYKDp1BQCKQBAKvSJH+bYIIJ/kKDFQFMZIgcG6vGiTnY2ovEJhQ1orTdaM402+3W9IyJ/vjVv9Rm16jVm65eQ2xgHNiCiywzUCYHG8MAhSLzgCCN71/LScrw4+gHpQUUYBQRYTwyUP0K1R/TkQ8BGMf5EV89HJeRKed/816/adF0BAG8x84W1td0Y+vt//af6+Zud2ObdvenM5kx0VwSTZl4f309YU6MY6OxMaLB+6y/N4jT2AVW4sASWColegIpWNmItUI2WCNshAKHwo9mm2kTvLa7P3z7o/3ln7VnZ1ovPWURhmADHH1lE5cWPqAI58/Unr24s/Hpbve2HQynBY3cOm9ib6OAQPAcvIGQRM4SUzDiyRfqQ9mSYpvUG16o60NHQi9K7Oxc6/TK7MryxX/4d7Awhbl27rgbMp9nDZvW4ppXqRETjHAkatgC0y08cvrs/+wvf3D9Mg11qTWd7e0iw3StNRwVNo5UyPusntZnkrTfPdj5+DqW3j3xrW+gkcIHyXKOY7BFyKE4dMwAAIxthKi0AKjO1TKqMaU0YhlbVP4aXPlpoxxiHotxoRrkLqXjj8QRD0+Ch6y+TCpEHiS5+mBidTwEdgXbGV6/Pnzv7u4bd7bu5hpaM2kyO7TG5wGFL6U4y66HJ6glAL7MCYjL/lO1i/DlNf5CADMZA0BVSz85lZH01pdMfnGp8fVzJ79zYeapJlqA9rtRQuVgtAorLBGBDiNSGVvulR2Lw+7P0WwTHrZDNcEEEzx8mDQAJphggs/F8dSn0pUc06F4HKlX2hlliY2AQzGXUpSQ1FnyQ09ea5YutMDPzMzMNH5w+aOf3t7eo9kB1wBAlb5sR10aG72CREiU4FkAA1I2hlRYlBRGANFIORB5ieDJg6yd4pbZLwY/vr323s2rPbxwtp1cmnenLFoucgB0BBCVNlq/m+Dx5PtxKBAYoyKru1iRhzC03uPO7ds/+9nWtavnQFIUIc+995pT5EoqO0kt2SuygySpPfro6a+/jHNnQGY0KiJbyvwGkDcaKjl04sAKSFZm2kwwXGpYCgkRDMlh9V8rWaAQG0ZnX6/fvfPRh9wfzDmDIg8hFGyFjBohIRV4YETgmelzL7/QfO5J1J2QgiMUgAc7DkcfHcDYLZakxZaCx/Z+eOu9zR/8NLz7ydRGZ2HpVBRsUJ+HPKgPrGwJ1vjcq4iSySlkNApBR3nW937hlee1WUtmp6PZKdtuaxoV1igwHPSy/YPe6vpgdX1rZ/dgMKrloS7ZFJxVUbCQCAMKVQVCKAZJms67qBj1e5/eXM9Gi3E6B4tvfaeWpCGE4XBYFEVZ+mf+XT0Dv1yUvh7j+4e3QoApiV7HDjqqWZcy/S3zv2O7kUk/sxYxA2yr6lB55QRkhea+SI1jVsMwcDFsy9bQRAae/8Pl3ay/sbO1urV2Z3ttbX9re9jp6uDG1h0xUljxLqhjxEzGkmGVMMndJphggr94UFJ2jAANIoXXQlAY9qyBnz35aJOTuaS9NDV3cnbp5MKJhZm5mbh+itsxRCstN1Itle/Y5wpGbJRNKdlDiBgA7D1VMBwGp6KoZFIqlXlAjILBUm1b+eeHxVMBoFQOCeDoawX46vQASGEVBhyoktcvKeAWaNcaKDL0h9jfw60b3Q/evf7Ou51rV3Ht1pQPSxwlLkprFsFj1NvL9sgEsTRCBlVjjGNC4BAKCjCAEkwgJZKxOzRTJVpDYJAJhoLhgjGS7lRcaxcxjO9u7m//9G1zarl57nRtfhosBK6yElSaQpoDjtFu0hPnGzsX7e6t0dWbo1FWy7mWWxsMgMJKZmgYCaDkA/miCOI5iAlsmInBLGRGhfYsj2r19MzpEy+8sPja1/D4RcwtwFFXBp08aOKSOLbCmhcuQK0XR4FtDiJSU4/ALXzzxekfPBE+uKEZOTgehlYjHQ4GMCZyTochjPJWvdke5Xs7u7evXJ299mk8M4045r6vplRCaZZGdHwuZUzhVyBUHr/l3gMpV04Yh6MsJReiqiZr1eKiaiRA6Z4riMdh0Ni6ix8eCSyCQHNAXZwERAPglsdHW8WN/dF//6Of97jeN03TrIlr+Mwis1as9WRUhQRMgaCMnEkJEnTc/WACjPA4bfT65U15V+bn5TQAc6JFEwcvnpj79hMXnz8RXbCoA8arBg+NStVdIrKAGipHm1SJ1B5qMlXTS0eH9bO76Ks4ujTBBBP8Kpg0ACaYYIJfgDLzubc0f5RS3ZMMEQAfQAYszBwAsANAEBdTACBIGWcd4nNRTCfTqeb39lOPNM9ziEgIxEzMXxYTlpWdd1DrWdQIjMAoWEAibCAmiBivxmskcF6hJhhbaAgAXMRpO4tsv59vDvf/5ZWPLkzFe/2ZF1bmLsZJBCWEMMpNknwpm/rbglEi6BG/i8fqnxYCLXTUMAzJdn7+5ns//JErchfFw3xoIM4azQr23DAmE8pdtN3vD+dbT77wZPLKC5hqITDngSvKS8nrqrJoIQiRQgMFIWaqIuPyl2WywgpWIapUW5iUoVhbfef11+9eu342jhfrDd0/CBJ5JmUmZiIGxAdkoiceu9B++XmsnMxVC0IM4iEQAa5Kco6EAhQsYBbkGfp9XLl64/s/2v7xm7Nb3dP1udqATXBQSpVJvZCQlWDgLefWDKx2kQ8ZmIprMwu1mfkzf/9/heYMplqYbqLVROxgLRQYDLB7ILfuHnxyvXPl+sHVm4PVNb+z3xQY8WIBZmEJKoogIqHwZhhI4xlmNXa029n58RvbB/1LTz+PpdQY02g08jwvfYC998653/zJ8xBCq0y35KtV5xsDpbYYjVPZIy0DAkiOcqfxVJASl25rh88of1uy4gpBEE8gdkRRYpDo2DPOq/c+iEg59H0+nTuTzMnJle7J4Wa2v9Hf3hgd7If+v/jR/69DxX7o7RfdThiNRiMMA6BUa/76d9IEE0wwwW8Bw71dkAIu5biV1tutZts0Wur+vW/+tSmuLcbTC/Xp+XiqhRqDDZDlvQwAQETGGMPOOAfARgiQjvciOYGcdXa8dJc47P9yNaxaVTWrxZ8E46poNcpK455x2UgeByRaVUiPVVi/MiAFPJOCCW48MssKeGAwwtpqfvVq78pH3U8+6Xx6rXvzhq6vvzC3lPrcgyT4gGKkRVbkmfq5hTkiCnkx6PVRZPU4iqM4dfU8hxKTCkGMmPGAsZAxQhSIA3NuOBALcWElg/SLfpTxgnH1YO5+cnvjp+82n3oKr06lsQqVbRsWQl6WwEu99DjCueWpwePp6rXh1s5wJ58t6rWc4RkGheXMohfBQOIAG0JAQQaJNcSkSr7wm/v7aE5Hp04tP/ZY4/mnp55/Fk88hqk2BoyCTFRPUzZwDuLynHsZooS8NyDvTB/YY7gGt2txRO0X/9YffrT/33Y/vHW63kqC+JFEBemomKo18mxYDEdx2mymtf2st7O1+d0//bffWjlRW1mBeIgH2YrvfVT6PzrvSUHEpjqdj5laaxXxjr2vq2dU46aAHNpiH1NJpSO2OY7YEA+X5qmG0YgSq9ABcHU0evPO9pu3d68eZNezAo3Y1ltsGsgZIySAI2tCAPnCmlwRHAVLYAaP55SFEUgDU2ArDPKFlUDhS9hSY4iodD6BKoyJomiG8q+fOffqSuuFU9FJIAUowAhMlJZLV2XQwMQIBINqzqPK2A7bkvfNZjw0DZoJJpjgocakATDBBBM8GIeqqUciGngwRb/iHxBCkRm2AIuIEitAMCA2BtYSAyIoGEtAenJ2fm72zg/vOD/Yl1E/D54tXKwmIjYSwngblCEgX25MQPSZCIePdD/KWEiljHpZiVUEUtX4xlOuIAYTtJR9DEqVzRYDpIFBgTgTHeVibOymF2oz0+/cvrLboazwTFF6JmEb1ygO6NcJjIJAJXOknMo8NGI6zBoZKHUm75+r/cwO/01iXA+l0teh0v9hAIjIWkByhUlB+fvXb7396a1nZuY80aDXa7BNjNX9ruQSp2lmtDDRtnSl2UguPYJzZxBFofCFsZbGYyIAwELCYAWzEBjGk1oCsTATcanBxCoEAXmh0nLaGKE0hMaowK27nfffldW7iydPtrS+v75e1GeEjVNTEvkGoE4km5FeevIcLp5GPR5mWUSGBcgDYhPGqqcQGX9qAYmOBtTrY3O3uHJ9963Lgw+vnqtPzS6c0vUDMIkBnBECNLAPGjQmB2d6EfrWdlrxzMXzp195MX36BTzyLKIGIgdrg0FB8CokWm9MYWaJVx6dfuL56Rt3B5c/uvvRx+Hm3fW33mn7wlixVggZSYAvTBBnomyUSy5ps7ncmOr6rH/39p297bnvfb/2wnO1s2dhyBgjSkZhxJYnnLKG8QXL42vi4WFs/QZwKFd7HASolmy48TV534V2qH9VFYAqLdzDJhGNc+MRBCDLZNgeXslB/EiDIbbMEcWJi8sXE5X+fieKoqQWx0hbcbwSL3Qx6iJ77e8+v4mDm/t3rq3fvrZ28/bG3c393W42ZI59uViUb12K+dKRqq/e17G4b06BlJSAI9bafctNoM+sMYer4gMlZH+JG8tnnnC4y/Dgb4r7n/RQ1RMmmOA3jF96LRzvTepnr9FDWi9wxNKtfieMo7DnnnehB16hBJh7r3eprEX12EDVfZtHR+9fbp4yoSw7juuPAJQZsCLST5txutCeWVk8+cjymUeWVs60T81hqomogbiOKAZFYAby3mCU541WnYwhKsuUlQSN12DJMNjZCGMrlyEAIAZwpOczps2O9949m3983uuwzTveXaSsVVR5z8r4VfouReUGqwAEQVgDxMMLcsXP3+1+ePXGj3+2+d772NmcZjmTJgsnzsfdPnKw5gUHdUididMoULS3s1FvTkVREtXqRREyY3O2RaDCcSAWLgc0hFSiAKuasjMKqyAQGEIkRoko1dR3it6BtKOpZhzJQad//QauXsezTxKxsaYwXJ7d5UmoqoWHtaDpBXPmMbtyPmtd393ZnrVcK4S4AAlBjKoVJiA2MUxhFBIpUpdb0/e+WyBbWpo9f/Hca6+5117FU4+hXcs1O+juzrs5xFEaQYBe1s3ykHKEZhNZARHyhhwp4CECHnIqMMm3f9/8q59svP3xhfaiHnSKQS8KkuWSTKU+0m5vEGtwsUtyuEH/3T/5N8994+Xa3DSyIXKHNBED5rE7r44v5DF/fzzZWl16GAf5R/V9OvJAIoDH+UhJSr9/BTr2eLwC0J/zO/sXh6OkpfFAGb3SIa+dFVRGNVSdKgoEUB81pvoIuO3x1t3Oj65vvrO+f7uvU6cvDdT1CxdyITGmpJVpqHYCWElKpaNyL1RMD4xXgOraFyuByCsgdMwh4HM/hhr1hPKVuaSblR+ADUGFQo4is+LrkWlT7ZQLf/u5c+cTzAAJ4BSpgWVCcCJeVQOobM2QBlUPIRtF0Pvf/Ciku290Y4IJJpjg80Ffmt/mBBNM8BcRZUpZxRyfiXvue0xHgVQZBsmxGhQpEAilmVgAOsA7AT/4VH/w3uUrG/vdqKFT8z5pF7AYFDCGWB3EakYyUClyJe/aQHzk4Fq2HVjLMi5UoMEEsSKRqIA8xZ65rJ2BP1M7EwBqhAjKSqRQVQV7S0qlNryC1Ekh3d2lyDSy7lTef+Xsyh+8vHJ+CjTCrB3U0IsoMhSxGIA9TCCGqT4mAAMwxEAYCFVicj+qMPc4SfnB+/tLxtjMmTFO9wJIoF58jQ1JQD9Dbzi6cev1P/neh//2T1prN5fyfD6YGU/TmdogntGJzLvD/anXnj/zR3994TvfxplTA+OGxhpOLGCASIXgA2lJO2JlGQSXxhlGccgwHO39F//V9f/kn8xu79U5GA1QUxUjSJQ0NyJRlBmTkwVggsYhxD5XUFfsdGuOtrsmaGNu6uPB3vWWTv3ei6/9n/+PaKRFVCNTN5KQRPAIjP0oT8D1oOjkSFIYCcjEBMfAzu7df/LffPD/+q8W1vZOCZLRsGFiiEGjcWfvzkboLV84k7CV9f25uAFX/3Rz7WZCU9944fzf+mtTrz6HEwuoTQF1wAGM8Tw1qiNLEIVXiCAo8gKjDJ3h3j/552s//enND16v++6F6cacIxz0hwe9JGoHcgWbzHBmQ259bouD2PlHnjj57e+c+zt/jPmFXi7sajWm3ka/0a7DQJxkLGUemHiGAoa+Ug2Az69YHzm/3Q+Sw2LQ4b46sos89ocP6i7osQLY+G2Ov/Y4/RZAIQEIQIAAlKEYoRBIgB4MOnfX124cbPwPH/1sB1l30OsOByOfZ/DiIBa2Hgej3pAaDUaqHFWBvEBQlLQyZkOw7BxhNByyglQMEUOZ2TArm36AJx7rYpe5bpmuMviwSzpeJAUopNILfvBZdOzjHi+R6fjp9+6yqhJ3vCgpf856wgQTPET4QmttRVCvHtxf3x83zY+16BQU1BxGWGVl9phMI90jBSGFgcalICOqAEirgTqIVOXAwytU2arU2ZHIeIJJA4KChSVJ0wIS1PuKwcpsIGxgXPVJFCRsgtpAxpMf5Fwoe8TgxCbNpNGs1WeR/OGFF85PL585tTKdtC1YoQ4cwVmAwKaSLGf+nBDovsX9sx3L+yj694Sex+8cW/MfcFDu3av34qui/wMASoMhssFgKipMTTHc1bfe2H7nstvuvf3//X5rZBoZx0GsFowMVDiRdKgRGEbUSKBMxAfxIj5N6wHGUzRi24cdKPcVQyKN6+lcu3FyIZmZ8vB721vdW3fC6vZpSqZzmVKTMOfkB5L5mm3VG6ONTgwWo0P4jGRYi0ftVmdm+uv/p/8Izz0tQD+tG2dG/TATGxkFrdPQDyy7BBaZx6071//rf/a9//t/+lKjsVwUurU9NzunebG2vds+cXJvv5sE5xLjpuM96t8d7mWtlOYXO67++//B/zJ+9ms4dRoGSBiRDDEkYxJuQp0yyuDWVH5a4ykTYs8IY/qUAXiYGwG+/6PL/+gf9X/0o0u1WjNOBru7IUpH1mVsA5XcGA8qupG5Hhk9e+qv/M//Xv0P/wqYRtZy1BwFSTm1pU8WAEIwyLkc3KVDP6gjbfjD4zm+I0dx6T3Xy/EzvkoJ7l/Tvti39X1XsR4nrd/3lwAgBipAAMt4R5b7DQFGxSIAIhyC5rn6AWo7vqYJrh/gX71++6c3bh9E9V7cXM8DN2cKdtXgQyBSWK8EISIlFSIlDTQmy9xDp+Ay/GGF0RBLBvI5s2cOXPZeGKB7fBQO4yUUtuhEAHGiHHuKC1gVghRII0e5HXaos9nM+xcX2t98+uI3zuNpg1ZlRgVTipGi9DagB2XQx3bVLz4Y9CUKF00wwQR/MTGZAJhgggl+Ee4tSf+SsOJYtsbHbo9+afVo0SGixwxkgeJHFpo2fLA32urvQhHVZnOueA9BvISCWZ3h2EZeBBColCSX+0PcMiemcV2rFBo9rLfrgzd//AdKCtIABGUDIlAplEkFm7S9PPSjUFAvC9/9eH1zYL7+zIkXzqKJmgUVkCggZhiwUSi8wNCYRhKgJVNOgfuq/4fB3WHefpzB95vAsdL/mGGnDERKpAxhMNBIkout1xpzTzz91Jv/9X/OG2u9jYO4H5pRHIGyPN+RIebmkpMrjdMrmJ4S44ZEnuxRcU8Z4ECiZXqv1gZFgCtLIETeGGUDMKkakXKUO1QkJzJinKfYiyADSpV8CFEg6+LaYDCsZT6N06KQoYE7e3LmpafRcL3EGrJOuRLyZXiLgFAVIK2BBEiALRwRgg+f3tj/8JNovz9LZspwQUNoAUh/d9XNxIutqZ2sK6N8qdbIXXTn9h1dmL/w0lNzf+WbyYsvYuXUsFYPsAlic6yycHgog4iqgsHWElGITZGY1Nrpv/5XTbvVb2F4/YONzrYfZjNqpqam8gExmNSygDUYlUjympdiY5Nv3cb6GmamnXF5CCDbaNTLc1srEVihw1rPVw6/qEDzOb2QB1S3Dw/cZ+yVP7tPf/leplJoAjxe+jiEEAduahRFETOjNn1xaX59rnvpwpPr0t/e31vdWruzub62u7HZ3elkg939A2/EO4IjSq1JrIkj43gQinEdMcCHoBqkyCBQJYY1BowgGkLuRwW8uua00aoeoeUoeVV5LLsSJRFQjii9xNXqVX2Sw4GIe5bd4/vyvr3Cx1a9I4uGr1ZTaoIJHgS9976C9ehKqVpph7T0MQM3HFWx9TDKMqSHrzemRpSzQOGoqld2/ZShAdU8URUpYXyF7u/vwbB1zhgDw6Lig2jwvc5BVYojAjNUJRBYa7V6KELIfBjlOvK+CMiZA83Xplq2tjA7szy7cGr+xImF5bmp6SXTeIxn5qmWxAkUeZ6LiLXWOaf6uavo8XDoV1iNfwnGXwGf19Ec//bo9qsLJSQ1RKgNtj/NPvi4e/XN/XffGX141a52TvRcM4viwhkFyAcWbz0Al9ZCVox8LuLJqY2cYWcAYTso0C38gChv1O3cQnt+YWZq6sI3voGZJhZn0K6DPA725e4mb+xd/x/+JL+ztbW6OWW4NV0fDX2v1+FCp0Js1QxcQETCHuxp1Mc+4ep1XLzEtVhEGIatgYCNUSqUIUpBjFGD2kLz9IWTzz1/68N3pppJlHN3sNl0jek0kf3BrGly4jL1/cEopBo1m5hunnzxhRPf/stYuoCVFaT13BdkABMsWWecorxEcdiWO5KXLD149fhJSzliY4D52alLF7I7n2xvbdMwi2MbqqueAxMQhEIkvu79ion3N7YHH39Sf+5pnFq0FAoIGXtI4S9p/0LwACAW5t704Z4Hh6e8+Zzr5s9/ff0CHLErAHymsF2mBgGigIACtGzvlUkAIxgGwAGSKXLjFHGOdNvi5zfwo3dXL99Z39UkJK08aka1ZKgEYpQpIgdVDSYAUDKHKpHV7f1tvlB2EQOB1EOEFKTlgjwu9CtX9ItqqhvjjZU4jlGEIqh4r+yUBWTBFJHosMODnXmTP3li6mtnFl5cwEWDaaD2GQ7u+BT6vFXo6KB87hr2VYz8J5hggi+GSQNgggkm+O3AAlPAEy20nppvTtXt1TvvrR3sDPbyEOrRVCBSoQImqAOMt9Y5Y0YZaUlurWwJAhCEYY6CHgV74lLO/hdL7nwWVbdDxtHqmKM38iHPimbkWotzu3vb37/20VrWvds79Z3H64smnQFaBgq4fOQgzmqZFnjYUInQGoEZT+TfwxemY/cP8ZtuA9wLAUp3WTCgAi9IUnv+zOzJ2e/Yfufjjzbf+GD3yo3u9n6qjMj0knrr3IkTT12qPXIeU20ickpGWeiIvDguUlag4zYPVOEXfOKqQEDVHVUFgVTqznQOOkG1cLWdYjRqpaefeurRV74OilidUcvgqsnBZV2cFAJixAa5R8iMUShjfefmG+/ceueDRm841WibosgImSMNsuOH7aRdj9PdjZ04ipNW6+Z+Z6PG51944sTf/gO89iJOLCFxEVz2+TWDctKu/NREZK1lZojB4xdadfvUlN74id15+2eDta5nF9WmRnlB45FjJ0BQAwRCb3t759Pr81ev1R45H6dxkQewRQIEgBGoJHZWgzFQnqQCDyfMWBP28Ce1Wu0EkjbmM0g2Veyd7mzt7W7sb20d7OxnvY8+vdIPo/1s0Ml6vb1BJnnQ0cCGdKaeO2Vm5hhEyipQJTBzIb4IHlKALFwE14o48ntDo1Ll/1ope4iKegUwVr04SnQNGzpqaNHhNFg1OXovi3ZMnh2/hlYO2zhcVwEuTb0Pe7eT03OCryrK+jwO53COleOpqisicMl2GF8pzArcUy0nASB8vHZX/toAgkyqrt69FHgznjk8RhOWQIjOLOXifVF47yECY2GcY/bek4LKcEpKLWuJMuXV7UYgQzZm24inW41GO67XTXLp3GPtuDHfmlmcnp9vz03TVAwXgxrgCAzAe1/K+ls7SUIfUrACApP5zRurH/zpn26//eNkc62x37WbvYWpFaMC8oEY0FAJDspw2FMRz5DIUC0pnClUcpHN3T3ENdueTheXls6em73waHTuLObnsLKEZoJWAxGBgWyBTy9jv3cGfv+dD69+92Cze3C+1srY9TJJIGJZRMFqDCXWCkKR5bnv3H77nZVXX0HjlFEhwFogAxwIZMmocghihNGszV987MVvffO7V97tq7g06Rxs1Wwtrde3t7pz803Ezns/GvSFKHVu1BnUhPH0c4hbqCVQ8UaiOGZDIvwLCrAPhAJqgUIxP3vylRd0/cbq9783POicnprzOUgRBTHCygISUnWCac+Dre7aWx/MX3wc7bZt1IKMkrhRTuuVgbUQQtVZ/x1oWR1O1jxo95GORcgMAhAMxMKXQbN6zWGLKMmADrALbAR898P+Tz68c/XOXWq0zfRcX7ibFQIHY4Ej1bAyFMHnUkAeDAXn7Ejhedwr0JJ/BgiMwggqEgVJqSzkXaNQlVBAicExM1FhUEh3O8oOZs3o6eXW711YeWklPsVoTgpwE0wwwW8Pk/Vnggkm+O3AQW2WzcSJY0Rnai4910jvvntn/+7Bum1RsA1PMbMdWgOCkM1UrWaRFKUWJEriBZWcGVZiwIAYxJ4pELNCvpDGBAmjZHxQAGuZeQtAUGODhL7l5kzLNuK9dX17b3Ptnb21zuIzp+ZeON08AzSASFGnPCKG5ERqyTFMQCwwZc3LHJ83/YXB6G9AueX4XPyhSGiJ3BfGRqWGrojn0QDECEX0jdfmHjs3d/bC3Z+8cetnb6/dXQvwkriXXn5u9qmLOLEEA4gmLgLxyAvZz8lJiACICDNAxNaUHgq/GEfV/6p6qS54p14ju0/FJiReOX/m+Rdx9gJYLWKjloVLTc4yX3Ng0QLkQATJoQEcoQh773x45/V3R7fWT5FNjcsHgyEC0rhfFFE8par9zb2mRO3WQm74ONc6AACAAElEQVSjT4f9S3/w+yd+75t49XksL8AYBAaRCfi8z8vM489NRz+JLVhxZilNXn0kDUF6WyHf2uliNGzYyIVSRlQgMs6aJPbDzu1bd99799EnnsBjzZhJgrKrZpmPRIvLxxM8rCiLXwBCCIdmzsyUiKQRM+IFmr0wM1vMPDLEaIR8++lX9rLext7W3c3V1Y31te31vc7+Thit7heUKJEKixomR2xZmPIwAhQqMARmEAOUq4DuYf+VK4BViBxnDx9Otqt1Vo+fSOO/kqqVd885FlhEKnIcVenxuLJ5LP2WsbL04Z0JJvhqgo/V/Q81u5UAra4OI+MewHFa6GfHb/gz5F0AKhxyWw7MAcd5r8wPaLcLI1cPCiCpRha9wBcFKLYxC8ELeVAQCgKYeo7F0JrlZLo1vTy/cGJh+eTi0mJ7cTqpz9VmErgUiYMxYAMSBC28DxCYsu5flv5VNYRw+P04wUMEhQzAQVxvNLi5Pry2Ok96Op6Op+uRF1IRYqUAeKWqzhokN1HsanERmy5rR3zHF32FzM+3F5cXL148+9STeOwiVlYwPYVaDB1JbGEBy4AwW1ATaWz+8NuzK8urvd0bP/2ZyXstRpQm9bSuAu/FSwFVC6REhYiT4sblD1fW1nB2xZEEgAyG+SiNEoBJ2bAFQ6EUG5w5NfPyC4vfv3D3o/dj6+JGbRhCI3WRZUXY7+7Yemyg6qUR3G6/u/bx1fblD/Hc16A5YDlxMCQwwRNboi9CMBICHAZZXmulePbS4uozn155r9/ttI06QzZUw6+iIbAICwunw9DKis6VG2s/e2v53Fk8diFmLfKcjTlcCsbfoZ8nWvXbxAOzmAfKJAJQwKNiBjCCQcYoSAUKUFRA+mpzoAfcBH5+q/vune2ffLqx0S8wPTW9dFKitL/bCz7cU/1XIVWjwiqlBtCvHhgL2JMThlI5kwAgQIVUjKIkUow1VMtuQZRpDCawASNmjlBYyYzv+e7GySnzzMm5Vy+cfHnRnASagGYjF0V/pv06wQQTTPDnxaQBMMEEE/x2wOqndJRnQ8SN03DpgpupnW1Hd9+5uXPnYDOzI7bt4FI2sZQhnRcABgUBUCmVrElL0VgOMAFlOGVAVmECKZB/ke0BqRBg1ACAIFDFuUsb6ciiyHq3Ox1rledmJDTWivzf3tpfHWBrZF84kT7ewHKcMAio1GNKGaJSXKgcEqVjyft9Kfhn9cd/W0MAChQSWLwj5siwSUEMUQQPKnD2FJZOnHzssYUnn/rwzZ9f//TaRnd/+esv4ZEzcBWtJyIDQfCittJef2B1X1UrQWFmZr5nLOCzf4kHTABg2KvF5MnsaDacaa8892T05JOwMZhYI+MNlMunBdYAsWAfVFnJqEpOxkAUOwc3f/iz/uWr8xlWmi3jfWfQzSxMLe7modloZDt9GvgT9dmDQbHmi/bzT57+e3+Mi+dwagHMQx+MjSw5ls89YGW1t6zzHv7Qs64d7J6YmzJnTkT2peXh/ijPuu9eubvVWUnSmnKswiocoAoIWGSWzGBvd/39Dxaf+aC1ctrVmj4v2ERKEJYxtWpSTXnYked5OQVijKmmbQAoItWS8QZiMIIUqdoCtFw/E+qSzVzYO32w29nf2d856HZ2dfin197bRd4Z9ruDbmcw7PvRSArPisig5rjR4HoUDKnPMRpi1IeN/XgbSomQcjpGx5o+pW97pQoCJuUHJsz0IMkOI5XvBY0v+UNG39hjoXxutcQFrj7rBBN8BVHOx5ix3+XRZTa+TAIfXYyVFhDujSEw7tY9UNG+cuIVADxuKuBQbYiqSZ+jIh0DewdIYyQppYkJGgYj7Y4wGGU+i4QTtjWTTCXNZq3eTBozsH/p/FMz5Kaa7dnp6ZnWzLRtxYgM4EPuYCNiQ6YSy1YGWcTmvlCg7ICmafrn3p0TfPngBOBoYWbubH0m0tr0cDQVm0SdeAWCZwgJSAFvoKxSn6rB2J6jXS02ggziSJfmaar9tW9+pzY3V1s5hdOnMD8Lx7AAyTBqDFHp0FlwZFxSd5QmaNTRbl7Y31rf39r69C4LzbjEBBVSQZ5rroU44shwgzljd+Pumr99x778QhxFI8ADmRQpJ6EQUuMiiIX3cAZopFhZfuY73/o3Vy/vsa7MzvbW9xoSmo3acNjb7u0ttJaS2AYp6hyPrHTWd7e/94O5sxcQOyQ1taWIJIcAq+DoizWwBRgg1Bxhec49/0Tz3cc2+93trJijJBZYEVJ4I7mRgmAE3B3OmWR40L/79uX2pYvp8jLaMxiNqB6XBrNCxwX9H8aJz8+mM78gr6HxZABTaaxQQMv10XKUesQbwIc9/Hx1+Oat7Svb+/txfdSI2ER3fe5HBYyj9lQS14e9ISlDQunjZsoeqILVhF855FCiQG68xTlUoDDwRoU1GD3ybCsnGwGCZzAjSjl4EzLr+3HRifz+qVn77Om5r1869WQDi0CKLMkGkSqUdVKFm2CCCX4bmCw9E0wwwW8JqmQ5zgZ5PkqbU/OovdBA8sTJk9PTf/Kzj3Z8tpt1vA824ZwtGBBGaVVZVv21Sj+41JMs1UireLOsgkqlePurQWhcr4cwoKWgv0CJh/td10ik0QqDjs9HqMeo1wZFgUzf3e5t7V7d3GwXF5bskjOIY2QJR0YDqhp34NLYVksm7n07ofrJZ2dUfytCQOUbJlFKQJCghmypXSRAnAx9cCw2iXHutJtfeObxx1ofXb529xY/cRHtKVijEpSiUnY/AufHMpJ7PjcRgAB1BCjIMIhKbZBftG33TQCoFtkwbTS3NHSsnXr60VOvvoTlRZgYZK2ayqqLBCShKk4aqCoTSSjgoyhCrx/eeW/n7cvx+t5JE7ddEvr7hQSNXZ/CKCIjoaE805g2rr5692b/wolv/J1/H197Fu2GumQINsY5iku5I1L8Avut49V/VQ3ERS3qWteGYmlp9pnnik7/Vjff73yUsXUsLsCqEoSDCDNBbGw6RbF26+ba+5dbz7+I0zVmGhSFc+a4/g8dumRPZFYeStzX6ypP6UqOwwNBIUVQEQRiMSxMgQw7xDW3sDQ7J7PnPPwA4fnnXt7O+jt7u3e3Nu5ub67vb233O90w3Oju50PN81Ac9NWQRmxsDXGtKAZ6aHFJwLiJqmwYAhiBVOIhpYba/VYSguokPyIb0ngNUwLofhLiZxcxHquRl4P5XzGT6gkmOMKhNsV99Xt5IHlWUVbzf9klM542UwVTONQxBMoug4zHbnTcD6ieFeDSKRHofoDvmIKSgCi4SJPFqZmGSebqrcWp2VOzSyfmF+en56aj5Kxr1UAOUemYxCj1MGAyIg0iAnhDDHZgg3GnM4SAsfKftfaoAzrBQwVSEIEEMzMXzz0affBxuH7V94cCNcYEgrCUsm9GA6kQJAvDTGhPeD+NaXZ++eLFE88+1z5/wb70tZIWDQNYlPTpoTVdaAayUKOqIlACUazKCGim6asvPXbr9tWdf1NsHcTqikHPRYk3IiSqhRZqJUopmnKOR6PN6zdO9Huoz3jNArGaAAGJ4bLfxchJHREso1Frvva1xR9/f3jz5kBJLQ/Fp0mU73XjVhwlFmLz3sj287ax3YPBRz9945vf+Q6mGpiqe81VDCsidsZG0F9sJnEPyq9SdaavqDuLc6dPvvZyttvpXP607ZmAOKgR5AoleGUARrgWuTrr+sbmlXfef+7JxzE1bVQAURKlylGMSodhgB6yeO++ler+0FjvyQpKuoASQAEUlJTAIApkRuAM8Rbw9kbxbz9Zf2NtfyPYYX1uEJM4hzygX8Akpt5iscP9LnNULq1jUbVq2ZQvFGxQOTrJUF+2MA2CAVjLlLM0BmAWI8RQhtrq8yisz9yoW5fOjM1ma/KXnzt/cbn1RIopIEGfe3sxEZL6oQzjBBNMMMFvGJMGwAQTTPBbglZ6801GFjIyFoger2H5kZrNH7m2OfpgrXurfxCgyqagCJAAV1AKUiHPKECeIEcudgoQAmk1w44vHAwH1rFjZ/WCRBBC3h15Y+NGLPW2ygiWIJnkGEb10ciPenvh1qaMRvvduScX6stpOhfVI8osxAJWwVogyBE5+/hWPbhAPhbK/O31AACAWaBFCBC1bMBMUXOgQx5kDSiadTxx6ezK8sLgAHMzYMpVwMaCoQpVYytZHzpschxKf95bAC1rAb9okx40AcAKEi1UtnwmyydWvvkyvfA0amkRyDmHMD7BmIWCQMv+C5QFTCxgAAGb21e//2O3ttPq5wu2Bi8hK+IkQT3aHg2D42wwnHV1g2iv07Ozc4/93jfx2ito1ofGBrBFatlqgAJsfsnpViqnl3IHpedBozWVA31Q3cY498hSL+vd3tq7vprlVCtQnt6lrC0JGJoEmWeztd/Z/vjjx+6u0qkVjqK8yEDJcWVV/iJ56QS/eTjnAIiIaiWoLSIawMqqKiBiEFsbxc4QA72sywAMMSyBCdbBNaFPUUMTyDIGy6PtbH+zu7s76Hby0c+vfLA36m129rZ6e91s6A2Mo1CjHWMz68uCYFm7qRzniENZJRyrOVdFQwnjptxRZZ/pmFvA8QZAJWdSTfGHUrq8tA0YV/xLTJLeCSYoMfbhuPfhg2SyCHAS+F6hj/JrjEQPn3vYRQ8swTHIHvUXZNwJqF6jms8r78ces5kxw0KyYARTUTrbnF5ozU7HzRcuPtW06Uxteq7Vnk/adSQGTBCBPxTx8iCBR1AJoVFrGLCKFnmRB1HxHDx5MmoEWq57ZfXfWnufG8oEDwmU0M96DRej3UgvXjr34ZXVO2u+t+PSVBCEfFlRNaoEcSIE2esdhEYaLy6fufDo1LPPJM++gEtPYm4BNoIx8GEURgUCWbbWARSDY3ACOIItleNIwQJRDAeYnzvzwvMHP31P1g6aypRrbgpvwZahxMGTZhFzIlJX2rp560Sni/m25AXi2MRWjdK42SUEDy3UOwdEjFMnX/mjP/rpP/n/fHrt01NJkgWNgw+szZlWrkWiksBQPzPGxi6s3V2/8r3vPzLTtoszhmhUeGciR3HV8PqVUX7TxnHspRAqeHZ6/qWX+rc3btzaKoocUBMAlYjECwMSiF3dZWBTT4Kh6zeuta99fPbiI5zWlVRJxtM/MNWo8cMl+6h0JPd/7y8+cwdlVqAsAgiMCMGT83AenCPezmVtmH+w2f/Zre2fb3RuZjRqNDSqSz6AYbgUDSVOHFw2zNAd2WbEZdRBqiQKUdJfnft/DOMJSK38nMsRSYFVhoIElslCDYgDOWiAsguDZHTQLDqnG/Tk8vQjC8vfPN9qA1NADcMkDGNXBldy/zjXBBNMMMFvCpMGwAQTTPDbAqE3RC1GxLHhQdYLSq1kugH8weNTP280815v0O1J5p3BAI0REdQWxMqhIpyRgQajsDJ2qIMKROlQ6OILyGJqRWJFqd5TJjasRMrtufleNhrtdJEYrteFBF4RfMiHHCfOze909354fW1r7+DgifMvPjojQIJaDUgQauQjBKgHGBqD+Iimc/wW1bx/GTfrrz8yPCTnfrYe18/6zrmYI4DIcIBXQwLyAFHN1KLce+c9AZiZri3OePVZ8MLk2CkoZJlRgyjG4adQsOK+EFxVlUAEJVIm/YLspQBlyz0NW5LFc1OtZx7HwkwOmym54znGsRqKQsphXQMlUohiZ2vj3ffbg2yqkDoUo5GGEDXqIbXD7b0YNeMpiZPtvcGne3vn/9rvz/7hH6Ce5kq9QmLL1lgOGPQLil0UjyugD9zbqiJSFjvKbgcDDhhI0en3E+dMrY2V8435ExrVfZEFlkpatwKziM2KqUZSy/LR5la+uxOLgFSNFgAgBkogc0j7n2QXDzFCCKUT5pEcNuC1KgUe1v4IECCOm6hUbcUjCEQQjCr1stQ4m8Ytqs/FtQvxiSGyIfzvXXhhqNnusLe2s3Vj9db12zdv3717d3NHp7gfW0Hpji6BWUmEAFN5CaoySEGHnFwpNf2BcpIGKI1VjpH9xwoldESCG3v8Bqq0TWTc/zsEjVXOJ5jgKwsdXyPHJXyqhhvdy9Cn8iLzpIGPXTaEz0oAHQluBWOqa1kBJQJMaTYQSsFDZgULl8+p52gfZCdr0yunV86vnDl74vTyzOJM2kwpbqKWIIpgLdgCJPDDYhgyaVIgMIjBBtbAsgEMe0DAypCYxiQALtkM0WEzQiSEUBRFKQD4Ze/aCf68CIRhpA2nqDk8cjY9e1bffCfvdJAkRd4XLnk2YIVRscJCUKZ0Zmrh8UfNN7+Nr72GldNwdXjJoIVC2FLUIKOE4CFazQNQokSeERQaAC+sHKf7O9vttIZTJ2rTrT5RzURIaSADNczOsFiWAt4zFdb4xHB3ewf9PlRC8AaRTWw5aFd+kyngKeSAY4I1SFL7ne/Iv/6TT998e3Hp1HCQUZbBUQE/6uwbjRq1OkbaZA5p0nf07ve+3372icWnHq0lCZgNGQLDA/aLxawEWCBw1PWjqaiOM+eap8+FxhtZ5yBQJYAv4EDwxLlhThtbw0HeiENi1nqdG+vrZ4sMrYZQqUQEYGyxU7bYH77LSMdsAnpgylOi6lwKNCv/3JMZIB7BDIARcAvmzTu7P7x8/eO9QT9tR9PTA7bSH8IYhAguYWbpj0ajkbVxY24+G2YEEYgCQqKEX3UM/D6QhzKgpVwbKwCrhEDsGeXsCtRBLYmBKoVhEopa1kvzgzkMHm1Ov3p+/oVT8TTA8CHbFdI4ikGEQtAboVn/s+7XCSaYYII/FyYNgAkmmOC3BUa9XYozIoRaFEfEHnmGaAn4zgqfO/HIDy4Pv3f504/379o8TRtzo2h2IAbGIyJQAT8EAtiEYV65VSoMixfAKPAFK8pUauUiSEmjDqQMIYYUXYkIhiJfSOgMweV8aAyXa8h7hU9dwrTwyahYe+Pmv3jjyv/2H7y2bHESmIJRFRl1EgBxDLbKpmLJVom+QPWBsu2/LVIcAbW4BqDk0CgAY8oA2gKsZMixdWSrSWRPGoiJIyqzF5CNbOldqMqsVXkQgCnJxgw4giJJUwoDAFPz8zZy/X6/lcYP3CRVtdb2h4OiKJrNZhRFWZHDmPr0zJU7N09848Wn//f/G1x6BExwCcOKH1OZbTkdXYmZsJo0rvWLrnHk6jXcvHP5X/2bwa27p3NdjBLkGQqliLIi7/TyqVrLZmpz9Y6kUW8tzs9+61U8/zTqzibNJpk4WMoBRT1xwwg5EBMeyL0vGY6HWgflQyZKgJBJszZlAPQGaM4tPfHMyZ+/13/3fbWwZJ2BFoUEVSXDhqgwuW+odrf3rr3z/hMvvoyVpUJ8hNIeAxYwUrWRlL40Rtgvns/4vM87wedBVZk5GlvAlbsrEBV0T5OsbGOOlwoFytJ6aTNnHaFZryEAXkAwRDEjpTggzuE91VdqM0/WThYrT+Uv+yLkHVP8q2uv3+nvrG2srW1u7BzsD/LRSIuClFNbkBqjwRCsMc6yYzJc2EKgqkFVNQSoQANUuV4X9RABAojAYGOZrGQsBRACmMkYAFIUUhScpriPCVh25sKfMTGfYILfdShBbVWdr4j/419JUYAZpS+OVhM0SlJvJr4Y5qOidA631sY2ds7t73eYx5Yi7JjZkI2YxLhCQsiDzwstPPlSVAw2sBUk5OpxOj89s7ywuDi/uJy0/ualV5vKjiIHZ2AsDIOsckKRgWUZcxMUkXVR4roUylVKAX+PjVH1hcHjkmQgGCCio6+Gsvf5m9nVE/wZ4CEUpfso2i5gqY1vvmZff+P6p1fbCzMH/e1GI3LOFdlQfXAUxWSyEJrTU3cP9m6/997XLj2B6SkoQufALJ8UVGI5rCAQgVg9SAjGClMBhLIVxrCGjQSEtN2GBDRq5596/Prl6+ufrDaJqBV7EvjCaG4ASwxRyYu03tjd30McA+osD4uRD0iSmEDMCAJhJGlEkALe1VMwwblv/b2/n+bh5k/fZOPqzTT0itxnJjI60jAYmcIwW6IsRVRsbP27f/bf/NWTC9OvvBIXodPvx1ML8Ar7BeIiVrDAU/AIxC4XidTNPv/SX24svvEf/192s4EVNBpTYOkMe4Moiufmfnj5w/rpUycfO/eN11766y8+g7On0WwEhAJWAUNCyixHDQA8ZD31B0eBOo5lADCXPBUFSAoYj2w4Kuyw3hqQOQDuAmse/8n/+8cDinuUDmuNoeVhUahTuAgaYcgYZCIwwhaRKbTIh1yORLEoSSj3CY9X2C8QmQo0AAEiRgMLGEaIPBkkCSQABjaBWuRQoGY0KfZcbz3Nh4+1a99+4olvPtE8w6gBQIhR2Di2pROLOhCh3gDZLxpaTzDBBBN8KZiEXxNMMMFvCcTguCSZBmJWb6j04M28Ro7ptMFLp1KHlfnV9U82d29sdZP52pBTNQQwyAAGMIEtSA1AIqYq9ErQUuT6wSaWn79JJbOVVUTKLJaIhUlFwaX1gJGKnSfMZDzBg02mRqwZqQ5Akeb/2Z9uPLbY+NqZ+ottnGRXb8wiDJCP1KW5Bg3CgCNDdCgKNC7x/VmEi/5cOJ4wMD53+KCUBo/CuLAOKLMSB5IAkXvFvxU4UqE//NED371SBAIR/YIRXVUdDofGmFqtRkSDwSD3hRq7d9DB4uLsk5ewvIgo6pEclh6qlyaADwVNACFiLbWDIAF7e/agWxuNap6deCCARYgDgRVR4LpAgvTz0G/V7WOncf4UmjU4VhgnERXjmo1FAAIqE+pfEUaVlIJIVG4iWThCc7o5M981psjzUZGbIFaVjRFjVD2CZ1ErsF5dLvAeChk7RBqQLav/QBjzxyfpxe8cDkV1DlcuPfrx0WpmML56yYwL6srKTGIRKZXj9BxghURsOk3F33v09/fQP8i7u929ne7Bdmd/p3twkPc/uX1joEWvGHWG/W42HBRd8R6U01JbKUDHQuKW2Vg4yGgIlOpAASFAvYQgYmzzBETFB0ghhsEMJiRRKT1SXit0KGgywQRfbcjR0CFw7LuYkki9R56rCEAwhpiJsHfjKlKLRiOdqhGRz3x/2MNBUZud1YDgRUIIPicihrdq+hvrIOdM1HJxM25O1Wp1m9aNO7e00oqSmXp7oT0zPzU922o3TKOFqAVOK7V+Yyu1MSIiElv5AFXbV/3fgMfuxfdEWcdbz3RPRDFpDP/OQIEMOoI3OmpGMRbm2k8/bm9eXx31G826WgmhoOCNkDMMZVVDgLNp18ud9fVT6xt4ZMokaRCoOQrHjMAoURmZM/HxYJEAYmFk8MGZmA0c9yj0ndiU6saF8TlYMinkkODvgzEGqhBlwwR15cDJ/bqaogAbNtZBCLPzM4893ruztr26EUnRaCSqA1IADC3F3zkKqHlZSGxvd3fvww+nL100jZmGdQhfrPoPgKBWlIkCG6E4kCAhNNuYGUbLyyKcDYpamg4J3VBsFz7vDk7/5e+0zp8++ewTtScuYeUEpupwtqCq4F/G5PfQiX4Dg8NfEDI+WBXK7eSy6i8iQRiiUIJlmMwjrbOpFeBN4M19/Oxm/+PNzqpbzCkagQrSgoMyGF6FNSQsTApWsLKRctRAFAgsSiIkSlL1Xh7olP6LoEABhSlPWuFSXDMAYAcxAIGqU5cESRjZ7RtnmuHR5dlnTs4/e6p5mjEFkHpLOSMwwEoBzpABE5QfxpGNCSaY4KuBSQNgggkm+O1AiZQBcGBWJSElUQdRVWQ9TppzjGQas63m8rSbtSO6tXerv+VMK08dXAxjoQ5BEBiIy0IoQ4yKqoSSdf6FYz4AVaYSCEwQCkTKoNIboCx/l4oWygKjQlAiYZshztT2iR383Vub/3/2/qzZkiw7D8S+tdbe7n6mO8a9N8aMIeexsjKzJhRQAAFCBElRojVl1iaTtbqlB5kepCeZ6aFf+Av01nqRzKQ2PYiylrplRpEtEiQBEAJQE2rIynmMjMyYb9zxTD7svZYe3P3ccyMikxmFiqoM4nx2wuNcP8f9+Lh972+t9X3XDyfjci0+sfzNVRB4RXoVokAiMTfi+LXKr6IK8P5XdlgfBPemC/E9qkmzI8gGjoC2I7k6zbwJsTQUX70+nctnbAYr9w5LrGGoAYDJ6IvSzEVkMplk3U6WZZPJpKoq513hk0/2R6df+drp73wX586VjiewDqzR4WnZ/8h1LnytlUwGCAlbwDQvr98It3e6RZVGEYuQEBmlwIjF4CL34SaotkOuaydPfuNrePEpZEkUR5ZwAEJLydZnci7Q8GVABomha9qO5wREWF7bOHXqmjglBK2q2jaAXFuBQZGII0mABENp0Fo7iQkqBlLUxhVRmk2TBeXyiIANHnB3U2ZAGx/k47erEiqZDa9pbsrc0uy1JwSRI6CLZA3hMaQxWYvr56t1G2KyV44Py/GV8zeGYbo7Gd453L+1v7s33DucjA+R72A6pSpqjKpmtfqCZ9De9ABC7By7xLzFxsOAkwgih8xH1dKimoGZhM2OGpVj1+MD1mgtsMB/NLCmoAfA3c9HZlEWYyNxmXhhtqiVlZ2nn5mGSZnn02KCCEji+4NkJSWFWiQiMyKwEHuWniYX1i6uoLPcXVpbXtlaWdtcWVvvriwl2ZnVrb5PV9P+Erq+yaRgAiIiEREcGhK/fjSx3ofkBwCnSI5rEDViX/O1AHYkNshfMXZygS9ArThXQHdNexb5zNbKd7+zfOWTz77/F08MOjHkUk0lqgOjtpIHkfluxjtVvPz+x0tvvb105hzWBqGYSKcLNC6vUvdJjEFaMcCQ+pmnACN6FMz7Ydp1AkR43dHJHpd+iZddEqYBOBLJrEU7lZBXpU8yqCGoc95BE+do5lHTZEIEg0aggnDCVAGbZy699s3ixq3Lt+/QePTE0qpOc6dq4MAk5AAS5SzoGZddvrNz7a9+eP78efnW7/hOH+GBO+1kEBgTOXJqJiRwHssb2NALv/WtO3/9s8vvvHtluO36g3BirbO8kmytvfif/P3ksZM4/xhWl+AZ4iKptkZad2fYPEI3VwgQhvDMqa22BS9QeOkdgK4BP9rDn3948OMru5/s5+nSyQpiZqAALpiCIxAMQevMIzagdYMzUiVrlH/ob6KEqTAFVIzFmE2U2nhnFBDgGI5QRpSFn4Y07j6Wld86tfzaM+eePdk7I+gDYqrTcZISESm5CDZyCi/1ZXnPaVxggQUW+PVgEQBYYIEFfjOoe/Cx7lAxkzIQySCqwoQqryTtO3pM0D2b9d1jG+sn/vs3d6QKuxMU1IvSBwuMEQBzdd4+IZCBTAlqvxz7325dXT0KhhFEeaa9S6iTQWCAGhMYcEY+chLhASogfvXkbR3++NPtw+He9tbKq2dWnl2h5c5yAASBQRnEAE+IGmOo0sQDR/3UXyctNk8q1m/lc755lGpETa3xXEZgY0LGdS+ctHFfs+OL37tOqgdnxMyR7s7YmsE5570noul0mud5lmXdfu+OIqxnmy+/iq+9iv7SBCEyGxRlSZzUmuRBak0VFgMbR1VicsSoFNs7Ox9fKW7e6sboFEahEqsEhdPI7CL7SGIUQAdeBue21r7xEi6chnfBXBrnxfkBDi314R4kBqCgwBQBBTEsgh36ve76WmFRxbx3gsqClqGKSkQQpsisYIpEpaEyGNiYAAGLKupie4ECcfGAf6RAMKd33wBfoJwbGRUfidtysxIAFKFkUA0AQOpYCCwgHJaIJjBz6KZ+OVk6mSyHRF/sP15Ch5juVod7o8OD8WiSjw+o+KuP39hHPplMhuPD0WQ4PhhPq3GhwSOYg/OQzIl35IiZybk724dpkqWdzAlbjEVVNT7D3c797//F4HeBBXCcvzPE4ahOVk58khBx0HwyLctpmQ+RkPdJmvTISIPppApVXgwnzK7rO92sN+gtLfeXe53uKrLfPfv8mqa9Tn+lP1jtL60mg2X0EiABO0AMVEVUAVERoAw36ESpnVgxE3JTMqoZNgBzzz0BvEEU93nk1bweoRUAb6eLCMCjAwYY6uDUuSF4OUnw0ovrb7z+3hs/3YuFiyEDpexMNahFGFyqeeh1+10rrly98d7rb37jpZexfiIlBDOAaj8YmjH3xEaxAsCNP4QSSkYEYtTUeSBiPDkc7k+1qBIE4VigThoyQiRiAogDcxmtM+jXiRhOHMcq4aQRzmsi47XJgAKi4MiOOfLKGp5/+bFPr3761tu7o8NDU28sikgcyJEIG5NpGrBchaXp5PCtdz75ix88fvZxPPY4XGIB9EAln/XmMHlw1Tz6PLIBVqulP/q7o+nBB++/eTjePXdi9amXX7jw4ivuifN47VkMOsgSMMFirELFbI6Z2FAPPdo0mq/qjXV300AAUFYlkxfHdQ1tAY3QCOc6y7eBd/bxk+u7P7wxeveg3LYMq2sj84AAJmAhJSiMCcyz0mPSWTTIyOKR+M+Dif4cgwEcqbGmZjIGXGvMonAKVsSpTCbpZLSmdM4X/+CFJ58/mT19sncC6AA+RB8LMJFCpQ56USQ3O1+L/vkCCyzwm8Ki/VlggQV+czjKW1Vl5baUVZwgmpXTquKkk20C2cnlk5vLGviNW4dvbu9cPdwZxSV0lsADcLexeTUBGFbil+v0Wc3iHglvRNYIkIFZyZhr0zwDmbJBidVcJAYlBm4cvECAuW53Oik/Gx4cHOzt7w33cjt8avWZAVJYankCrki6cASWxDnnjhHlv8ZcnnkS/0vx1tSOC7lRbW3E/Q00l2xeG3/Wkj5NqKQpeTh2XmYFAGAyoi9wAizLMssyhU0mEyLKsgzAQVGde+23Nr7+TWyehKNKjZkRClQRKYM5CFfU1CA7ZVIoMQwCQhX11u7O5Sv59p01IkKoJE49CoeKBIY0wisUMpaoJ1Z7zz6Opy8hc3XmfeNUUBdgS4hSEdQBANkDiLDWAi0BEqFmFMk5OLIkOcxH66bkyENiNFMQCXsOsCDOBDBXy5PCmCEClroCoT2d9Ye/Kiw0/X8NoLoBqSUI7sY8mdF+v/2gKbsB0Kb8A9QMhs1ghGgskZUo7aMMVFVUWa2N5Rw5kZSogvbQX/bZmdWVcilUMeRiL1x4bqjlaDS8s793Z3f79t72zuH+uJjc3r8dLEy0KA+LIoZoMZgaYdk5YZLKLCoZhFx0TE7KGB/AjX2BBf4WgADT+7SrDCRp10KUoElAEhVRJZBX72JiU3BOHE1D0DJaqajsW899s5921pfXNlc3NtY3TyyvLmWDZSRn0OlFciwJOQ+fQDzE10/eoCgVkZunuDj2bAQ1M7Om6WiC/upaV/DZXdxItpi23Z7jO1b/O/pI2x3+ammUL/AFcEAHloI1GRgD7LG2vPzMkyuPX9x/642BhjUi71wMsYhqDolLbBQ6hVvywuODG+9/eOf9905cOIflJWcFqHb8pbqXzYbAiIABZWsPUJO1AvThOkYoLP/0+vjmbcoLhlWxJCM2RJCClRAIzByI1MnS2hqchxGBG7rWGkaYSdlUKdQdUq1tKzjNEmAj6z3z/Mlnnrl6cGdnOjkJJoNBAouaEwMDiQYdh1OCsL1388c/PfPUc9nmWfQ7RVlkyf09q+4P0rqC2BGHiKBIGMQOnQzPPek/fsZf+aA3Gp98/uVL3/wdfupFnDyJZYGYxmjBACFyYozKOGmUOJsdlBkP/iu+Bn5VoOPtnO9kJhRgFXSCUFosoQX1CtC7Q/zoo70ffXLt/YN8X7roL7tutxqXM/1+I6cMQGoJHa6TjeqcL1ZtKgBq6h9NQ9UEKemXGBbOlWi5dvyjYELMUY0xPeiMD84yXtjceHFr/Q9e3NoSLNXM2jR3piIMSRUVTIzrJe9WRVpggQUW+PVjEQBYYIEFfjMgmJEJEKGMGGFHSvIhwiWO0YmxDKVzCQGe8T/++ta5K0nXH8qdg4/KKreALKGsbzBW11j/WmIo58ecX3p7jhR+rP6bDASDRgNMYUy10KQxGwwc1KuQGBMJEcQsQoEYlJA4GyxNcv54osWVg+sT98Sy/qcvLfep40CATrSKRl1JmAlqv1TI4m+Eefb/6CDY3W8wTzwyDFBGRZglK9c6M9zkDTJIzaCMWprz2JrnkhxraFs7QHSk3n8vxuPx+vp6UZWq2u/3Y4yHo2GV9V/+nd/FU8/AZxMtSDKBclWlREAEaSAuwQAzQHqUgCgghDC5s7P36bW4t99P+4iTirVwmDo2wEV4hYtcsE0TWXr83JmvP4+t1QApYEeKtgyIVhJjU2nw+RGM+4IMFANXQkFZKofMAUJT1sJioSEAaoEFCXn4DInLVaNzxETEbA6RoSLUVABAWwNrayoAFqzrIwRrpX+ollQAat+RmYDGfSQ4DHK/m6YuqxF2BqsBmBoJCbzAp602EGAxFGWEgY2Ee+K68CaAoIJtIQkCW4WuanUxjDAe6XSqxceffTwqJzujvTsHO3f29w5Hh+N8Oo3FMI4LDcXhNI9VCUXifDdjdqatLNjxrf0bpOctsMAjj7v02bhR+oKYooyWl2UZVJGx6yXpml8qdnIhlyXJ6mDl3JnTT1584tK5i1uDDSg6nPbRGaDv4QTMgAe6CInUQkMGNQ2hqqrKLPOZEMMnqFVMakFxKDEzzIiotv0AqKnRm8FmnapWvu/unVKACUbatl06m4IWzNcjAwH6oAiOSKNDoUi9H5y/8MQrX3/nw3ctD4jmDMYcCSWTiE+R0ij2l5NV37l6e/ujN9448dyTGDwNjgyvpEoMc3VnUFvVKEANHAl1iYBXdCnFcILrN/fe+jj/7Ha3DB2ITnOnHaM6k5qVFMQGisScZiubm0gTEACm1hygMesiZcRaqIiBCI4AiSACInjswlOvvVru3jx883WwpzqzhxwLmbJTOEU6ma73fCV24+r1d7//w5cvPYWvf4Ob3JYHQIyVcAoABgsoBCkLZSmk7L7w1Iudf9RPu2cuPI3N8+AuouWGXOHZd8TXv8YGCgXV+qYEbeW2iL/SdQDHQCDmCCss5FAjZnIemID+X784+PCAP9o+uDbhSdqnrK+JC1oBARBpWiOvypFdZZYQk5gSlDQyjBSEZhRJ1qpENeElPGh/g2YxS24qwWvGzJScWT7F9E5W7Z9Pq1c2Vn//8bWvn19fE3SBFOAQEiLnEsAQA7G0iRnKJkTKTbu56P4ssMACvxksAgALLLDAbwrKFuruWkSsdfabD6rIpBDnPEBUQgnqLT4hafdcJ+ucHdzuJ7dH7xxUeRhTNYB6oJbUdQYoHOpwwoOoALHBKQMa2ZreZEOTtStRNdOgDKu7lwJLoRQI3szBiGK0MkJjVTjH0umYSw6m5WSkVyeH7+v2E2unn1wqTi1t9JE5pqghaBR29+27/xo683b8h2bF/3dvSZN/bJVQ7cNWJ5gTIGjKuo9qbQlEYGUQ6z25P/M7pUAjAkoEpi/QByAi59zB8NDMut3uzs5OXhZPv/Zb/Mpr2DgdQhiZpZIBhYXKpT0gABxhEWgoCgUMLC3NWsVif3hw63ZnNO4urWkxCqKFQ+EAE1E4JQJytjyTM09fcC8/C8cHVgokqaWKBJUgkEYowRIEgYPpfZPl72tvYARDNeXKIURiy1xGgKecdLCxJge708NhGrTLqXO+ApVV1EQ08VYYcUIqMIaxY8dgMp0f3+hvtALgC+wcFvg8GCGIHpfMaKbEs3T/o2+LwcV7hpBNW1WPeushbFSCKRSWW6hLbdiTqy8Sk0Audb5eri5VVygAD1fsjxLxLkl86gxuHVlgBMYzF8+XiAcYHVQH++OD/dFwkk/HNvnR+z8ZhtH+dDzMJ+NQ5hamIZbjqfeucaWm+T2YcUALLPC3DmRgs/nnYx1EF0M1nXbY97NemkmHXT/trPeX1tLl337mW8syWFlaWur2M0lZyfKIvXhx9YKrC90ArRCLGIqy0qq7MdD2OcDMmqg6mNkUxMxCTRQ7KqoqxhiXkDgjjYBRCwCtCUlTosQtxYbAqI7u6CbcrAQBKfSudgxNBvjinn80wAo25/I89tISGBaVI5KtrUuvvnb7z/4kvXWj2tsPIHDKCQcnBbCaDcYHhz7zm0tL1yf7n77/7umP3jt3bguDAWqWFs4IEc5AhMbzpuk2KhiQCAQgOuxM8e6Vwzc+oKs76yU2nBT5lF0nMNd2VEpcuw8Egetmy+snkHXADmAzgsGqCC9KtSCitnksCqAAMgdEoACWVzqvvHrh+uU3PnwfZWDjCI7Mtayo0ygKFxHLeHqpMyrDJ794o/vcT5964snkxAk8SL/IgCIUmfcE1OkukRAY5FKKuVw4c/7cWtbpIVmBdlDIpIyleBNqqvpiQ2c7lyKCGHVFQ12JWxtfyVcsBHCf/KvmHFjQGBkOvgSNMdk+2P1w3Pnvf371Bm9MlapkCZ1EvJjGUI1qkxKhxMDRKJCHAmalKCgatdUVNc1Ps5YKUNQ5W6IEcKjrnR5oDwi1ibC1w0Ayo6q0MMpc8ex657c2N39rc+mb68kp0aFVRCkDCTnnHACEGKvIiQeskcBCkNm6mvHTAgsssMCvG4sAwAILLPCbQctpKRkzuM2BZ8AqrVIzwGDMBA8LAJV5aqNLWbd/amtpbZXc9TC99cloPwQmLAMdkERCZDVw0xnmWLOi0uanHzOGqjVqtR51q2htWMdHQhyzdDea2+LZ59ZmuwFK5sigygTAymlROimdEIRdt2IuTXws/o///C9++/HV73y9/8xmtgpJWASRUCU8IwKObD1t7h/uYdLnjuO8jsAD5qDj6KB/7vrnYNQmCx6pATVjjy9YBKjDMSxsjYkWQ2tJVoqAgWjqwA5QsBkIsa4waEsP+t2uY55OC3VcZtk1LWW58/jv/RYunEafR0UVYQwmsNVZXQpQcxHgSJMAxDAoVBGCjKc4mEgRMidDRsVQgihE4SOUoIxxyqOeT86fwupKBI+m4+UkdYIgMKAkjVABBOSQsArUwxgE4wCoUlNNQpD6QmGjpnhbDYwoqEwBZRg7gQEp72WsF8/sXMNhKPp5ueH8wCWxxLjIfa8Tnc8TK7yUzWhPPVgBIz7aW1YGNzGxLw0jrRrmty6iJ2tKYQymjIigaGwGtDmazBAGi1ItzttkrEe2WWxppmvfZo0+0CbhLjKcrJ2SwthII7GhdsaD/3KX8S8HshlXAWs9MKw1GsTxe6+uRmqiYgwjDnMFN/Wwj+cKNGZFNjyLqxkTYMQGxNb2kGDNTQerz/qRLcfshwlWlhAmBoQBJkRTMpBLXV0XUpmFltwj5mBKRAIjkFpQ1RgjxbiW9smACC1gBCfwAgVyUArXx8opvxxXLK5ogBYov/Xk1w4xGZWTg2JyMBre2N+5eWd7Z3jw7uUPY3svzPa0Ei2cBtbZ7s8q9615b/NHpj0N9QmYb5rb6bzlqBHIvuBiuPcjayz5+PO+cM/3tWk3v8wlN/+dY9ao9+zFl5zeZ9mHn1DY3L/Hf/e+5+LLT+8yip1/4H7BZtStieKLCeXZuptvA3QPZ/cFojTtw+vu6+r+52IuTNrsigF1lnLznnkuxO6U08A+Hl1v1KT/4/GzT2+urZ/bOLmxuraa9fppZzkbrGNwCmsJhAABeTgRlh5LD6JNiVvDEpIg7UA6+aSwxERESAzMaBJP1dTApVndBjCDU/GQGEGqZkSqBnDdvKNhHpsnfyP70zRVke5zXrWZNi2zQfVvH9E186rFccOguhuA+vkKmy/EdPWxbaVKju6JuYvcWhUdAPKwpfmMQqlIVRwXMYwEy2tLeOJScvp0HI6L24dRLe24jpeJoIhTDJbGd7apKNZcZ/WwPPjkWvzoKl7YR6fPrCYSmix/AHBAFusf0bo4gAwwhUaECsMDXLuRX71mBwdpJ/FehgjiqkhMUFE4dTCqOCnJh05GS32kDkKAcjQIUEX2MkuDoKa/wgCGo2mv3zEHmpbodfDE4/7Jp8Zra/n2zgBRlMSIlOsCHeWYMEIYL/lsHfTh1U+333nnqb0DrKzVCSz1g6N+WNWVNGCtvckUzGBpen0SKotJdA5MUIIQTECQilMsLTN6RdSQF6bWyVY7PVc3gwwUU4vTqTdKep3ZySFrBGXq3YN96YfRL4+jX/u85Kqj5tSOe3pRI0tphAIW2FfgHNgF3ro++dEvPvjBleGdwYsHMggUI6uqWhEQIkJMkrRut4hJj7pf0aQdx3HbMTh6bPPRXQTUXVOnSqyR2GapXdY0VfUIkaEKRJ51Vh2MDRKp9gOonKnTqY0PXTi40Nfvntr6oydPvZJkmxhZvlsilcx7MFPbZpqGaJ4AYwbqsCjVDsZG+GVEiRZYYIEFfgUg1YVIwAILLPCbAUGtzdNvRukzNrnpGfGMa3MaUFaIFny2m8gnwI+3w5+8/fFPP7kzlj56m5QuTyoaTUpEcH/QWaLxeBcWKVAa4SOTcSlcCKzjwAaqBxvRV9apIhnnIoH5SALorqnNpm3nEvO93VqEBUpHlBaspn0ZQBbKdSr86M5Gpq8+sfW9Z08/N8AJoIMhh5FXFfPCXeV+BIqAEDDoQRDJ+MgL1ObcdWcVrw1ZNqMHvyxmHfR72a67JIBq6mM2WJ2dJWoDAA092i5Wf7mEMZAEHPGXgiCao8qrqZO4yoI8x49+/vN/9t999i/++OslVkKMqYuJBEfRCCFyZR12lRp3OpNO8vH0YDRIv/WP/97af/af4+RTyLrGiFSzUOrqMSQYhEANnUcgp4DBBFUxTgR4/6Of/x/+q/Ff/viZSDI8sA5KCpWpKPfUCXwkd+jorcnB9/63/6vO/+wf4fSJcdIDegmYgBIxwhTwQGZgJZiDMoqWvpUcEqKgAiLoUIuM+x0kHpAAFMAkB4qwShMqPScJpQQKZZ4wgxR3bhbXrt55662dN96evn85fLbNu4coqs6gnzPfLmL62GPf+Cf/ZO2P/h7ObMFL7kXbeIyYKmk97k0gX54QLymMUALowacxIYURCgcAo73rJ5b7yIvxn/35G//+rzb7g0uvvIrTp3HmLFKPNCkABOfh2DkkGLNNUGqsOvBLSBtWuom6fdkNMkJEbMl9rS2mxZhNSessVI6sJXEJDWAGupDk4QUAFCibEbk5rQQBGpsAwN03noESgxSAAg7R84S4BGpBqhRwapRXWlbQ6DqpZCkIsAg1RGsiYCxwqARF7XQOEJACiUKiwtAYAd5Fod7nSDb8W7x/Zcb9h/JkmI3gbY5eVoI1ISAYjqKPETpGGaDWVgjFVofqen5rXOY7B/u393Zu3b69vXPn4ODgIEx2eDihsowhaFWZBoompmLTqjRHcEDC5IQSJmYIx8rAhLp6wQgaEAwaQA4WYQzUBTkRRjAFM6PJZJ69IaIYI6EhbGdTA0cSoPmiEIuIiBBRWZaYccdaSyohsFqiED02iG8a6nvDC+3UgDZ8BZ7lU89lS1P73to589+ZfUp6tJ760ya68vCIVm1Kvez4r2NuO3HPVtHxT3H8O/PvWRs2594AQFMoNvuzZm0YOZwJACIyAhEpQEQiYmaqGk2hNgsAsAaC1qz3bGo4VrE0eyYqIRQFCCABGUjABmOIUZKZxca5va5gNAaiyzypxRitMqsCgqEyjkjYsRJHEmVP7DnxznXUb+rSsusuLy9vrJ/Y2tzcXF1fX17pJdnpbIvbXABpE3sduI/EteeXUce46yAUHfUQZlOC8f0taVp5xLshTdeC7g2T3Bd1OsW9FUst1cVzU+A4kf0fPSKhQIhAbLWd6n8CUDBPcMSqWlqMBHKcgJKqJIWRRar1JklATESBEMxUlVjFmaOKYGZdoodKISqsTlZWoAII6rXw06n98Z//+L/6P8kP33h5ZVVEx9Vov4dcqNyJT51/avv2zeH4cPnUyY/Hh/L4hW/87/93ePYJDHrjfq90XQAETULMAlgZqpBQeURHHiqoUFR474P3/rt//t6/+jfJ3t6GiC/zhG0w6I3KvOsyOSyTiS1Td1TqzRB3lnsv/ef/06X/0d/DhVOHQoPVE7GM1Z1hZ30NDip1uKQhOgysYAINR9PlbocMYX/fDXo43P/g//HP9v4v/+fNz7ZP+a2UlsrbQ0pYlmlnfD3tVmmPh6PRtNcfb55/N8jKd//O7/2X/yVSLkSQJEnCFGCTgjQiFfgyOhuBApzAZ3BZDiiQwjjeLf1Fdchslpte9yYE7axjHWy0oQa6T+Ty4WU/AADqMGObGGLcTOttpqPBmxGMNEKGYziH1EEA1lHUSaSqYlbXn2JwB3h7hD9/+/pPPry1nXPVP7Fjae4SAFpnNZHOdqoeQynYaqK/aWnamDH0c0ZqzViFDU41jdFIp4kET/ACFhhDCdOQVkijEjSwVoJSDCT9wdpkGHU8Alu/l3S9WXGA0Z2BjV65sPl3nj3/jRP+ArBWBalyiMAngZmN2uyFIzQ9KNJZmBtz2QYLLLDAAr9mLCoAFlhggd8YDDxjn2YdprupdYAMAkAZwRDVUVjxco5QDpxdOHVyafBvfvrufjWduIF11gZLq5C0jBgPK3BTrl73/whaD0xLtYZuQJMyQ8YwMuI4q86c70R+wR7M3hFi05/j+U+s7cfnLhnKkibpuDrAzSLQzZ2z3Re2svPc6zoiBFWLERQDk+s6UAKu5T+OfoQaiuSunGNT+qXSSb5gwHDX6GIWnmlFfO+XR3l8kTo/WoFGQ0kZVMsCQcHmW5HOqpqU+T7CniB0u1qWIeHKWTDEUHERuIwmndSnpfF+nk96Wfb0RXrmcZxYRgpjw9GIim32c8eGWWYEYyUQ12RNVfkiZlV05sxMmSIgiiQijWDC0MeJiC71in7a6aSldwHiGi5GFRYRCGAwR0F0TTKRBypAIxwwHR/s3TwcjyJw/sIzhBJmVKvSssMggzjnLIG4yCKMqBSQk0oqtHXSra2duXjxzLe/gyvXiw8vj9+/PLl95+a1m+Pp9Pb+PiN/LOZrVsK0jjnMXH8dQaCJGTWSK192jGFAbNbh6zEptWScZ0KZ48qnN/76r6/+6Z/uBh3+4Efo9p75ne/R2TPy1KX0zGNIuwiG/UnUnDZS74nFeZAVUUsaGlWI6wP3xam996J25bDZ29nUAGqE5Q2IRzoTDxntRaVQbXNiW5EpboV00Iw721TZkqyCVQBgrja1dimnCRIHQqyme4fDvCo31teEmKj2dW4OlQdiXVdxFI5svTdZbBZT+aLR/+yOeLAW4q5RLDUruc+aARixtyZ6ai31X7/ZzJ4ImRZLIT9X5rEsQlVVVUHljz56fazTUT7eHx8cDA93x3v70/E0TIJHxVWhsZyG0qpSq2hqUFlaMhKiipmZSSTlhIkolCXgZ5TuTLtkNB01wnJEANXKCwaUZVG7jnALIgILQ8xIVVU1xCqUBdRgRklCTVSASLgOHjAhIrShkLtaRLtnTsNZz1k9q9VtIdDyF22GNdr3One119+x9puGY/cC2hjAQwW1meD1dH77Z1s+bwxLx7cTdy9799Hgew4mzf3X8tqzT4kdzSo2gGhWpzSFPG9k5YhwdIpNwNDYxAZUVdVgMBPvZ7tYtyk1szoYrACtjcZcuEhrD22g5unMam6X8s/ugEzIe/YJ+ZTEk08cJ+q7SbKcLa30B2v99ZX+oJv1+pR94/GvdTRJnffeZ5JkSFI4BwaitCzXUZKrwR/rDMyjJfq/HCcoxw7x56/tS6BuDQT3Tvmu6d82zIeE5+T4akJdmUXqBihqtFDFSEAKAhkxgazukGrdbBGBUBtN1bGuuhOodLeNxK8QkVC1dXXSRnMLhvdCp0/2LlycvHP1sMIqmKPFasq+Y10Zam6xTGPsjCdr02qyvVf84Mfp44/DpanrBJABHpyScihQRfgEXjwHryHeuXX42ad0c/ut/++/Hr75brJ9Z5Nl3QmJJwSJMXWUjw7cYdVPVnw2iGE6cmG6NFh6/mmcO4XlPlUloI7ReuNYY0w110oIQASxUPcTi8y7xOPExvJLL+1dOjc8HHVGYYujc6ymgeB6XpNonhIxK0se5WuV+Ku38ZPX8c0X00QqRhkhai7xiAyr6roOBcLsEtD2xXx35/r4Fs7PnT+593awHzLdfx+QHSXU10k2x427mqa5PubOsNyFKUwRLQSCeq+cFHATdK9o+eat/PWrkzduFJ9US9NkmZOlPOZtGKQeQzHadirefcjisb++8NlXD8GoecLOjrM2BRMKUXOmrn5oG4KhrhgZDavU+2R9GbHQ6d7kYLcThss6+aNXnn1mvf+1gT8HrAISFAEwg9TXXROhud8B5KNNXmCBBRb4zWERAFhggQUeEdSjYSZ1MEIXeCxDdn5w6cxAcrx3Z/j+9mi/uiPs0ONJqDCeYpDBvFGMpEpBLApCpupCKA0BAgiZj6BCCEBsa90fBsgAC0SWKz7bGU2Guzd3ku2LWy+cWXu6318CeoyE1VeBNRdLYAyzul60TqCuS1O1PRgEEgXVlp0KkBF/kaDBrx+zGMpRVYeBDY44wEk9mwRZLzuxtXTh4tUrNyYMxyTMAkvUJQTP7IrYSdy0CsMqz06devzVb6y+9CI63SN7hi8BsnrgBxhQBa0C1IhAhogjCSoiijA1BFh/7US6tIK0a5RYc7UQzITrSvaWrqImbYsYeVVmiFDF7Ts3/+oHtz+64lUe/0OP7hJWVrDcR89rVo2gAKXgFAkpAIF6z86jJqUIPsVqhqVVnD6XPvdcujdcG47X/vonuwf7dO1G1esPnngMy32Qjoog3s+GZdJ6MuOoVOTLHR/AgwhIbDZYhTcAmg2WUEwwmujOfjotXV6NymuTvNx5++Nkayt99snNJ58+f+FpnD2PjQ0ZpN0iz1ijkEZEE+1k7DoJXFWv/EufL0ZDmNxnIWsSqNycJfPD5ZnoiPSzphIADKZGBopZaVYoU29ScGZAISihFeoIkXoA0zygSJzACZxZakmWOKSHyB2JM/bGEoQjmXJkJJlIe/sTEBi1wOxXymqBDAlJWxnQsP/1SL1CZEAgGTomHRMghUKffOlMRChQjmx8OB7tTfYPxqM8TD65cS23YlIV43w8zEfjfJyXxcTCnYNRYTGEEGMMpkpQZjAlWarUGIkbU82RRSEDGRuYQRSZibnm8d3K8myz57mEUAYQyBHVJGgbzTAKRgTmlr5TI4NGDqD7XXT39cxga14z6BytPd9ua5v46XTmv3I0f7bZuIdlIAPNAhK/atybczqfzAi0CsztDkaG0tG+3Hepu46GKut9eZP7eqgAiqqiWCdJow7mq0KV+sn8UmYaLMLMUj9T2KPZOyCUZStzb/XLzKAUxpVEIwPMWM3MWA3A4f4Bg7yIY0nEOeeYOQEvJ2czct2k0806g6zfzzpd383IXTr3eMcnK53llf5gKVvpoZMi8XAAaut4OqL7jRE95G5xi1pC7mFLvizwqwMrOoFhgDRC7VYT+4aiKEgcfMKMjnMd4tiEkiLQdORmkVQDJUIAWWhCmY0v88Nv/Gc9NwZcHWOrL8kzp8+98OzHP3v7zmfXUrhIhiJ0OkwuKUcj0pgKI1RZ4odl8bMf/+jbf/9/gNWBQ4xWFKFKfCZi0QfpJ4AiRByOceXa+I03b//srelHH0/eeHO9DCc4W3c+m6rmilDpME49ppU5SpO0Mxa7wVWxubL5jRfw7CWsdOC5MoqAExbvv/j4MM+Frs2IaPOZp4bfevXG4f7Be3dKFMsrjKqCRJ8kUYNnB82sEj8K61WcfHzl8r/9txefPovumncyimXJ0k88BUYV646iqwuXZ63cPQz+owUyhjKseeLdbzwCqUuRGvFDEyKoRisDs/luDh4Dh8B7o/Dmtf2fXr718U65WyY5uuQMFsge4iGKxIV0a40zmCEEhADEJKpTcwDgDBLJGRgmUGB8GAadvvMohvHwzgrKpzZWnz7x2N9/6eSmYAvo1P0ch7rC8G9loHOBBRZ4JLEIACywwAKPBpRRpaKok/bUEy8BKbDusPKtUz+7curP373yxo07t3avF9Mhp52YJogOIBgiaRBjDYTKmUqIPnJFXokrsJEvmI0AK3+l5ql370FZ5oln5wdVTG7k+/s3iu1i+/3t6e+/fP5cF+cZa2DvE6nGqPZhDDcAyUxsN6DWFQXaIRmocT2Gog0VfFU4gtnYQBmiR3NZmUUdRAADUdbvnjn3+Ndf20oGb/+//z9aTllDoqFn5JzvdtOuSrU3YnZVKHOilXPnz37jG7j0FJx7oABA/etUyxgVZShKiiqMqAZtKkFmnJGqRpP+iRPZyjo6XYPX2qdYAXPCpbUV/fW4ThmBkRNKzjMxhKq4/MnNP//h9i/eXZXutSuT9XPns5eex/NP4Pwaw0bIp6jOYDNUKqVxnZ4sAhYmFFHzWJRV7jUMxMnGBtZOIMTu6RPdfHpi5yBnXnnyGSytBtMij912AEYz9n825vzSmA3yeSZdXNfJkKKqMJzYBx+PPruxFt1q2mG1XlUuC4bXrt+4ffvGD3/+6crmmfOXHnvikju/gd99kc1xNwExHMzyfVQRkqH7QKeLlYnUiHVOVMSgNBNCgYpy7XmAOUbvYcHVecuN8AU3mbnMcybY1DpbKyPnUInWEhAMc0Aa0Qkq3R6CIhaIEQhmRaAqOEplBSAWNjhyBHNkcApEMMErlBAECs5Zqc7N/Krc7sCsQqjltetDwoCDKCzAatEkNVWYi9ZzCcMBHaOl2NfQjxU0oBo+Pim0nJb5qBiPiukkH0+LIrfy3auXx1pNp9PRZHw4GY/zaR7KUmOYWCCrTIPGYDHEGE1zienJlYqUQFxn1aLJpC0nE6CNnzTNJsGAYgqG1U0uWkEhUkhKbCAyVlMyBERDiI78sSRNAA1NfzxfcVY+Zcp2xOOLHTH78+rN9Xw2SCtsMF9RcCwMMBcYYFPSh3kHkBmOfJvvovuP5sz+jKjk7u/Q5y9LBFDrCn/PVX3XygFEQqkVHEDeGmF8Q2SwWqjAZo3EEEEDFDALddaq1bVnLeMPJN1uE5bQo0x/H3ly9U4WRYidiCN2LJ7YGZ3unE7FZS7pplkvzTpplqZpSvK1S09n5LKk0+t0emmvl/V6LkvFrfKagDx8HTJkMAEKG8UpmBjExAJ2YIeaSWrbFtznAljg0YC1lgwKYQjr0Y1PRhoRCxhDDQSZNUEEMNfFqRFEMAUJmEiNm7Dzw6RJ74NagsZbW5PGwNrS0rNP9i6d3r91bYk0YaZAGbyaVdNph8klXmPV6/emqf/gxrXRu2/2eo66DhokhNQxANECAEYT/eja8O0Phr94b/jmB9MPL8dbty5l6VrW6ztCPtXp2IcIGMoYNCyvrqOf7QX9dLR/p5tsvvr8i//JH+FEHwlPECrTCioQSlxThPc5qFXC6njwdDrtdrsYDM7/3u/euXnr6rW/lOlEullaRuMidRQKaBRCJpW5ytaUbXv75o9/cPGDb6LzNDpbTvwoBobvOdSDDjJ1pGjU/lvFmkc5AHDM1IK/cDzSPPsVYQhS8Sn7bAjsAJ8qPpvgT35+7fLO6OpuMaZUshUvaQCXZV5bFj2szYcU4gEQK8eKIgTBWSWmbAriKFBwJCgE6kGGjLg6zEfTdDo8xdWLp05875nzXz+P04wekAIeUKB0BC9kcJ+rwrjAAgss8NXCIgCwwAILPBqI4AkzQA4QU1eZN+4RDRgDQfcUenx+tZf89bU7nxV7LFXWWx+WtU47GyGwgmJiwam5ShWSshQMMOUi8A4AYvlQB9mGYESadEn6ue/uTw539sOn42InbD97ov/txzovLMEDqWcgIgRAYVJvUsTdHW4ARHBoU22/eqhjKVoXZNf1wcZk6iEKZyCtCe/NMxtfSzdOnTOjcPvm7tWrh1c/G+3thNIyTrrMkiYVoXTSXz95+tkX8MzzSDsHZRik9OU73ARAW5otL0NRclRmqNpd+jG14ENUDE5s0fIaXBaRNvaNChicMjg2kSIysEbmkjBCnvQAGG7cOfzgg/zt97IPPzuRrl59/V+OTp898e6Hy6895159XJ85uXJ2pY+MoOw8oloZCUAUMAVCFIZ0XDclQg5jDRZKClVnYw2Jy85VqTl0+wYJKkk3QZ2NbhAD18IaDz7apDqNHe3lZKgVp6AKA3Z2tz/4eHLl+nKhq46qSdEp9aQLU7MkFnvjQm/u3/zw8vb3/zJf8Vuvvyjn1k49caF//iLWt6g/6HoZmTAlX77XMfM/NGMixMbBmZmgDRfBBLAyG7xxY8r60KBcS/Fou3lcG8eRzSXCNZ8BqJV/KIAAYoNXpFGzCqji1R//2IVy0O/0Tq9ja8UnWIbCaGzDQD6CGRyQJGS1fO5s/cwQQmDUdgJfqQ5c44LYRp5mGdYz75AEbLXICwGAOMRhJUpmwQgQgnckbC7Z4IGxRmfWrYUUqoAYEPee+maBKi/LaZEfTscH0/Eon05DefnaZ4XFPFSTqhgX+bQqiqqaUHVttF8yBdMYq6iqGqEKM2QpiNgxM4sIiTAzOaWuGIWarTGjYKRGhhg1mBkJLKoRN8UpwhxpFtpsuPi2IWmy++dy/EGIYCP9vET++YKAGrENnc6vDficL9c2lw/tQaB0vzKF+S8AmEvqrysAYpv3Ok/9t7VWR8ua1frONDtWaFuAWbSg1ZFvF2GACdLU1sEAbRwgan9NJjhiZkfk6ltHo1hgVbUYY4yqqkFhVu4cgIiZXeP7II44Ub64frFrPvW+49NemnV9mjmfkjz7+JMJSccn/STrp51OmmVJ4smfcMsedWeCCSx1lR4gcIBRII1KCmgkiLF1Ot1ZugE3T8ha+uU4kTR3T32lKvwW+A/AZsokCgOT1nn9LmWoKQLFVmXNzMzIpzXb394bVEEZJAAxkx7zbrinAfjVQxs7+qY/IIRAbGByhounBs89uX354/3d/RWTlLM0cKUaQsgSxwHTYsLBp5xynr//k59eOrGycubUWr8HCYiKYoLdnWpne/zJ9b2fvzv82Xv44Gq6vb+Vlz6iw9FzPqlCkY8ohqUkcS5FQG8s8EtVjFcO92/2k95LT5z6O9+kb389pBwo5iA4sbp2S4hDSS75vF0joqqqkiRJ0zSEUFWVZ3Ffe239g4+vv3155/Kn61w4V6EoVF2o4tQglhFDlFeELU5G1y7f/NFfrg042VzxQlFoBGVwIk6MYcG154gRwO7RZv9rzHqGuE8AAABhfjyi4BKO4DkHbgO/GOJHV6bv3Bm9eb3Yq5JSuml3qZN21KLlpSEAn3u+fgVgQDwA0+A1pBEOyhaBqLBIGokjVAkwdsqMKsvMJoedanSu5187c/rb50+9vIWzjJ7Ca10aqMFZIAoQInS/Yl2yBRZYYIHPw6KxWmCBBR4NKGDwESpQgSWsCAGRPHwMuDCg1fPY2Di1vLb0o8uffby/v79bDtLTJWvkyjiUrBEwZUA5iqgzFSdU1uIBAsAeYvY/YATyropaBCVOqmylok4VqgrFv33r+tWNzmS8Njo7eHnVP9ZxJ3wHoogMANwKE89lBdb82le85LQenkaCPwoAAMoOCHARCDAhj0SwtYnl1UvnHsPly3de/+mVn/z14fvvD7fvbE/LMlT9Tn+CqMvLj73y8uarr2F5PZIfYdptpFC+NNoAgBallhVHpbnlBTRfAVBBOyur6A/AEgCdkeMKVhY+ulaMEKgeC4UUjDCtLn+8/c7b2e7eSaMLxgUhv3nr6nDvgw/flDcfO/Fbz57+9ovdJ59E6uEEniGuyRY0qGraZQZX4Jr4jeyjc8GsTCwTHztJFc2BQ4yh1G6a1kw0t8l6X5z79gVovOfuqli3CChGk/H1236cn067SyrDMO1mnf2b17njB0uDXtpx4mKgYjo5iPFn/8//ljaWTpw+uXnusc1LT6698Hz3lWd6a6ceiLAwAtX5xk0GHWpDwlin8YLJIMZcpyVrXYX9AOrVDwoFAqm1t54YWHl+SNxuavPGgEbO3+Bqe4lACIpAr//Jn41u3xYtLpw//ewLT/YuncLGMlaWewJ4BlskC1ZUsSwrcoGTtN8YDbQnNrY5hV8tWBsAmCtAIUOe540TLzMx1Zr7bCypRwBUjuwCAICDRjCY6m8RwARS2DJ3FGaZWKZxmXOUBbREtffUOLdyWoVxNR3lxbSY5FWYUPH6x2/nFIqqLMtyWhZFUZRVFTRGWFQNUWMZqxhiLKJpoEAdVY4Aah2hxAkxQ1xZlkYwDiAiMSJhZnGiZZjXKW7Unwzzru16RNoqUWRAj1v41hbNNrPMbc2Bg6mCZf7T2hD73qXauMPdxPGv9twStWwlA0rWTtt9YTuaD3BkVToyOjZlkKp97rKKWtOrOXa1VDYrFKgtIc2aOok2lqDdrBMRTU2DQiPMSBVqIkZqpiXUYIUBRMTmdAxvrrZ39pKIiGMWZpewY0m8T5Kkm2ZJkqQ+SeG+fv7ZDD7zWSdL+mmv533HZRnzSrrkYAl8CkqRMKxO6mdwq87CBIMRmZGxcF03BNFGEwaM2o+GSGtPAlOLqnXsuZNl7UE/fg6+UppfC3wx6ueEzfptqqRGZqRVrIjUG7FjsK9bP1JCUUEi4ClpYqUGjrDG/YWMDHR0B0T+tdnetKnfwogEh4ittc1Xn7/10Xujn73ZMVtjkdK8EYQYYASEqpqOLZEu08233z759BMrX3sZzsEM12+HG1ent26/9e//HLfuhMu3/LXd1cPyhMlq1qHU5dWwtCpHFRNOJQvOSTREo/4KAq5MhredLX3tuUv/4PfXvvkiljNzrgR7uFScgCPMhIqy6tDnEsoiEmM0szrgp6oQhvrzL37r8OUPb+/vFsMD04qoisFgrqzgKJWEA0goDlxcjtNrP/qhbSydOndKzp0X+CliYewYEhjROQJzLeqk4ADj/5ju37qvqG2/ftZbVGqtkMDwXTDumPt0qj/fq350dfiXV3bf3Z7y+pkyE7gUaaoWrSqZjJx76ApndW2dmiicwqkQXBQEjiVzYMBUYnAGH9VrESc3VmRyaX3pmxfPfe9S77ku1gAeWscTKICbMuAABLCA9auZh7XAAgsscA8WAYAFFljg0UCdCQUwmUrthSgBptC8Z6zWJ8LzXfhneivZxZ99fOWjO/luuTuRztRjyjDRwBRiGgjROFHHYKgQDFyh5nPpIXbhlEDOFbGoYkQ0OIHrwHUqCtbJr07yH358a+/O9s2N7KXTy8+cHGw577nJoq2ZPodaqrIxAOAZ3TOLCXz1xhdz2eQzQhkwOGIgCRotBKfmJEEvQXeA/uDE2vLa2TM7b71x8O7b04+v3NzdS1QnitXzpze/91t46UU4PzRx6ZK2tmMPtkGwOueL65Q6u1uy28yULKj5Xg9pF8QKUaWGamtiAA07bQ23A4MKqhSG7VtXfvqzW2+/2S2mp/udJcCdXJtMy5CP888O88Nbh9c/7fz8XVw41/nu99xj53ubJ+GSVhlCaplpAFWIquqIU5Ge99GvjJCPIQZTiYCEKmhlkkCsEX9qDvLf4Eqw+TUQQAFQDEfVJ5dvvv9+2N7rnOjQZFrtj9zmymBzuUoQvVBUCZWvkJKmZN2lE3mw4r1rt37+8c3uT9e+/tKpvT88+VvfkZMX7UEoC+Xj4iezEBIA1BwbPB3J7zxkaIQa4Gqyb44WAZrDZdRopNQRO2/kDc1oM6KRgo74+7/zu7/48z9/46/+/M2fv77zl3955vT65saaX19Z/fa3sbKK9RVZW5NeB+KRCAJBFVrnPDdnuSUcv0IDTiPA7k9xdLqt9NOR0jpgyPPQhHaYiAxEZAZFWVbGBm4kGoyNiBhajHImY/EkEHF9kS4ninQrXYvQmHFALKAVygCrUP3hk6+WqKoY6gBAWVVlqILpW++8XcWYl8W0yEeTSZ7neVlMUBzYKNeiDCGEYGZggwcxltN+VA2VRlOFMTOEmalUN+P3ZwIJSgBRbGc2NxTqmJDqTNyFCNQ05M3U2vdoZGCU6ej7937nrmXn4i8PC3S0DWYENNN6jtpsS47tRTPlo0+PLVvvKc3kRdjahP76oBFgZFyXabVaSWRwxq4wM7EQzZgMQuxFhDhMSlOlQGbGIOdc4lxm6XLa7yLNkjTLsn6320mzLEm9yLNPP+OIE+fTJMl8kiSJF+fZ99B1EAfvwSkSBxOwQAstxFSUCcoxsCkZG2lIEmXU/gFmBjUzYuXE+zp+oqZQaiyfoZ1M6giniGvMSWvonLtMC8Mv36ov8OuHMqqGf1aCAhHUWMEqVw7WmPmWAZMCh2Odlry+VZeiMnt23F7ps0CvMcAWQVzrYD7860Fp1ngpQBBDYD4s86WlLr/ywso7b13+4IN+sA6l1f4hUmZGiGUCZFmipjSdrC8tH16/VXx4BW+9h80TuH792nvvbn92hff3D378s8G46Jc2CFjpui77KBalLDI3RlWwOO+JUBY1Q+sGSbKv8U4vGTz91BP/8O9ufu/bOLkxtSjUY1gCx6DawUMTVpB9jiRLURRpms6KAIDa9JsxVn/huVde/c5fv/2WHt4xrbwFpyR+MCmgkonItBqLFkkSlkRvv/PO8MypE09c8ssr2dKJ0qAB5OoTxhSZEZURySC1H4q/z9Y8KpgPaAFOIQRPMMzbzlBVV5IKIqRC/1ao3r05/MX1g9e38/cP9WrhQ2eVuqswAFyBqhgQzROlzml4mCkNpKACBCYlGKnAfMFSUZg6NQFIoUFM01j0AzpxupLoxRMrX790/tUL6VMOy8DAABtCBVL3dRybMYmABY3A3EPchQUWWGCBXxEWAYAFFljg0QDVaj4gDmoWIAZSUAWrOEmn472CsrTXecph9Yn0TOepd27s/ulP3ztMOvvsVVzgFOxBSQmvKtHga8oKQWCxEYimh5hVbxwgQTwaKlmhCjIj2rz0WNy9c2X76t7uwc5BdqBu1Ft7YhVbQAYI4IBaPMWZNvKaABoXUqB23qKvLj9gdJwZDGAHISikUi0VCUnCMtnd63cyXHycz53eePz88pnNj/vf3/nw8t6t7QouO7uOF5/D8hKCHpZx0H8wQfkGBJipqrYky+d12M3M+RSudnGrCR1qc33vcgGuh0XqQpU4wo3t3TffnX545WRJa1nXVWU5rcj5jbXBEjSv8vKDzw7e+eh2J1ndmfa/9mLvuWewuYFeH50UImzKyBTccQCcKHGE5nGqYZyUkqQCTtHxQCdLjJDQnG9Fm/9vZLWM+INgptDCqJl3Rl2BgKqoDg/CwTDV0HVewzTkU6XlnXwUjdXMKzKVBCzgDmxya2+1n2VR9kcYHk7Sz/az2yMZV3dJLX0xrA6rHL+q6zTx2I5DlUC1U/GvLxneqDYeUG5+lACCCgIj0tHlxECixg2DyyBAahUV42+8+vT2zZtvvb5z+2bx8f7tjz4emlqa2L/+vn/szPpzT2+89GzvqYuysYFOX8mxUDu0bKwOfPvLXy0w6XHOpX4fqoqIGI1Pb9vSgnuuCWUAAClAoABLkwzNjTm7SSPBry536ysgWlCQqQKupsRqNSYF9+EBr2AgEJYANQE6CB0NiBEWYX9w6pUILRFKVGWo8qqMMU6o+HD304MwOTw8PBgeDofDSZ5XMVTQw+Gw1JCXxbQqQwiNV7yYSyXSkTZOTfpHBupU/3ZOa59bV64cXan3NwGeP6l3nWC75yO7Z/7D4x9mJVzzvzL7894twfG7slXywXE5oDnUNhmNDFCtfVTXNsGsdkSYLdXInU0rUiMlIvbi0jTtUpqIWz+1xqCUXSdNB73+YDBY6g+WfPfp9fOZpZ4lSZLE+QQ+gROwIghIQAL2kPZhVddTMbcC3gytr90e9whgAczARBZNKVAMAoM6csS1swTPDkNbtNfMMQNFgdR7feQ8rPVzx7n5SqbP4zEX+CpDgZLqgLEKolMVC3U5XeIISihLjHLsHEw+u3nn0xu7O3sv/0/+U2QJCGDyYpG4BBkoor4FrL5S2CJgpAZ5uK43d1lQwJiMFToxXWLGybXk4tlRL5tMIqSTh4OYkhGqEFzCnW7PiiIYdXy6vbODK9fxkzfQyT57/7333vjFcPtWP4QTZRiY9Xza7SQJUFbV3nQ6rYp0qT8pp5GAbgrmsopkLL3OThX3snRy+tRj331t87vfxIVzOVn0qcAoj4k3MIUQVUhJkCT6ObZAMUYAIjKdTtFWAySc3Lp9sHXyBJ56trexOfyICsQUIuTYZZM8Kjs4N80jx8In2meRG3vh8tXikxv+iWG3v1GCpW6mZocL0YAIVWIBSVP89EjCCCZtlgmMFIRaPR8AQxCIA1ACAYhADtwCPhz6n10d/+Tj2x/u5YduWTa2NtdO3D4MTaPXRIo5MAnkqLjloSCCA9QYBFAkiZTmbIUAEuEqoAQqb5NBrJarsFRN/87zTz99eu3ZM9gAUqAaT6eW91IgTEEedflwZAISJ1/J/KsFFlhggftjEQBYYIEFHg2IIWuEsGv6qwQFeEMiZtEnrkcozcjoFOHEabx6Zm3ZHnvzzs5Pb98+KAj+JJbWgD5yCp5iDilyRsEUiApYCQWsD6QPafuNkAcFCQTQEhYAwBTBJocgjenqiajL74wPP3j9xg+37eWLa//DF/pngA7ggbSslut8T1UUFYTgGMyIoYBVjphcAvfVMgWd8R1U83uzDxi11gWDMo86DmPI1tZAQO0Od/ZUsvkHz7z2wjO3bv43//X/rb+8dvGPfh/ntmw4KlfXT/Td3iT2uw86ADakCSbToip9mqbdjpqFEJzrVFaqKiAiAmZRI7VQVkhSGPIw7fuuBzBS9O4/hHPAiutid/fq/++nh7/44JymJ8pKJ/tYPTEc7ZWclVpCkYWwbtyl9FT07/yrP/v0+z++fv70E994ZfMbX8elc1hfZceaj8mnqSSMBCQQtiJama/2l0OtPwN4hVMQAeHocINgTLHh0IgekDlSUKGFZy+MIi+dQVLDJIfQv/uX/2LL9LGNzcPbt5c6/aybRiHqdaOgTtolJaiZqal2TU64Xtg97Go2cp2D/WKJutg890DspAK5BhJ2YK61MWAQJlAFNXBz7klVNQkKNfIPU0O2zbgXgHWO3CSYR0mogKEFs9DlRGCIpUwLBwKJgsHkRHwiUENedv7ub/8h8j/5v+5O3n7v/Nr6KZ/s3d4tpjs3L99878dv/FmP/XNP/MH/4j87873fNg0qCUmd4w2qY4H18PmrNOKsAzZ1mvYMDZOaOKBJ655pXitDpQ5dzfLmGovZcFTmgRmpTLASJFbrXjgGACEDlJyBGqqnntYyMg4UAGoz9KXOw6x/cVa/oW1dVQl7sne+hM5+srXwxAEOC4RpmQ8n4/F4PJqM8zyfWPnx9rXCqrwqp3me5/m4zMuyLEN0ia/lsAsNVVVVMZQhGGKvl7V7b9qazRqBmWvRIRIWEWY2IjAdTsZgqj+qdZNqXaSqqqxdtkkErm8OxwCoRf3+lz+hsy20pkgqBgXNEtWPYhqudtS0o0XYALVukpKBaokbM1WFGgCtwmxZnm0qaDKZMDkv4r3PxDvnPItjLqa5F+n4NMuyQaebZVnmk4yTJ7bOdSjJ0rTT6XSzTi/rdJPUi1vHGreXwmxbPXiAxNdmw0dFCvUXvLR8f2s9Ul9xDmiDN+3VZdQQVY0iOwEk4FrvPQBQxLkwR/1O0ERp22cHkTjTuiUBQFRbvNZxg1mLPqt8qu8pwSIS8MjAAAIzrJgMfVGlgx6iQhUWMBnicBiv3fzsnQ+u/uLd2x98Mr65OyrLG+988Lv/5B93f/u7gPKkVILvdhUeABGJ8wLUNQQOBiE8UET9wcFHTh+GmjhlZualwYn9uL/i+dRvvfbUm+9d/+f/7tOd3fVepxQ1MklcqVUcDY3gyE92dh7LeqO33vvxWx8EItZqPepJpdSEUTmx4KqhKFiM1VikzLiKA02TJMmkU1g8MJuaFuyudeX873zrG3/ve/K153ByDWnmyXuwBE44QQkQnIgxcoT7RBhbdDqduqXq9XrNnjJDsXX2BArgzNln/4v/4vrkzqd/8ifM6VZ3aW/nIM1WI7miLJMk6aTs4mE+mj6zefajD6/+5F/96TNrm1snHlvtd8sIlEfnxJoEirnm45FFJCsRFMEHS0GAgykqRTQkCYwNOjItEl8BU+Aa8C/eHP388u7l6zeDy3h9U9gXGu3wEAFNrlX9iBU21IOjh7oHFcKIGUKJUjo1CpRqkiEDRJEZbIT963p4s4/w9c2NFzbO/aNvrHUM3uAMKVnShTcyBEoYpkCAkZDrwmndq3hUgzsLLLDA3zosAgALLLDAowFSUD0yJoAJzMZcZ9ErUQQImmhI1JsChqngH7585uxOv3vZ8/U7b+/fsYmifwbpMrTO/GcGCCVrzlYYxB5uIjE1PURSmAEVmTKimJZ5iGVViYvJUux3p+PJ7mGyfflgHO48t+GeOXnqMZGtxBOACpjkiAFUa4uQJkRJQo1V28MdED4Q6DgFc1yzXEFHPGHD9hEkrTmPFBIQDR2CxNhz3/5f/s8VNHju61gdhEmINRVSBnrAAIDVZI4XnyaUOIUFGDmpS0H0eP0uE4XJBFWAqptl6Lr2DN6TdO4AjMv47pX99692DqpT0j+RVmG8V+xsr549uUdxHMpYVgI1BQcdBL0I6Y7zYv/g1t7e4ScfLj/35NrzT8il87yyzEZQRVXEygies85Kb1C26vNNotmMhqbZy4wQwVorkTzImNMABRlzAJFqFYMQQQ2hjO+8m+/uSZFzpaYBiCWr5lNkxAZW5yI7hY+sBEAZxJHSwDApQI4S8gn4gTVwTRARSSMr6pzYykJgCwiBicAJxEE4ESJC/HVUARBUal/u2ZEHbh9MZKlLDCHniBgqULOy1+vAAOYATCxOLAAhZev7CktOnnzs8W987eZoVOwchDyc9J2Qx55hlzUBxtsH4fJVvHQoK0sVqggQiAgeTLHlDeWrZQp6TMl/lujdzmmCATOZk1ooob2N5mon6vd6V5MBcARiTUO1DGvrw9x+0eZu4Zagrn+35piF4AjGR6pRszcOECTza5pJTm2gZ0BITBPTFTVYhAXoHexWiBGxstpLIAaN0ezTG9eiaVQtY6hiCCEEVbV489ZVs1iXHwVtjGjN7MbtW2amLdmuGqJZZKx0+0HNzKJpy6FHI4iIUiNdZmb1ezaYHhmTzFP/d2uc/YfwecsSi1Ktp998h4kAhKIkIgbV0QtmFmIHKvcnzkiI6nnMXoiJaOvEBhEJs4g4bhYhklMnzxHYizjnvDjP4kSE+OzWKVev0zkvLiHnIA6yjlUHFhC13qkORE29yDy/37xJITO1vJlrJQO11/Oxi6eutpl3XW0zPGsdIzNoq8A1q+QgmDuqWUH7y6ijTgoAcT4wEOFmj+u74l0693622CNNIP5tgwDT0f5Kv9tzGQJjHLC3i08+wsH+5XfePNy+c/vK1cPPbuJgshTlou9h6cT+zdu3Xn/94voann4cnaQPGxV5dJWTrC2UqtWE9EiK5aGBG2+WunzzyG6AjUE2jeoRe/3u6hMXt09u7u9e6bEEMsAiM2tt/mFi2gnqi5gwdU3NzEX1WqamhDBYHgzL8f5kUlikNM2STselCctaZ7k8nEwm04Px+FDiOBGsrcatE6/8we/3n39KnnsSW+shSwqCAD7UjrTcHJK6K0x1Z/gB7hgjqAeV4ESwsbr64ks3PvpwdG13RWVr41RV0M60mJZjn6DjhCl1RD7pVXv71z+84n/xbvLEC6tPPOcC59O808/qZqWuErRj7dCjCoMaQMTkVcuSywLBELmJ/Pe75AHIPvBpjO/evPH2dvirz/ynh0nhtzq9TJybltOqnIqGRFwEK6Q2fUGtv0R1ZfPDinCSqUNJGqEajYJ4I0YdRHOMgz2MrqPavTiQ757e+t3zp15cX90MyGI7buNArIFg9V8EBpNyfUdy24d4ZAs8Flhggb9dWAQAFlhggUcH1iqTGCu5EtBGvL/upJFjdTGIOUR0CGkCd3I57Xrf7eDK3vuHVTUZgXqIDMdwDCWYqUYOJSiJD11DmVEHHxCcRkEQC2TmvJ9GCpCQdGMnrVyoSrw32dv52TtXtvytIV45e4b7JMCKAyUdxAAtmnxFIkWoYAZK8Eup4jwcMBp6gwGFEoFE5xMY2RitSga357b+U1kgiWOHzGN16exjF4fDka2sE2RKwRMEGCTugSRuDKhMEwGEkkEv7XYiIaiSF4UpgYlgMDNSYyIPyvf3MR5BNYFGVWKGb4ZyOvfbZBCCNy5v7F9788NP3/rIbw9d2gV1nC+E9c7OzkFC046XfqrgaV7G0ZDHk82st5rHvcOD7Z3dax998Olbry+9/cTSExee+rt/FyvLWFmDy4S0QgCUqecjPFrycvaaEw9pZHNmlsUPMuCsR6oEb0AVg8XgnIMayuLNH/wg7O+nCg6RTSHQRCax7IYkDSCjJHBWMRsKh8CITIXFRAhGBVGRuumgM0jogca/7XDeEKMoiTEMAjXEfifJEUtoHbRQIFLUWPmH3KVpqMOjGv9mVqfXDVy7QBeG4GCpBg4BZQWmQiRnykUCeYPPocNOtYlEnn/80vTvuGl+40/+4tru4ROd5bQqN6P2I3GJqzd3D19/B888g9deZtacooIFxHW/LeCogv6rhHvvyBmzWZ/8+fBAgkjH42iNsI0ZULcVR59G5mJGoBKkZfhlljg4L0RjrU0hNzdqq8PTkLrz53Cmp9avSwpm86ltlMwUANHM87Desy1s1knfkUydwdXxD+PHn4owhUZoQFRogBpiRDCLNZsfY1TVYGpm0yI3s6gaY6w0Nh/BPrl5raJGryzGGOq3sPF4XJP+9bGylqY/2N+t93aetW9S7x8ETbXB7KQQAVDC8spa/Se1MwUEIEtSIvIszOycExFhdkYXTp5xoNpm07M454SZiOrvO2LmpuJBiImEIQRxYIFIoxJHAgKsJe6PvAIIzsAER62dgjSieE12NLVJ/WgvgAjTuWcNZmezyb8/clGm2aU3k++ZLVBfEq3eV2w/ESAF2PRYTK5Z6mjW3Jlgg8a5NvEewaT7aD4t8KiATU9IQiVw5xBXPsON7fjhB9feenN059ZkuFeNJ+lwcrbUVU7XXLpS0nhYvZ3fvPpXf+Wq/Fz8fbz4HNKkE8NhVbl+gvqatyOCGw/ZAoCsoc8NMJkFbpkMTArjUVH0ur2Nl17Y+enb25dv7eZVl8kZq8XIYAUZGOYNLphDVCNWcxqcaWoBFO58cDlb7Z1aXg5ORnkRh6UHL7kOyqBDneR2mMpkbUUunV56/lLy5PlT/+AfYGMNWWLEEw2mTowpENTNxUR+yTyAwMgZVYperNLTW53v/fbqp1fv7P3l7kQzjZarC2WX2HvvXSImxtXV3fGEPXeXo0ooAsCSoaO1iJOaaNU874jB3r5SBXu/DErktQ4Q6tpSYoiAPTg1hyGwDbw1wk+v3vjpxx/94lZ1p/tilGUss+84i0UoS5HY8RxC4YgiuWgusMBckxplv+S5+zJggwuRUMbojI0cGTMIiIoiYjqmWD290v/dcyu/d3HzpeXeGaBbQiIgCAhKGkAKia0MI0MScmzc9CEe9bO7wAIL/G3CIgCwwAILPCqYkZ0MrqkjquBmI/R68C+ssACGANV0uNJZ+tpSd/DihRMrp79/eeeNW9Ob25+iuwrvnReIaSBEILBBHn4NZ5PYRwaGkjWEeJZlpVKoMAlKwugm6EFoa2d8+d3d6TTe2t2P+ydPvriZXupipUdu6gUMruCFWRlBQ16WYdD9CgUAyMgb0CZIRtYZbU5ohq91DGDG+xfaZNhHdmpaggUC6RgsTzVU6iWWUC8QoJ89YPo/ITDYomO45UG61J84DiGmItVs4NE4NxoInni6s4OdHcRLHcfTWDB34OvUZK2p9vk0UlaWbOB8L11dw/rqndFE80nC8GkyDXkQQIlISsSKgnNYyhyGI09+M8mWJEhe3L5ybXtv5/pbb6cHk+7pUxtPPYvHn8DqmmeChlAOHS01KUYzZuhoCwwtxWnHPnuQQ9RIWsCiigHiEArsD6+99W631AH5BJUw4In6iVaVUziFKEThFZE1sgaxiqxA5diYpLAQMlctZXAPylgowRiaMiQaosIITB0WNY1aFVaVTMLewYkpqI4FPOxb+PjxB0BIHQAUOorVpGfoOUYAQkSswJSqV+ESakIRYoBDbwfDzeUuXnnhse2d2x9/fOvgoFeMzxKY0DNdj9jfyYdvfjB+6aPeM89IP7WEK2gAO5hrDGfrpPmvliYIff6fM559dpLY7tn8IwGW5ito2S5BrRzWRD2a2bXxsrXkyrH0f9icU8OMlr1vqjUAAiXHlZ2O3lDdYiEYNMJgpjBEL0Z1pqshWpvAT0iTZH5bDDCYITKgpE174eY2oHcfwjfAds4P47H1NLz+wWTY7EsbA1DCrALgXumeX64C4F4poboCYJb+T22UYKnbnx0wagI0EMMJWpK5OTh6fh87wO0cjjCAW0L/aKkqFLPAjNQ/bTBoGUAUmURcEz2g2TGdUfZzTWXOhDn/nBoRTYp+natfr6HuS1A83mQR0Nx5dLylbT5knYUS7jqgc3s69z60v3tvszW7whd4VKEgcTgYTX708w///V/EDz6mmzfj7Vs+FF0xT9Txrp9mffVuUuBgP4Ri7fTyZx8fflIVWZZsDDJcuiRp0q8CW20eDobW1++vQQmK6jApWcUwKBHXPhxkIMRB2p8UUZn5wvmzL7+0+/P3t9//5Izreg0Aw9jAYCWr86O11mojqNPoER0imZ1aXQ2g4nBSKJgo8Z1+1nfJ0ofvf4SsixNr3YtnV1+4tPTKs52vPY2LZ7GyApEAHlsVjFNJHDwboZq1LFrfwtIUlD1Yf2AaQRn2g9uSLl58+eS3P9t959Pddz7144Nll/UGndTzlLAfg1aYwO90/KmXnn/xd76z+urXs1NnG4/clEEKCRXHAGhNkEdHWlfsfbWe118eBBSTSZI4dhl7B2FUEeojJHSwD3w8wS+2i5/duPnW9p0rB7pjfVnZigYYSoMFNaLUpVmWTkaVGgjKpGS1uOGvoXyTrRIDG4HExBlQacxRFhjvn+jhxXNb3724/p0zyROMZcQwORQ3aELNpBURIBFSP1sU8KBIzMytciG+ap2xBRZYYIHPwyIAsMACCzwiaJJvGQwFmzGoyeZrK/rrJGYFhbrn7yM5WAp0GWvnk5N26kR59fV859ZkOk3SYJ0gZGZGGWtCcPZQi+zJ5jNctI43mIJ0nGulpACqEqrgBEkqCbrrj49GO+9uj+7sb9/aza8NN792dvXSKlY76EI6Jp7MwQSy7FJ1+tUyAGhtG4kQW7XPWp1eAKZIpmQsxrWYeSQoWQVzYEfOQDFURmTCDEkzB4CI0q4IEwFVVbrEf/ntUUCFCo2OGcuD3tryJHGhCF5IYUf8oCpAAkqYhndu49pnmDyTDDplZPMZMcFgrFWbO0xGADfOb2sb5155dTXz4/fePvz5zz96923am2SxPHPqtCuLXLUaV5MwLWPezfzKYDD+8HbP9ZB0szR7LMn6XO2My/3h7uX/9o9pdXnj6fcvfOO17kvP4/QWlnsu60NbhrIZnaN5zzSTTakpJj66Kb4suJVIYhhFy1gQCaMprt6YXr+5SdwP8GUwsxAr86SARE0iWJktAKykpdjUh4ptirIjKqShUmRMS5m6JvDzJUGAofIgR4wqYFLBCJ0MjnhapRQqVjUSUkfmvEAeen9mlktOxPNFGKYa4sTHck1caorDHNt3MBzh3Cl0uoB04DskBWRX8zFCyv2p6n5RrPT7+NoLW99+dW9v76NPP0u9WyUTUKayUlS7n94cv/1h79VbuHTaCxfiIqyCJfwVFZv9vNbzbp60JYibEM+9uIsNaJlcgbYVOO16DEogqNamq3JEjRkhMEe6ezV3YfbzBGsk2HEP/9qGJTzVO0kQwDxM5u7H+psGAvKq5txnefrNakyl3TbMMuvrNodpNt/q5HrCGb+qTdo7Hctu7W7MRxdmR42aYOtDgTVaFs0Bmyf0a8xo/drTlglaldTGqKg+DmoAhJrKsNnBIQMQZ1VVtcoQ2kOUZNndJ48AcJryfUJM85s128r6ON5ztc2vVecWiYAwnMT5y0nbgBNTnQc9218AENR05/1ugvueFa4fJkd3BH/h1xd4xGCKyRTXb1x7863Lf/UD/8m102pbjNW0E+KE2CyUmE7LEqzEPlkfDFjDNC92r3zy0Q9curq0NOjj5EmfeKjR/OO+7ks+7KvEGv481qYUBCFkBjK2aeh0Ek77+XTY7Wb9F59dffrS5U8+VUBU6iit1ZczsUnTcBGpwYIzQI2iM+JkIIdjLeNSv5eub8H5G7v7n9287M9s9i6cO/HCc6svP0cvPI6LZ7G1CqFpGUAUSDWSF++RAFACy/FcDCDBAwoA1Y1EUXS66dR1t22y0Vvpfu0ba8++c/vTvcCVpYweD7W8OpmOIgZL68nm1hPffGXztZfxzVexuQHnENRCBQ3UcypaQAOYQQ6OqrYo7ZG9txnY6KzWOVIRHJiqxE8JE2DP8PE+Xr+69/PPbr+/M7xTIaan+uvrBQMlUBZBS8QAUKkYFRrJw1iJj1T/65ERPcwSbBOyHiwlZihZNXU2kmKaltOTYi+urn3v4qlvnMNpoAcIjJnhQptxUBeYEbflN/XlZrXoqrQP57+B484CCyywwK8TiwDAAgss8GjACHBa0xC1ckRNirijrnVdU2/CtTIQZZ1uHkyCriS8xFg7jbPJ2ZfPb/6L19++SXazKqqQGGWQDjgBxB5mCepcuq4aOBJHNEIteVGwc2nHAwghxnCIKFUhnXQ9F1eoz6fjyZ3pbrh+dXJwcbXz+09tLQMDQheURmRKnkQYmCOyf/OwRrCDZPaX4Sgll11NutUZl9ZUdURE1GpOJAoJpYIJCWVU+2eqdwBiFQqDtaoPX3ZzQC7Xcc8nGPT6K8t7WRqGUzWLdWptnedrBhiDPVOxf7B95fLG7dvUP+eJYlUypaBKCQpVqGsDTzLbisdO9x8/2f/trw2+f1J/tD796JP8s1tX98fJNHQoWUq7pXMHETHEkYS1jRUNKDQvRpOYuW6aeEuWy2oynh5cH29/Nhpdvt1/68PBc09vvPxs9uSTyNz8oNbIrBE4pzpDcCZGMeMjH+iM1QQiBxUFyCEo7uxee/Nd2z1cgri8pDIQMC3yooPAGk1BMA5qTLAgWvhQiUWJZRWIxTO4qFLhbscrwgMNyBkIRd5LPaLD/j4+3cZkguVVbK1gY6WTUEe4hALsoTCDtZfaQ0OjHzJLaW6J6XIyTjz6aYZYYucAb7y58/O37ly/fu7lF7onNnD6MZw6g24/9XQq6VZCJeygRFlEELC1ce7b3zzc2bsZi9t7dyjENEzFshX25Wg6+eBTvPEezmwlqUKCQgIswJIjYfuvCsjgjl9u823R/dqlL7hz6Z5dY5iKKVGYy5lWBiupEZSUjQMpG2tbCMJN+3rv2j9/5v1YWK2qo6/Na+OEUM9qprOPJKnf3X05Nh4wgCrM6mmESZbezVkDAMpQoUnwb5L5a9I8SRJtCwKasgAzQDUGA0ibgoBYOzMSfJu5/yWnFmJTUsBUzxGQEUScEdrc/NpNl7gJmh5tOFvzl/e9o52Zy8e3vKD6cAmDaqtUgIB45GFwDPVss6MXYGaUprC5Yoe24sGl6dGRnDsTn/e0uG8raYSyMVphoLmumikcSMWYaOZUUUtN1UFOvjuERdRK/x2fbSz3uxZnUQf6/BtqgUcAFmGamnaBFZdsEdY0phYC1FijULCoqpVR6jwyHmh5mtiqcueTK+/96IfPrC8Pvv0dbGyClJkANjq6WOnXUCFSty/QCqxAUkdFDS6QgBL4HARhnD116oXnbv78bbszojgrG+JISkRW662pmSMzY7LIVhEcUI720qybLPcqdvvj4SHTuJ+GzfPP/70/zB6/IM89jQvnsbYE7yZVfrA/XlleduwcJDhlCAAFSjXniRo9vLqBDW5WafqlIWbdGFKkFTCOFFzHnbt04evf4E9uhPfeHep0lI92OO70s+TkuRPPvnbqhRezb30dJ1axugyHihQentkM5kJJWjYDE+8iUAcA3CPsAsDKgCCispgzFUITwhA4AP7kg+3Le+P3b40/3a9282TKvVTWMrdcDQ+gFYxIKEkTQKqqGudBfKc+N9oUMf4aCjcBOOIVs2hWhionm3Sp3PS25eI/fPm5Z5aT59exCTiDVsaCLOsCBdgAiU1VybHatTqsHAlGIFaCPuz+5wILLLDArwqLAMACCyzwaMBIS1Jte/n1wMLN6zgQorASKkSCGqQy0Qo+j9kUkvKSx9ZJPHU6IX3sF6P8p3dGHw+rPGaQDtAHAToFVV+wDX8TEJRNASixQYwY4AgBGcSZI2YSVAnlRIWFKsa0iEulrnKvozLZi4fD0e71avTerlb95HwveWqpd4bgQKFgV1REhuXk11Ec/uVhQO2Z1cRmAKg1aara6Hs0mbINVVchIIZUOgjgCknFIFRTpB1UjAiFJ7WoVqbpPWmh/yEoqKy3opN2B32XJQoLprPVaEMhGQAPDqPD3aufLd+5lVw8JSwhFp4YiJFIoTYbjBvYYECpCJ47fab+CpZeO/21M/7ytdFP3rnxr34k1w56Q12Do9QPTPerSYlquLF0oDqdTotR4cuwZBiYH+SSuc442u4h7bx97ZOrd+TDa09Nw8XeKi71lW0mZW5olAFmx7PJJDXCg5MD1BJkEo2CgQlmdu3WR6+/5SfVQLwrYgKwd3msgknwXFAkQNRENTAKZ5ULpVPlqGXwSMk0LasMSJkRFfxAWiRKMbB5TIvyk88++Iuf7Fy93l9eXj13cuulp7Ex8CfXk6UeoIaIsi75cQ9Pxau+liPu2QVDP0lYgKrA9Vt7P/jhJ//+Lw/feL8YDq+//X66urq5dfbEmUsrZx/DmXPY2vSrfaVqs9+VxGM6BRI888zzh5NU88/+4l+7iM5BuaRuNe2X42L86c07P3vrxO99VzKl1BQxgAMj+epRgXfbqLbE+CxltcaxqADPh7PmvkD3cJ0GAotq479MBlMjM1KGBTIjq1itpdUBFaCjyvr518NdJ5Jrz8Yj6vYoFpAcu6FmYj+RSME0B8EX3npHcjSspmbceP/C1HDMB5hAap0kmy2nTeNkSpgUpR03ASY1AL1O1iquETV0E1k7nVU1/AenkPoiN2tojrowiMfTvA4GAEdOAGTopB20fgDzuz8J5bxkENAGDxJXmwYT0bFqFub7HruaO49z0kYAGOqk1u9pQhGzq0xRtQvOrRtw6u5i5r+glYysOWsbtDZqyjmUzAAVMzIVs9a4UlEH9Zu94aPncBMYknsda2hOEeTYc/t+9R31Hi5iAI8SOikGqSQkznxCKWBFNZ2OJuVIM9KOt4RMoEWk6UgOdbU36Cd+PUvyWN3+8P3Rn6cvdDobv/3bSHsgBinNKljoQfs+Dw6rQ26Y0dd18BsG53yd9OC9R4jodVaevHj2qSdx++cuEjERMyiCJYKNKVrj0WtEILAQiSlzsr4xNTeaTG/t3R4arT315PN/+AeD734LWxvYOoH1ExAP86gom/g4cZ2lrH7EiIoSVBCBQqhs738BEsBZ6wwmD3CUSLFEDpUFTxWyYW6ryRI/9/KFG9vvfPzeNJ+OXODHTp59/sW151459+y3cOkJLHcL0iGiGTthT3BCxK5CUUEDAHBa1y1X7SF9dGGEg9KMQupCl8bAZ4b3D8efjMs//fDD61PeK3zwa5otceyWmtHEkvKwI1NynUieWCK8OYFZZA/Uz5sAU0JkC2hGRg+r/6bmlTpkiBhZzDOpzi35r230X0FvLooAAIAASURBVBxk//jJ5BSwrKACZWEFKk2SUiyiIIQ6tGSGWsBRcBQHMEaoi/agDE1AtHABXmCBBR4FLAIACyywwKOBu6w30UpAsCEqACiDFCYEOEVFIATqOfZ9gQJVRB690Grq/8Gza2u3ijAtwsHkRpjk1FHXVcegtkaXIqBkyo1eP2CkxJFaq4A6adHCsU798f793VQ8HSUNA4DxkdAxi8UwLQvEIkFInTmGQYtyatJJulmSZnnJw+F0bxL2K7v6b3/82oVT4fnneuvSE6RdqqK3UKR1Dn3tvtbki9FMFYINIKNaLR1GjdxL22E9zjUAWg8yjWakGPM8r/FlQMfeChrhhNkWNYyQNYeLCBZDmcfKS0JJ8y2FzwBBwigqg1oMVYya+gflQlhAFgSpwCXVoDPpJppCTb2ZNyQRTmGGSBRFVAjFpNq9zbvbqAqfcggG50DOGYg8G7hmhwAllALtY78q7lghFHh5sLm8Lk88ky1vndi4dOf7v7j1oze2dw67UYWD76TdQXZ9tOuzLPGSZd0sSt9lmRK5anp40O/3+/2BmN7Y3d92dOLWzrlp5QADactBz7L+qc07pTYGgAdXCWCwjw6kgQJx4VyFEIrt68MPP1zNw0qWOWV2HXRTraZC4pjJYiTLEwXgFEZwkbvgwJAqgA1OCx9SASRDdDURWNeAzPFjEJu/WchadsMToBGT4fjKlc++//3Pfv7moNM5ef7szR//YPmJc6deenr1iYtYW6Y0gzi4DMFqLhDciHXE5hdm/zUkJ7eH6MuDwDKLVjlt5VsAimwB+RQ3b+//9Ocf/PGf3vzBT5b289PL/Z3Lnx5+8uku3ua0s7R+6sSFx089+VR2+mT6zCU8ewmpgwaQ4cQavv7C+ujOGz/9s15ZKWmXKPG+T8Xozu7BRx+fqEpESoxLIkACGPRrYIB+Wcwa6HleucV8JMAwl3uOI/2aVglnbp1USwZhPq+7FmI3kJnOcuGNWvJ6LuX82LYBxxvio4/M4mwbaM6vuM5MP6L5QUxkBGWaBT7qVcS6hqwNKc4kbhpDA2p0zAAQcd34CVCpAlBuUmepJdOPeGADgQlQMgG6aXd+b+b2QKmVsp87cr/8tF2DATDQUmeAY/PvftMc+nbfnUvaqFCbnm8ws9S10m2GOH+2SNXuzZ9HNCUipfYUND4BWl8yx9YPRJgjPrqWZhtpgOndIkA2dzEcby2p3lhqd2vmplA3uFar2c1dqQQlxJkPwdzv1GGuSHf/yPF27x7cFRL4W0b9z3U8Wv9b4Di/dsyJQefa95n58z0lFIa5huUhJ0swyCPYeLh/uHc9Ge+GTp+9E2RJpztGecghinFXsj77qfppKEc5KS31+8GlB7f3dn/8+vjkuY2nnsOmQxrhfGQosSg4MgHqLbat5vxxaW8fro/b/G4+QJeAmhBubfMaoYy2gMm5MB5TzyWug2oKEZw61Xn80q0fvdWr1JuJRSEGoolVrDFGgMmYDGCKjEpkmsguFftxoh2/8czL33z12ydefRkXHsPyAOvLyHpTYJJPJZTLyYD72aCfITS3a1VUAeDEIyHhY0MDRf141+bvL7+/pnCC4UgGg75QWQQ4h/Pn8Nort/7dv6ymROudc998+dzvfK/71Ivon0KaTdgKcS7N6k7XZDQMGnrd1BwR2IFqeRigbQIe5i3c3i8KoO6ot48QPtbZmoEUUKtDw8ZGfL/BAmplOcAAKczIJeiiYuwCb+/GP37zk7++8tkwWdqtCNLJ+itZsoICxcTKcpqxOuZgscq1RISkkLQp/UXdwh5r7NnuEf+764jR8T/IgepyOiUzQWBTkGlzNKjOsgIYJkZsBDLNQu7DZIvKl/rp75/b+NaWXwV8ESgYWJIuJ5RUQB7BIto8UolafVkA0tYuqGHWWbUHV51aYIEFFvhNQf7pP/2nv+ltWGCBBRb4D6POGRSIAAJyAFPNSUOkfREcMYMFLjGfRhHABOo0pKFKmyrdAeh83z21uXqqv4GyPDjcOyz3YBWSDlwKR6AKYQzkXRdWUlAx8RrZDJBIKSSDSyAeCEBsxlhHGbA192g1Cclm3LwHQNoUKwMwNML4Cor1YIGchySBfOA0ihAXJNNg02nIA4Ckz+mqSX9aJrt71ZVPb9/cKSr0XCa+D991+Xhb4hiwKlbToiyDRfHEiGjJEkRQBApCSYgtF2vQ9hWt+RP18EADhYBQISqUPy9F877nC/UZAhjExmAHchAPdqgtGx0RN9EUEhAzIWXfSzrCQiAI4IGkSU03gggzsROXuAxzgtRfbnsoKpwmqRPA0rVlp/n29tXh7p0TPl0OSEdVUoF8th/CHlt3fQlxMpzsHBbjrdVlnDzl00wh5DPKRUrhUqgURDMOpbcJwj6GlURP5CEdZIAXTenkOVw63/2972x858W9Ffm02BnqBKxaTR00rcJgQoMy6VTOShtbNeWKlvnm+Gb3RG/kqjduXX3yd7/7rf/N/5ofvwDviISIGfVFzgKuD2wdlaJ5UuMBR5ts5Aowy9SXmoUkmWDv06v/9t/c/JO/eI57y8Pg1QfiEVA5IXBS0YYs3bq103ly6/2DT3try11O49Xp2aXH3Ejzg7F03B5XNz2tfvO1wXe+h/VTMKmFniqggFYwhQHmiMMkRxEZEsoI5iiYFrno2FN18O//8kf/7L/x7374dKVPTvOL4xzvvZu/8YubP/jB9R/+MH/3/f7+rpjCpdibIFtq9p45J90v8pzJiCPqu4C0mZKB+F6lmS84PkACKadlGQO8L6QayjjHMHFlceszPz4c/tUPvv9f/98PfvSLlwYbT/RXptevL0s4t9Yvhjs62TvTSQ7efeejP/531ccfv/0n/+7g/XdOnjuBc5uWUmmlW1/rnDlNN25Vtw7GNw56wS2ZkGqOcHO6e+7xU7i4lfY6u9XQSZIicZGoHkd/dWjBmTIStxtGd2+hHZ9ZU0xtBvfRi2nWcsy9CA33y3XotHkRWFgciScREg9JIAlaX9haamb2qldNuGftDcHP7c01/xISJmGaLdy8iFhAx15EQiT8/2fvP58kva40T/A559z7ClehI3UidUISIMgii2QVq6pF9Xb3dNW03A9r3WNr+2n/ivon1rbXZs22p3fGbMemZ3tmW1rJrqIoakISQAJILUMLV6+495z98LpHBgSLSBSSDYD+s4AjwyPC/b2v8PfeI56H3/9FLMw8DV3TdF9Nwv1EQuSIHNB8SSM5/L4dQhCCHNoz7xuHm24Gf6JfB6N739vJ+/bfoe08OILNQBzgiDyRY3LM7znchw4LEzETg5iJ6eGXYxZiRzwdYPN2ByH4yWswMRMzCzev9IHjSOAPO+7T7X7fqUIsxM255CGOJCFxJMLCYBDTwR5qXh5CREwPD9/B1/vejcjIaGIkfGhfvCdp8/5LAvhgW8znGiWtEGoEO2jCMCOdxt6mmYBGhSMAgVAB9bRShLVJzwOYfPQDAEjJIiE0WpH0YY7NnxAERnDY2nvwvT/bf/enJ7vWomq4M+zmK2GcRmsXXsZCBYKG0Btpq5akNd+vQ23IfdqOSHYGyeZOevd+8sRJUAw57zsuQYzEjwiV1hmNERVqzWwNqtAwcQqaqKoTgRpzEKNH0qAnTD5sicSBUlAzESOCWeQkYRGCwKWIgm6v9+SzN773g921tUxoaa5XDffH5YC6iToaVRUFPT234ssYhmXWae9odTMUm6tL9vSl5/+P//iFf/HPW7/xdZw9hyNHkLfgUxi8cUvS1GcqFBiRwY6aGnHnnU9EZHK5JYADUsDBfPNx0twm8NGnqyAiqCFJHZM3tBwTFJ5x4uitcrT6zd+68Pd/7/Q3f9dffBZzK5AkRE3bLe+dB3nAAa0kyZOMWZhE4D1cAuchTAQHeDzS/n9UlLRCVSMY4uR6UW3aI98zsX+oohZBBaiyqcVEID64UCpFWRR1PYZVrGWs9odVIfNzgwy3Snz/Tv3vX7nzR6/dfHPbdmS5zI9qtmJJNxiKaqw6ZBqSFCq+4rymVCWDS8EORE35EaBAmF6sBIJNju10udTUgUyqQaxJ9L/nSxxcC+xhDmaJhUSLVEtvRa/NamWlJTTCJ/ApOANpLDasuL9sw6+tdv/pM+f/4VNLX5mXFaAFZRdCEqM3I2YjiUhBjh2TCJyHCJEwhCHT+ytTY2YGgQn4YAY+Y8aMGZ9+Zh0AM2bM+GxABnkY8D1U1ETv/f/k15gmApNQQkVaQQH1CA7qKskkST38qjg51mrLT7a2bgy3wiAi6UjmxAtchliFutwvywQOADcVTJOZa/LQ/vEDW3R4mw+2WA2RDssANP98j+px4w3Q/FtQCRVEEZSAPCgFREEFZS5N+2F4vxrK+qAOd3aKpUtHe6d6ONk9EtAPNZi9TxMGR0MdzDliAx3EP5v3pmaNxw+rbh52WOi0Nqep/cTBUvqjY4ei0TSxV54Uwr5vFwCT3SiH6vvsg4oJD/k4bbZkyAiBBMFAgl4rPXdcj69svfPOkbru1sjARIk6lwgzaTEYSDHqSMJ37u2+8tr80WM4/yQnMur3W747qbWiSdxQEYDaITpoBpdBkpiQkYJrD1tuOSspxYnUVs4eqV+/MvrZO+XtW4lpGpFGpAEwDgyjWDlVr1Wmu/Ven3n+xMrC6ePIG1Vrfo+4BIBPsObIAGZEq5wlUKDUvTXb2+7Fuhs0DRyZA3FNUGgSo4sk6lzW8stzUnRHFNIoLcvQtzykA01rxtDFEUuVCDiBNatxs+mJZROTCCjATsR5SOMUCAESszQYbtxYe+UVPHiwHKrjpr2y8tC0GPZL3Rzt93e279+5s/7qq9nionYXn//tv+dObmGxh/kulhdyTww6bAP7MJhmyu+Nuf1CyIBo7TQpUI/rvRpl6rRFUcZVXpc//Jf/6mf/7g/PIv/C0lFs7IyG1Zm5hVG5y/vD05kfVCZbD57g/MJcd3z/vrVTf/9ufHBPnnrCEi7IJ+Ip71z++m/cHdZ3t+r+1rBgTvI8iyWNy2s/+sG5M6toZ3PsoDFoORhpJmnS+XQVnH2MAOXhktxf+NdG+NBr/+CK+ODueMRNerQOp79mBfFfvwD5l3z4fwlvNy30/oi//nNPhg99hUc9P+Wv1HN4/zsQCCYfZcubm+oHfvNXKr7/0dBp6ULT13JQ2f1QCafBplXK+GAdrj3s82imJI2h7mOX6phsjSONohVTADFYojHHjMEwVVjg2mIUJVIuVIN4I0nAS8auCHT13k4ZOyeP4ze/5I7NeWBPi1hZThm86HTQ0/uaKpjRWOI0vhMqH3egBx+2E9mTQ8/HSSJ0EmEPnmtw3rbes5f2N9b317aWQvTeg5JoCKFqd9r1flkNR1TFjF2orTe/8GtffHL1H//ecHG+feI0Vo/VnFbsHDxBvUWKE88MYihQMZqtmV5fk1H/vMttakH8iGMWhgGq3FyebEgYafKVf/HP2YkXB+/AAiaoudQw2YD3bQSTsRw6CY3slxNrmU6rHmrXTa6UyeN0h0weoz1sI1Q2aszJlFDXEAffyhVpDFVttWt1Gd3bihv7uHJ/77W7W29uj+4Wfk86he/UlBnzNKlQAjVRBVCgTqT3jfxDVj0AbHLnnQj2Kf7KBtaHzzfmAWHarj1hfzBSx0mSQhKQxBBjsY9q4Gj3zAJ9aWnpG8dXv7rE5z26EYgVkhgQajCAhJSJpck4KAkfbL8dfuuDTTh0Bs7Ef2bMmPGZYZYAmDFjxueU6WRXAYM70I8QqMXg4OY9X5hDOsedxaPdW/rmxuCNmxu1VqCEKQvO13BV7aGh9hlb44IFsTJqidAsKacTa3wwHgA061IDPt7c0Jg0AVTMKSUT6aGmMMb7mrLdsqr29nb3d+7v7d3YX72w3P3quW4b3ZZHBvimXCtUEsuMk2lBWCNm7BTOwCoOYGGwTcSUpqvlqTKPqQAgnRYwfpbnuAQGkgQaAsca7fb8pctHzp1b//Gr40AVcQZIUA115qUrFEfjLtI6yMbN9at/8b0z3cWlxVUsuYCiSBKYcwpHDGHAtYxbREFJFBQdokAdwBA4BlLAGHMrrec6rSOn4Xsb93Z2r99IAIYaWRBlVSOIwkVwJHHp5mg86PROfeHps889gzy3EChNfvEw/xr7Bx5VFdksJca43Llxd7i+3RKvEZERGEGaOkJ1qmI8iLXrdeeOrs4N18LGoAp1O01RjuENbI2tgxGJCMQDAE9WeM3a2KbheIOqmAjBoBYkGrOTCniwv/Odl25996dhfbPj215jLYV3mi7NBdEemZHSuCrurO/e2aw4eeVOf+7oye7R1fnTJ9JLF7G6mM51sLIIjnBNPzjIHpadQeSjB92MdFwNWq08o+jq6IhQAHfuxSvvvv4f/3jr+z9dub93tOfmrVa1COWy6pjfebDfXux2W/PD3X7mQi/tlju7psVg7f721esrzz7Jq0s9ZaoNktI3f/PkeLRxZ31j/620qlbbcy7xqRa3X3n3xJc30qfcfLcHTo1TmnsMJ8CMGTNmfDpgwAMGbVphJpMTMEgnBQrTdPhEXoUmXhEESKOzZZO7C4BJLsHApqzmACOatgI9TiYl2MQQogPFRSMom4lpgAKIjCAIjtS5yFpU49QoFxkPR1vvXu//+z+82M78uSe6S34UYwTFJBOBGFIiAZw2GS9uzLqNKU7UShABiPHjlIwTETND6i99+cUr12/sb6zvlqMV571rj2KFWpNEAtGwLDxJ2sqH9YiVVy9ewqWn2t0WklzLakioxJgjRV1I08nhm/JLmnc2Z4Qamm6AySOy+TmYWlUXZYGoxuRZIOyy9JezXR8FBifwTZ+uGE+6ZPhQAmzaB9L4lCg8g5rvyMAWxRrFRB6HAPjgkwiuXVYgGwED4AfX99/d7L9168GNncG2ZeNsvnJplImfWeMYQTERw0RLSD7OcfvFlUZTISjEsilNEgPAFaWgNLKGugK5RLxjcqHSskBR+Xrv6SfaT610vn766Bfn8QTQM0itIZYEjtOuNoNTQOhXUXVtxowZvzrMEgAzZsz4XEMH1WFMk/WhChNiKZb2Uj4O8Dx62crTJ5a65bWNMq6P9/fKQeVbMWnDdSESIgATDoLaWe1jZVZHcoFykP9FW/CxYZgAHiYMiXYgIaABYO8ddwaIo0K3t4c3y/uv3Ftfry6cW+6cXcZK0xZd1V2L3cTBSlhjukvEDhAjF8GNAlE4JGwh+lBvFwCMeSo/bVPNhc8oh7Zdq7JIWglOPXH86WfvXv7Z6Oq9gcUMxHFcFiPPyVySVXWcb83VhP3dwdZr79xof2tuccl9/dd6C/OjuF+wM5Bn3yYvcIgM9S40CvduEuc+qLcyjIdlbgHs4HLU2B9Ww3FYzEBmkdWg3JQlGrxyDCau1Q9l7HYvv/hi9tyzyLJo5h7nQriJrtRmSeTEAet722/dGN7baEuCiMBaCQLDCGTmFAbsxTJbWcHScna/vRt2ymCS90b90qcJMzda58zMzsG5phytKfl30xxAs9grEaJFoiAGxIrhQYxhiZ++vvGdn4zfuraoaKcStKipZuFhMa4EtXOJEzbXMkKk2qqtH/yo7F7ZyFvZ6tLcubP5qRPzT1/Ov/Q8ji+D3MRhbqI9D6CRlXmEXVpbVYWQOO+EUAF31wd/8t3rf/6Xb//hn71w5MTJkxfrrd16bXOu10Hq9/b2MklDJfWgbvk0c0k1Go5GRTvxO7Ecbm/tXLuxcvc+FpaIBQFwKaTAc88sXLm18WDn2rUHo3LUaXV92t25ubb79p0jX9yDdMBVpAjfEv/hSccZM2bM+KzTRPYPVXEwCKDJNAakRg8jmzLptpxUFk+UX5oZHxEQph+VE5VxIiXwI5nEfkyMLBpHYnUCKonMjKiJ0qpYYGtq6jkQR+eIUGtZDgdKruV8O21JDDd+duXat75/+vhy/rUvrywvj30SLBJEDE7dVHtSJ2IqjagaIU5vdAow27T17ZMfIhE555AkyfNPz730k43XX9/tD5bzLCOp69pHK4YjEaegSi3NU90fbD1YP373Pu/so90BeYJvtXoeSQDIhwh96A1ueCSlvr/eSAAAQjA7eDSzWJdERI6zJJ/og336IIMz17S5GEA2dYeYroAiP+zlNYDAgkSgsMAWoWH6Q85T36/rfikhlQrYAK5v4trm4NtvXVsfx83BeGipZl1rdYNLYjMp1UkCgE1gCUwevWcYOPQ3H16ZcRCUNwC107FYIPWGxCiNSCM5ECEHuK6rSqt9V48WSFc7fiXNfveFJ063+VKGo0AXkEqhpWtm3gDAjcj/RKhwNrmaMWPG55dZAmDGjBmfX94ziWwsphgGUIRWqCsXuJPKcUedjC5mWe+F01c2ypdvPnhzc3cwLC1ndLvIEhSAIpqIRUFwKETHgWTEPsL/1TPFZiKrj+jIOt1gJuPG15gMBp2sPZhrImVywkjzYT1eL6trg2rb1i8s1c+dWXj6KE4lWEk8wQNjxDBJAMDBGt1UbixS9dBOIoB5suoWgygIoDgVVSDATXzBPpsYooFBrKXFBIYkzS89eeHrv/mT6/9fDaWTZD5PtByJ1gmEQomYOXbLlFbjsv/KW+8k/+lcKNOvfrF1ZJnEly4xaA1jDVQRAiDZ5K0OtJsFkVHWKIOlUdkCbt7bfPfmxsaO1uq8iMUgAcwS2Sm7CDGOiJomoZt1zp1Zev4LOHUKLkEIj3fvEAIhMjIl1BRure+9dSOsbXXFGVnjdxAYgDpTp1oz7zssnjqKXqcKIcYYIJy7clAwgYQZambmiFMPEQCBEJreFGu6Spp9B4NWHBl1QuSbasbRGGvrW//lB9VLby4NqlMLC5nqsBwZRXFaaAhgaJQiegVHSCQzW/ZMsRjuDAfb6/duXC8WF45s3H8yd/7ob6DJ4BG7ptl8Ehh6pP2jLmWyEkFRlnjr+s4f/8WdP//L8PaNv3fsouzsW/9uRqDMF+NhIRYztxPo6Asv7g02792/udJtJy0/2tlrZXO52H492r17a3TnduvCRXTmoRHMcBlOnTj9N7+5Nyxvxx/cWtubr0rRBLXs3Vo/cmMTi8eRkROUFqqaMzfTnJ0xY8bnkEm0fxoItql8oh3kAKAPFTkMQmpNmyO00eK2JhYOMtJDDk3vEQV67KHlqBSVFWzE5mCmZgIQglgQM4IqoWKGcBEqSxJmjlGDluJd27lU3HBYb/7wpX7Gl5zv/c432hmPScc1tTmdhHUB2PQfTe0BmzCae6sBAWCw/4RUvOgDt04igmOcONq9fM4fXx2+O6oMOVgCpVEGdd3qtY1pvz9MY54krlrvX3n5tad+dxPHT8CnUAAuAiWiAAlYSHmiAqMT9+DH3AdgNJUENAORHXp0SfK+2YLGqKriP0UhFDKiMBWq4UmdQ+RJHigeCHoCmPbGNDMwMjd1BQiAghjsKW0HYAO4XeGNB3jtxs67WzvvbmvpU2u14XP4LEqq5KY2uAozMtBEw5+NHjkBYFMH9b9qrTS9ZsVCrn1nMVoewAF5pBTk0HTcFrD+jo53em58eaX34qmlS6vpry2lXRQ9hFYwV0ZEhQAiTTuRTexaDnboo27+jBkzZnxm+BTdvWbMmDHjk6eZU070TJ01Pb0xgAgUoXVeRoqapNKB/u7x9un5dkeCE5MdW7O6qApQMlkxAjjwqzQlOqT/84v4GPK+CgI99JWiSQ87GRl71hhDRCCPPOO8pyFUZfnWfr022LqzN1jbXf3audR3kAKq0uWUUEMZRE2JUFOfI/RwBAfr4omELgEMFw/97DPfFTsxxjMzSlwgcuJx7MTxr33tp3/2l5uD622zdp6i8MwGq7UYDwJx2u7m6cnE398b7P7wJ7esPrK72fvd384X5vPewkSBlBIIQw0OD08VAgi1IDLqCnmasTLW+9XVG3ffvVntjXoud1qJacVkpBEKIIkM4xCszFx27NjxF17AhfPwDkSSPN5+c21SGCLeBHtFfX1t/O5d3h60O4uKuhKrRSNBmjovqBJsrpNfuojU7e8PYCQi0bF6MSZmJjIjNSL2CXwCbiyz4ZvITtNubhAHhjMJNTQlIseoAu6t4aevbr3yM3dv64TPlpOkHA001D6TGpp3OwrTCI7sgiTESeMGmxs8VTX26rgW4uZg4Ova5xlY4bggVEDClFKjj8CPGlLIfEqxxt7u4I133vqPf3r9j/5icW332WyhbV7HWlUmraRk3gxFwUS93tzqGfz+781df+u1f3MDcXx+ZVm0LKt+p9vZ07C39mDr2s3Wlwdoz8OJMe32Rwtzc/zFLz1dO/adzdeuhK2B1Vqth6vv3l54/a2VM2dx8hhScZ4B6EfUHJ8xY8aMzx5NuQYboHQ4iDkJ1jJ0og7UTPMMIDVSTKxfmv/ISJmYm6zzQ8HGX8pUxowCKMCZZzhwiCCBkqlTE1MyRKJSnEGKcZmAsyRJM5KysqrSWJPKqU53b2N37Xsv5StLl5fm3dOXkzQpg8BPpwQHU46DORyokbiLD4O/+kl1EBLRB3MAYEIm809dXHr68t7m5rBftKNyQCZJTcbMNWFYj/eKUbuTddN8f2N74623V86dR2tuXMbalYVPRmXRyVoKMgTQ1AbglycB1BQGUDPPnsy2CSCKprEOQSPUwCTERPQpc+A5pG1oE6mfSGhOgMPTUhxYuBvEcKgegkHOWPoqY8Yu8M4A379W/uTm+s3dckel6B0LSSIi0QiqUJCD91KXgawpnWeAlEDEOpHkerQJykdaKE1fkmBkSpNBTRczBpRAVWSoj7Tk6YW5X39i6WvnFp9sIcMow74vLQsMbezkBdHMiz20aZ8xY8aMzz+zBMCMGTM+rxjQGIqyTOKNrOBISqSsEY3OKGlm5utKpN/i7JkWJ+dXF3u9I+vFGxvFtf3hdr/ipGfEhEiGSIlRDIRIhL/SJFA/MJd9pLnwZAZvENJGWUahAlMDm5iZMYEcxCk7ODEXShlujgfjrdGout3vz2+cmL+06I4m/nSW5KIJKZvCmAxiYIIcqg8y6EGJUGMHABxaI38+4owC1KWSZnlbiWIM0u7gqWe+/Hu//8a/+w+7N27NM3m2DgNMLBgJm1ib0BY+wuJ298sfvnzr7r2zm9ty7kz29FN44hyyObCCGbmr5KG7WbMci82qwmvGgqHh/v07b7yxc/1GOi5W83ZSFjQpvVeiKAYFA1LBRuRbp55Yef4FHDsGZqsjtR6v5ktzGogwKsHuyO6s653NZFC052RIpRJXMim79KoAAsMdW8Yzl7B/Z293uCjiKAkETURZiYyIzEyF4KRRg63fK8g8kSyAGhARCOoar469fv36a+/80R/7ra1WCL085aqqRv0s8Vk7HZTDclDAmIwdxEWnkaNJpECqWmsdRZK808l1fv7YE6fwzCV4HrPswdWgFC4S2k3j96O3s8So22sb777+xjtvXhnv9hck0TS9eeP+sW43W10ah+JOsTdsZ63TR7JTJ1d/82/gy1/CyV7n6qsb77zRq0dz7USrIiVrKzY2t7du3Tq128cx1M6NGZa2FJ4T8s8980y7N/jC8/WDLesX7mdvXr9z941rN37z7j3u5LGdjOfymqzLj9MTYsaMGTP+K2FggjdSJY6kTRwzHroFNj6rE3dgayokJigQoYamCFkm9c7EnomJKWIa6Xv8OQAzCpAgEkVIYGoEJQVFscCmAJR47MXgMseuBpGKOBbTqqprdawtbp3K2mF/tPadH8EnF8oqfepiq9WF6cSuabrL3pcJYIXww9kdgE8kxNlE/82mskpmAIiMGHTx7PEXnh28eWXQv9Wu6yRYKknwGI4LbuWSp5WGLue9Vl6E+M4rr6989Ws4fraVIiQ5AZq1XXOgieVhh4eK8cTC63FiU1dZA4GsUdPRyTnGPkkYJhMVqsnIH+8GPSoHlTp4TzwcQOOvyxPln0mP79Q6AoCAUmVUlIyBWwUe1Hh7O7x0b/vVe4Obg3rIrdDqhLwD5yICYg0NICWNrCZWAyAjgI1YiQ1TUdGPvu2HL+CfN7r3wBVlkc0sVUvI4BDNQFG12l/09bnl/OmVuS+ttp5byS7mmIOS9tNYiTlQo/3IgFPiSE6nhVYCyMRMBL+kHOGMGTNm/NKZJQBmzJjxeUUb7Vc2EjiZSt5HsLjMtKZQghmcwHnh0FIdFZvzraWnc1k4nXXbWWJbOti0YSlUB6SBOTIipOJW5NQIsF+g//PXYmLLq5EABAcVqJgJYDE49mCv7CMcIkEJgZDlPpG64KvbW2trGzfud7/59PkvnclzoA1uMWdAohBVWCCDN3YEI42MCG1aDCZRWTCIjaY2Yvy5mAybWqhqIU+5AqNYtcX5dnb0H//D9Ws3bq9vrI+GHY0tx700lTzNW3MVqKprjtpm8j7d3tp5cP/uD95+Z/X55y/8zu9kL1Y4eRadHpIWMue4WY2zggFuIhQOwVtAFdHfK29c37jy9vD+vV7khc6Cjid7NbKSaWAJAjMemgwl6awcwZlzSLOirgCf/YKxfQIEICUgBgwK2ey73UFaagIeALHRFCYIoMQ1a+FIlhdx6gTeXi+GY593RaQ2U8dGOKiPU4I5BktTXnfIiKE5Ik2DTtS6AJTEozbs7Oy++ea73//eiy5JHDu2qhgVxXhhab6dtwbD/VQEYCZhY2aoaRk0ovaEQTkeFzEmVe2WNUv9Qg/tDkQKuAo+gKVpdKdGDOERpF4bd8BiVK+t797f3It5e/nCBeyM3t3cu3D53J2d3agFOulGp7ef4vwzl0//7b+J3/4bGA4QVo99/cX1+zeur61danVbiU+U2lH9eGD3d9AfISq8lBoXsoXxqK9V1W21+fmne888hWGNvdFy/fuL//E/F1F5voc8Nc8k4g+ydDNmzJjxeYMikRJHgoIPov8KNNFMbUJ1jVSigR7WMjPE7FDhs07UvcmIHZzw4Y/Ox/Yh2syXNDqFUzhlIlGKkeBICUpQMQVQsaudV01OdjLr75fjmlMn5JQDpyxJiqo8trCg1fDVt6/dZT557Gh67BjyHjSaczYNnrKB0KiYT0dmTZGzRhg/hglcE/pvHiNQQdvzvd75M7Y4t3+DWlHnlHISUStGo7zd6czNazWOMTgjV+uVn7z09M078+cuI80dUAfrj4a+13FNeUCjyGNNx+1jdwKwqU2yfuCxqCtmFhFqehc1VjHGGFtZ9ulSxORpAqCRyCIFlKCMxoCJGBCwKCaqSo1kFnFkVzEKYAT0gVuGn9wZf+uNq2+v7w18F70ln3UDJ6inDsnsyRFrTRasKrwBQCQycBQG3GH7q8dEJB+pSwZRccrOYhrHTtWhjMONM4vpC8vLXzu3+OIijgFtRIy2WgkgOcghEgJgYt6b8wdpxeZiEZ1KKcHNegJmzJjxuUT+4A/+4L/2NsyYMWPGJw8hQmsggIgIOm3YtUYuVYSShFwGdiAHeLB4CIcyQlP2yy0cX20d7XWPz7XWr11xsRSYsVSc1NyC64AyAKhKqLJzAFAUUPVpGvXn1bI8yhKGAKeQCKqBaFSL1WSRNbJGigHRrFarbVoXp1wXFgsAnKaUtvcrunJn7S9fucFzJ/cjOEPKYAKpSSxhAQqqSi0LBzhHDkqoq3qYiBAiTZ1pidFYy32m0wAEQ6hImJwU0JJA4km8j4C4I51OomF3Y63o9y3UKSFv90a1qbFaVKhaDQsJoefSOU50e7h25dr6a1eGN+4kwyLxKdKEyqGESjQ4qNfKW+1jLaHC5gOEgHfeuf2nf7b92murhhNpRqNB1/vBYFCycZZWdTS1xOcFuzc3Nr/yT//R8X/6j3DyOFppTNKmwZrdY1yNKFFlmtWBy2r/f/m3b/z//tNxo3mWhNic2xr2TXhufg7AeFyY6SBPL/5f/y84smyvvHT71ddlVC115sbDOtaxHg86rSSg2CyG2bmzF3/nb+DCM0OlmDBgqTLHpu4fB5GZ8bjf8+wh2Nq7+7/8bz/7wz/pjUZLiVTlwGVOnREzTMeDQQonEaJgIzNSQi0cEgoJSgqceeTdjSoMkuzJ3/7tzt/9u1hZRpKOOK1BBCRACqRhqgz2KOezkKTkV1eOP/XCiy987etPfe1rZ86f017nbjW6T+GtcnCN6uzZJ7/4j3//id//+3j+GSx20PKY77TL8t6bb+3dvNMu61aFVkAvmXMuG6twu9s+eYrne2WIbUsSStIsUy9BmBxR5tBJ0c6WX3j26IvPY2keqcTUlUIKJI9kYTxjxowZnz4aSZkYD9rnYGYGDozSUEarFZHpQKSjjCVZYFVReG0Keg3GqAO00SJXgyqpkkZYHWuwc/CAgBCAoIiAuMlbv49PZlBKGAbcu//G//Zv5oaDBWEOtl/EbndeFHU9dKntVv2+2PO/+c3jz3/lwa112tznUdVtd/I8Hw6HZSiTduaypK6r4XAgLAvt3mB35+Zb7yxFzS5dBjG1s2Eod4YDybPICMBwVOaJeyiT0uRGJqov/MmmAQ7vNGPaq4uOT2lu3q+v712/mZR11yf1uFASSbLSYm1KpKEqvZp61/d+Y1SeXT1GZ85BWR238qQCEkBAYk1MnjBpJ3zM5rvTAoX3lCkQgYhFiBkHFfZELOKde8Tpw+Nlkh9hQFQ5gmtDAAIj1PUwE0pBHiRl0PGYm2vNapjW7EqhPnAz4qUtfP8B/h///gc/vb+/FrOqNR/zTiAOGjVC2cEIMSLUEiqJlcRSNJAFQwRCYAUBopPenEdWPv3wdIF3TosCdU3OMZHVNVThMrg5cFvVO7NWrLv1oFtu9sYP/v6XL/zWpZVvXuw+08EykIVRqx6n4iAJLAMloAy+pWkSvIRp224ji5RY3XxmAAbm2QxrxowZn0tmHQAzZsz4HKOAwZSNHdRo0gQQMFHXIUDMMRwAsQCpRcMcW4Y6hc89esf8E53uUjz3zmbxxoP927sDy5cxl4MEUViIUjUzESGiGrC6rkcjJJ+ENAcpOIAMFkCKGEHaTLDZWEwVgYkETYkcGMFZzQhGXFNSExei49gZuvF/emPt/Hy6cXL+C0dxLse8Y5DjohBJ4DIhhZZhODaHJPXep4pa0dTYsTHUFOTwYeZvnzGYQNIkhAhioEgUHQkxTp049sIXyp3tzXGxub7mwOyyuh4jVjUq4wgEYSSOc7CUkYsR9evB1uje7c27L79JKyvWy7/8jS8jYZcmkmacOIgHEUwxN4f798cvv1K8+057PMrrWrXUqgrihFPPFNWYYSwDsj7F7sXz/vgJzPXg00AcQMzNCvQxQjAKpSPG1nbxYD0dF1mIVNcEDTHmeV6AhsOxY5E8q1XrbgdzXaSJRpJA3hgRgUzEHFFTtUdEymTiiAkkcujNJtVqaLpy6oU0y5gxGuH1nw1vXG8Phx1CCKV0kpK0KgpHliV5LC2Ude4SAEYcGBWhEq2FAfLKTL5SKkW4Ny8L88haIA9LkokIGHIgi6DGUPlRRHzJeH9rh6J2Wjm1ExBhYYFPnTj34hfOrW2MtzbvPbjfL8vWseW5py7j/BPottesFLbldodOnDxy7oLcWmsVsRcddocgaynCeH37lXdWv7FFT5xcTFooAGMwB9Ix1IhIkIgkXiUYosEQhSMDs8q0GTNmfC4IIUxlZCYTDCIyoKpAHi03eTICo+GoGg1XFxfYVMwmWWSrp/Xb0sRxKZgneIRAOjV+D2BSODUBMOlsNDxOVT0DKWIlGr0RBQMxhGs2dkZenDOGWJLIwjIuP3OxTw/+8NtFsc1l7KZJ1mo7dbXYeLxv0QDKLCaGSt3e3qj/49d9/r+3/+HvY77XTlxFroIKODJ8J51o1Oik/aFxAsDjNtEFG1yEkzzNz5xMnjixu7eXDevlvBWCioGMuJHVgYJUzLrRsL0zvnevvT9Ar5cw10Lp5NXew8QPeMbPx8gmjkAUjAwIBBUYQ1OfEqwuRxTgOJG0BWPAYoyaZYXwLnBtjFcf4Kd3dq/uFg/SI4X4ipPAkzYCRnDGFn2z0BCLjCAWGAoyJWWo0nRe0qSZTKHur1ZJ/YjUoxGIKMu892aGJCEic4mqgEHkbLxLw42lzJ463r64vPT82e6xLh/36AEt1CkbTMAO5iM5NIYiBKP3SIoxIFA2gylsqh82Y8aMGZ9HZgmAGTNmfH4hnnS5GgQaifHQEg2BQIDQpK49USd1hAEWkiQKyhTSTtyJJf/E3PHXbxdtvk/3BzfqfjXwyJfgoeMxrIKqAux9miTRubqqpu/+ge155MWmgcKBe23DQbc7AWxRERxUKTKCoABZBAeSyMkYJMyJ5pv3N+5uY32v/2Cn+8UTvUsLvJok3XbiBnUqDg5w7DhBLCzUYGPmaU85FI3ObABYIJ+uludHggDxMAMRgZrDTiAThtU4ejT9ylcuAxZ17ZVXbu/tVUW1DEmIjHzJKCiSIBVKidtZpx25G7mnNNgbjfv3RrfXAuNn3/8xO+LUc5Zp4uB8oyw63Nsu9/dp2O+ozRHnFIWQZL4c1s5lKek4gplr4aHFDaKzX3sxe/IiFleQZGpsMEDZ22N1YhBTV1cQh9u3tm/c4KJwIcQYiBCr0Op061ExHha9ubnKI4rlZ05gdRGpD0ElkjfiaDFGYiEixkRmwRyrYxH3HtM8BozRWB4YrCyyLEFV4vUrN7/1nZ23ruSjQU+krsbdXms4HA7DuJu1AsPMLEKckKEx8YhEtaAUFkMWnNckRFNJO6tH28dOIu/CPALaQEZgg8SJNtjDDMRHprewjDIgdSBVIYqBXI5ehvMn86jnyxoxIEvQahnrTqz6hg4zIFg5derM5WLx+ujuWj9QL12Aay2y3x0NN67cjG9dl2cuq444XQBwIGtRQQ0ooZ5JEhM1aU4FgkCn5/CMGTNmfIaJMTrnRN6TjzUgTxAVFIxBjgDVNjtkbVQRpogRVUBdo64QGs1/BlOjuwfP8OIcOyHUAWRgqGN4aQJ/v0hx/JOAI7SQqImBorITOKmgbEqsEMRgNQRz83jm2WT+RH797hjY2d/XospSn+fJKI6298edPHPGpDEp6wVTiXH45ju3trdfvHQhzxNaXe5630c9AMjEs4s4pHFkIIP/hQLrf20IyDknEJzvPfPk8vNP3rh1c7u/vtBqY1CIklMYIYpaoyVoYRHYevBg/Y03zz75NC49lbAgcUTQRjzmcQrI/BWj+IxihEgH3krKUEGcOJFpMCUvDkkGFZhDjTLWsdPbB9YrvL2jL93df/le/62t4l4JnlupRCIxI4pVzlQQxQo2UUQ2JYSJyNBUHzSCYWxNwoAACrBHjy/9vBWTcz5JBFSVldY1ADCjMqQJCthoPy/3T2b25WOd33zy2LOn0mVBC3ULZYIoUASDMpSjdxU/dOc68MvgqZuI2FT9f2ISMGPGjBmfT2YJgBkzZnxeacQom3IoIsAragYeyo8DeNj+qYCQAyLIEGq1wIyO+AztjkvbZ7Nu5+zijcG3b+5c2dvbMeVWW7V2zkVEq0o1M+994pm5PMgBNBye1z6aEfAkGogm8Gei0wnroRePhMggQmym442+bCQCucAclP3c0nqxN36wtb69fnut9cUnVp59YvlcG8sdrzXIkDpHYDhYNRoPR+1emwCbzoANpHjcBeiPHQMTi8LMiMgcyCYl4DQc9Nt5G6sr+MpXn4RQ1rr16ms3b93rJImPkR0LizdXI9SmGq0OI2/i4VuUZKwxhBADYMP728QWWKJQcFKRqZHCUBVLWTrfauUJWyg0arRYU2KKdpqp1VSVktBQdId1v5Oe+vqv4fJ5zM2DiUxZA7ESYNDHV8ZHQKoRUevr17fv3FmKNcNMiJkBeGIO8ORZkt1ixEudyy88h+Ul1LEuah+Qk5doqgpxLNS8IBGZMJzAMRnc9OQ3eqgTC2iqQK3Y2N748cs3f/Aj3Lm9HF078fsxMnMVgqQJZX5vMM5JWp22BXCj5m8kAKlBAGMXVZSrUFO3u3DuNJ44iXYGMxg44GEPv328hT7B0O8PbYzOQlfTjKAMDRqoLpzz6ORggTgj2qvHu+Oi1etmGhEd0nbr5BN87NiDjZ1hMT5Kkg6GC/Mrve782rDYuX1veXePF7qT64yAyYqUI9Qm5iVmbIpIBgYxSGYr1BkzZnz2IaKD6H+MkYiYmdScRVfXCBFxqtcWFTHirbdQVRgXGA/K4agYD+uyCCHURfTeJ3mSdbJWt41OhlYLWYIjx5BmaIHZIyiIyTAug2u5D02qf0KdjgqOqMasdUJAVDhmz6VFi6W3mBBqtX5Vj43y5VV0V1d+95trLbfxyhvj3d35KIu+ZeJUiFspB9MihtG+kJ/LU6nqjQdrb//xfznNvPBrL/ilhY7wuKoq45h23xPrN6AR0HnMiFHPu2JY5B44e+roF5+9+dJLe/fX+7FuETVGCJEnPRuRVAwrIrsbG/dffvnk5af8sePIVrgCpQ8b8+wx6/4fprEZ+OhpEgY+bdUwjd0FQ2lytXCzhcP+OM9blGSAN+GyhjlUud8Erg3x+s3Nl25uvLkxultJ38/FubnCpWAGNJpSszJqnBhQNy8OsqYmaWJTBmm6kKfzK36vjtJH40BQ6QN/mGaZiMSq1qpCjEhTxxJClHqso+F8vX95If3N08d//Wzr6RWsAClKhyFirQoh10gfgdy0JeahO8iB8S8DXpu5NR1aNs5mWDNmzPh8MksAzJgx4/OJEYP9wfqBTJmCN0QCwHEyVwY1feMGBuAEloEjkRcdwwIbmCo1O0JZewXzc535Xmf15oO3N7bXBzt1d4laLREpy7KsqxBCrfH92/GxVzAGRAK7Zq5KSjYt76HJXHlqWnbQrGqNH54zMMgmdc6kSScjH0aDcK3Y2b27e7+wq2O+vNT7nTOu4yGGJMKDc0nyRNpJCzGgeRc4JorkDDzppPjM0vT0KsgAVgJNfA0IIO8QarBgZRVf+9qlVm+cz234n966eXVBqySyI5dQ4k2ixhBCUK0QHdTHkJgkEbmBTY90280bVWyVoTZEmJn1lo9nWa6h3treKItR1kqTLNdgSsSSSR05GHupNI567fTsSXn2Mk4ehTAAUTaoQQ0B+CSkpX7uDlKvETt7D66+U+xtCRuZckqRonMuVsFHzrudwH6rKBfmj7W+8iLm57C+VQ1LV6GVOwmkquyZmYUsqhKBncALmnRccw4RAjeXIQTwESCHvSFevfLgpderm/fmx1XHka+speBxjRDnFuaDYbvYOba0kma9ameYxIlRtVNLCTGaj0hVLKAC3NL8wpPncHoVGcErmt6Dg8W9KOjAp/kRdhCYJBUTDlqXVclMuXcAXNoCCLVqPVJ2yLO2z71PGeS0RlGDBRcvrX7ja+Nui/ZGd2496F+7e7QaULuzNR64m9eW97ZwfBEUwE6JyZASHBAnC2zQtOCOAWckCsasAWDGjBmfeWKMTdy/LEszS5KEiBAKihWiIgJlhd193F/Dnbtxa+ftn7xMVRHLohoNivF4PB6W5biOwSIL+yxPslaat7OknUqWxyx57uvfwPwijh/H8VNYWIYkTNLSSMb6GAPMClathhJjYmxVoATsXaVRGGyq4EgYGfai5ZJgPsc/+J12FjbKwd4rw3pn3wnl3aSVt6MRO1K2aEaICVPmZZ7p9rf+stNqL6Q5nr2YrCzNe9+v6sbd4NBmMCZR98cLGRDBpVaok8zJk+cWn724cf32+r39J6gtiiSqclOKDSOQ6SIwNx6vX71259VXzz7zDOYXHKgi4kQYehBet6lD7y8hGfCZvqPqpMRC2UDGhAATAO25ZUDGkHGkGqgcImEA/Jcb4crW/pVb6ze29rZVYt6hdjdJs7oMk5ooMrNG2QlEOukwMAYQJ5Yck3VIE1InhTXFSgQofZzlwsExPvS3dV3XdU1qkqapT9I0tRjjqO/7t1cTu3R07qtnjvz6GbqYoAOwjlMOZFCQiCPOYQ4qIG7aUpvsXjOtYqgADip2kNFxzUnQSJJ97GMxY8aMGZ9mZgmAGTNmfD4xUGCCQQ5kcxAEkUgPKZAzgQUixmSMADBP8gKsZAICwyRGdugAlxLMX8aJxaM/eKv+6b3dV/e3ilrTPM+yTERGxVirCiIPy+Uf5h8ePXhuIONp1JJhomA9CPpR094bJm9BAcZqCUyma9owfWsdjkLuOZ+fQ51tjYb7e+Hdtzd/7NZ2+keePtK+uJrOCxSoAwEuFwcVQEEgYmpuE5PanP8aXdmfEEoT9aemKZ4VxEZkRNZqt0NZoCicz7G0Si+2LvrOyuqRt/73/4n3tt2wahVxUbKMMrVQq8RElNUsRjMEFdY8GhlpOYiECIrMZhCwKLFheGetdq6qqlExzOe7C53FEvXW7l5LWgRvRXRmxD5ScMsLJ77yRRxbRCsFATWYyRNXFAAB6SeiqfpzdpBBFXdvPbh+lUKVOGgZXCJlKEWyqqwTOM/JqArBu+6pk7h4HnmKqhr3xxIto8SBVNXYhJga+2giYoYTMNhAjfOcQyTUAAADPIBgeOfajR/8ZO+dG+2yWhLXhlFZtFh0XDtFu93d2N+LiZ8/fqweVnXiqDYfIIBXU1huEDNnMohhLJofW+o9fRZH51QicnA4SJ0pOEBiLcHADgk9UqM6oTXXaRJJe7sDYbRaLV8HDIdodeETThMWARja7IvagxEVzHjq4pGFln/+oi8K3Nm48/1XcXe7HI131wabd6523n7tqWeeqJ2vp8tRCdP+G4IxAlGEmbGPEBg3qauZMvKMGTM+44hI0wEgUwAgKhAx2MH9Nb11d+fqzd2r1/s37obNLe6PXAxU1xyKJNSIlbfalLK8R8bYUyYzspKtEpTC333jrezo0cWLl5effKp7/hJOncLKEUocYjT5kPvpJ9QBYGAL9Yhi7WCISkTi3bAKrdRbVZEw+wTeV5KAHVLB6mr+jeeO7uytD8fVy1fGozJrJVmSD6shHDsRyTxAtYVKlZX8/f3RS29sZK0VjfjK8+35nnpvB1OE907WHvu8TYGAxGSoSIRxbPnEi0+H19/dv/1T820CxOAUtUGBSEjMknJ8PEn3R4P7b75x7N2r2alTmO9RDfGPlJj/xGicBj7i46eOg3YJY7KELEyNMRjshoqhInpUwC7wzlr9xnr/P721thZkVGqdLlCrLT6tVMejXbjkcCokkhgEFJUqkMIcwDAyOJgc+E3AAChpPCi1+KR2ksaIGMX5PM8dy3g8LsfjbLzzVKt48fj8V588+twqjgBtwJlRDEQEEmIBOcADDgoo2CGBRlJCNGijjyRQAbMxTGDOiJuVAghu4gw9Y8aMGZ83ZgmAGTNmfD5RQgCU4BTJpFLFgJo1MKs0DnCNaqw6KMESVR+UVVUF5lKQTLQ3SKpqTJT0vDigvYIVXjh5bH7/7eKtPRR7e6qaJImqgihJ06rRqTzgYy0nydgrk8HQhJGlKbqJjYsaRzTRf7Km8AZgaAoVUCQEsUgIoMBmVSgDJ5XLOOvUku+XcT1gc7ATX37j1tHW/YsXnjrRO+7RcxjXQGG5cwctso0Y5ucjzBgM2pj/KtjAZsTRSMFC3mmzbPEpeq797PPt4ytm6/XVN4c/u8n3dtMxzRlDkxLYLMsi1dIFYi0otGCNs8A4c7Wwgs1UIKLwymzScylFtJJ8aWEJqS+quD8cjkdVpzevkbRU78WL5wTdE6tPfvOryB0cEBCjCjFRs5J7/EuRWG/eurl+5/ackCMqQ+lb7dGoaOetCAgnZRn2i6q3snLk4gV0WhCuq7ocFRyQccKgRl+JiCYtNQCE2XmAiSal7AAUaESyJufVaHT3zXeu/vhlu79x2mULZr4YoqqdiAJj86w2rIq5I8vtSxeuf/8nqRAbiZJEc2YczZOZRfYYWRh49E4s4MJxdOR+PW6h412Vgn1UINYSCtRDRILMwacfed8Y6d7ubuZd2spiXfYSl+YtFOX+1ds//PNvH19ePX7sxPziEno9dDvwwqQKQ7cL71EVaAkunOKzi44tL+mpr34R794r7q7HG2/fqvvrcX9+936yfCZCWkCrqakLgDERyCEhgEgJPKmHtM92seKMGTNmAACSZNLZ5pxrFOdCCKPNNbpxpbxz48Hb725duVbceSCbe51h1anCcpKmFp0aE8wRkkQpMbBP26agGNWChbrWWClGarfefHN8//7uvXvX3367febs6pNPn372GTlzDstLj7fmm2IMFVkUhqkCIJHaKiRUl1qqGpOkGeUtZK3YSoZ+7C6fXO5/tdcvHmz05d6alsF5FnBdR9KQ+RTMhepAI7M7m7Trm/evld/ZrccXF+bw/NPdJCubuuXDpScTZZvHPIkzYAyS1PtY6Thp+e7Tl49ePr//w59pBBtEITp1BiIQNOzvH1la3RmV1+7cvX3lrYtfeA7ddpI4QA+69X5ZU58Jjb0W8IsfP42pd3u4IIC5A5H7cWGFo9pjD7hX4827u6+8c+2VB6O3wvIgmZMcSSrei1oV6gKxSCRXIpgzOCUxOEDAcVJJQY3Ij4N5mIdxI1IKqJjSxCQgGqHmj7WXPtAEkKRpNR6rKtSKYlT0+5QkZ44u/N7F9IUFOreMBSAHtArRKi9cNqr+RICjAI7Kyg7KWhNVDHMcFNoUNDEwbQPgJt5fA4EnAkAyi//PmDHj88gsATBjxozPOwSzg3ooAhimTM1seRqQJIaBU3aGMpKRMIjgADMKGmtnTAgxaEq8JLKw1DmzhHK++0evj9+5fp1GJcW0HpdRfKubx0oj4+HacirV45TYGoH+qaLHYeHL6UKHjEVxuAn6PctUmv6PGNT4VzXb38x6edLbioipF1zealUxDsYVAPiMO3MinrRzf1Dt3V//2ebLz5868ZuXzz+/AufhPdURXqdvMuknb5aQBJvI0NvEpu09uxnNAqlJSBBg/OlaJtlkdUQKQA3GakZW1IVPEp+3YIxRDTXMd7F05uT875U/Xr3B3x+Eq25jTBWntYWIdpZLoomrlYNTcBUCKjUqhGsm1RpGbJGVVaNFFko01M45JurvDbcH++lc6/KFc/31fbW6RAiJo3Zr4EP7yFE888yoMKdqIUJNmEHU9FY/6r6kSUM4FIpGyLVRaAVNnp8KSTlTaIViaPfvxo2tjjlnVtVklI7rUd6CODi23XKwZ3X7yOn2mScml0wZeByTIJlKNJPG3pAjWKJ6gwKZkaOmd8EAcCBUQIA6aMtqlDW2+3r11vj67d5g1Ol1UjMzgpkoC3sxG9f1sK4XV1dw+uTmn/3FStJ10TyDY+N5YWIWyKK4kdLQs87PY2WxghTRUg8HGFTZjLSGNatYBxZMtJEbW8Ipk+vu4RM20YadX1jQWFehRKhS71EVg+/+6Fv/679954cv3+/OXV9e7a6urJ45ff6Zp/2lp/jIUlLuIRFo1P4et7lMk33hBOkwLZefvYwzl7NR9aXNtXPb90dL+dzykdHhy/yQi+P0ajro/pnU+hlRnBxBfViEB56I2TafDtbIB00Vegl66F2af/EHlI8/XZftjBkzHj9GeviTgAE61HDWfIjYJJ7Mj66BrjbRKmxKhh9WeZNCCFDl8QimMHP3HvC7V773P/1rv7M52t4L+4O0KDvGC+S7SYJ+fzKjg7EwCUjISMeDbSJyRp4gxDk7E+qRHH/i0paFu9v7t+7dv/2z1+698dLg6gvLTz517B/9M/EpmCGsQoERyQFwIGnUzQ8PkGCPNmCFgkKoRYMjNQWQmUuCsWgZyqLSipSdJEmCxJPnzVCvZgt4sp3c3s9fuba/32cEjlWapqPhoKwql4h4b2aOXC7pkW7n9tb2jbVbVYJTzz6VnT6BeUqTFAaYYKoZZ2CDKiBgADTp45xMiD/4UX/wzCPXuRcBc06SdFD1k8zj2InuE6fCXHs4oDQqGzuNPjoAygksjIb99PTcqo5v7myPb9/B1iZOrkrWilAjJmUyblLg2swdHnMi4GC8n5IcANk0cWPTKff7jgkdnJIKYjFCo2g6+SkA1IyQUw3sAK9s4ttvXX3l9u2tuhplq7R0SrhtsR7Xo/GoACoRyvNOjJHtQDGRJ2sN6CFx/Gah8d7k2aS8pvlNIoPXidJjnMxH7IPrHTI015oSgjzc7OnAIaYth1CPfaxzjK0s21pcOH727zyT/7fLWAIY6oKSaWJqRhrUOdeU7xugZEZwCZgYcfrcdNMJ0yYJo2lT5S9FamrGjBkz/qsif/AHf/BfextmzJgx45OHQExwBgdwEzFjAgnIAykoATIgJUtAHvDgxncTIuSJmJrKFniwF++dcyIJc8LsgRRwwNkWXjjjLywsYefecP2Oi0UrS5koqvk0IXZaR0SDOKhhXHc08VHYGODIgBAcQQgsYAY5mJCKj5JEYRMli6KRYRSNDBRBARTQiNlYo6jS1ON4mGAy+W5Wd03RlVP4YM7giVOwh7HFaHVVxapopcM0343+zvbg+p3tBzvEvt1qwwzeQxghDGLcc34o1AeGQgJiIgJxUNQKFSKaCoAakRmZwhSqMAXRp0dGk0DCcATfaNIIsRCRELMTT1PLL3KMxMEDophL3NlTy888t3Lu7Cj1d4a79/Y2tgY7c3MdH+tEQx5CasYIQUNhIcs7HEFBJaqAUiaBEUMpmNMosbKKEss6PvEURv24v5tmXPT8dRQ3u+mRv/HNp//BP5DjJ31v3iRhLz5hYoBJJCFzNBVd/UjjNSAQQDXHGlERmCIHQwCUtQjBc2D061IRUlLsbePqG6/83/7vx0teLL3t1kuLx7b3B72l5cF4T61y3rar4X43u/i3/2bv9/4bLC5hXPPazrv/w789Y3mm1t/fRldqLTnWSZrt7pa7SI//+m/0fuObWF2sjRxotDXs5xRFdsLOEltaRLx57d6//Ffh5Tey7e15RsuxkDHYccI+iU6KRF66+u65Lz5/6p/9M9y4fvPajYSEopJFgyk0cgwSa6FkafGN7e2Tf+O3nv/v/jssH68l7flFBG1BWGGkkWBggcuRdtT74CeedoRIGmDauGiTMQw2/ZrsTa6rAKLA5hCkKvHuu4P//Kf7f/QXXyz1/KjsbG2Ga1c3X3ll7fs/it/7SfzhD2X3fnHtraSqKHHY23e5T317s9zPXI9MfBCQR3chP3ait7Jq5BNOUrgEzGBighAE8IA0RnXTk7QpuRMqCDWgMEVQ1BF1DS2BEqggje4RCGJGGmFqghqmQISF6fCoSdPp9JOjWQcT2afn0p0xY8ZjxkgDQkCoYWFy/zYGyIwICq1IK2gNDROFDNCjaOUYxYCisHGAETkFl4paYYQY4dVQl+jv4cqb43//79741//D9f/3/3z87fVjD0ZHCjpOyVLS7vpUWIzItzuUZEHSkpOSfMlpKVktCWUpvAMn4JSRkaVaJ1ax1ZCADstKy684zQdbg3dfufHD7yU37vdGJS300HKGeh/VmEWRWBPj1Mk8azK/URB/uCktHWIyWDOKAYPRnT/7s73r72YaeklaD0qUmJMW15UTZHPZrlU7Iie/8GL7uS+TuTRkbWSIbSwdbx9dHdy7eePW1aXl+d2tjbk8W56bZ0UxKNuu3ZY87vY7WjlU3V57r7977drV5TTJTp5AXUMNUDiGcK31qK6UyZMjZTKiA039Sd57aik1SSo3twJtvIM/+vEloiC8Oyy57VOfjff3Eklcksvu4N7V68X+4OjCEpVRal1oLwwHVTtfzFsLw819qwyGzZ31rO27l0+jm+5b7I/LnHIGYVChjpSIUuTHfUeiR/x6vNuiiM2UxKalNdz4goFQAXUdATATQQ2RUAK7jkZkRV2NzIgTXwl2FVvATx/g3726/p9ev/bjrf5d19rpLvXz+XEFq6LFAANYiL3BBXMKr/AGP7ETAyah+knhv8B40oaIaa9isyohNQrKZmwEcpGdChkrMQRwmKx3ZLoDDUmkJFIaySlVVQUvgKAZWpp4xxLLXMt2HLWG673B2gvL/p9+5cl/9sX0Gy0cAeaADJQzp8LeOe9c4hIHpkmaAgmRE6KHC0AH8kACSoGELANSkAdNFoDE1My2hMA2ywXMmDHj88msA2DGjBmfTwh2uH/TCNPgWfP9e/9PD79r/vnzej+l8dUCGqXYDOgc4bmnTp6cz97ZGl7f3bqz+SBbOaXRs1BgsloRI4jJ+WklzCHeU+erALPhwPAssk4rfNFU9H/Ynx+uxLFDP/lAhc773pW4prxmLqQo68JG0R7sFRWu3k1/8+neEcEiIU1bDDUUwcbFuO602qYwUgOZsZqhYiX2QvxwYyZioIf26qeC950PDdOz4r3P0KQyrlSfph0+lnnJjne7rZPH9n52Jdy5++ZrP2urdRzaCadOWFrqPAeLpVKEV0dkwh6mUESr62CAsjFRE1tQMg7Qhfl26bGD0O9mdOpYevacWzmKtIWJmZtFJjFrwtGTQrBH2qUGGBQaodTUABqgAgVDTFADysRsQEQs8faVZHe3U3VydUppwrlwFkJkZqAutSwluF7ul+fRbkE8rMa4dJHIGEoOxIjMwYgCEMkbp0w5yAGqZKAk77VLjwLoubQNw/o2Xn5t4wc/ybZ2snrUSsVUx1XJRSmRWqnfGY37neTYU5dOf+kFJLyxvjEajZZaqZiSwUyNgyJGQsVcVoV1On5hGa0u4DVK4kAqzgikk4A4xBn7yBzfk02Zlns2lZKYZtHeAztf1+PEw4ng/v29b3+v/9OXTw6GC6W2RMpMeoS9ug7DIq71t959++6NV8cdf+rU+fzYsf58b+nLL3a++NycazFcZIZvLhYFNbbU8IcMCT7M6+E9p++BizI1ngNQRQSgUIYcVPKygXViJcIGnjph2ENBpg8/cWbMmPErxbRkXBXc3Gx4oohCTdSuye3LpN/w0cRzCLC6SjwbuEIoo0JdQuwDPIBxhbu3i9de3vrRD/qvv5rduXd+XMzV3htHs9qsilqTERRmzQ3NEYuIEiIsEkcK+3s7npDCJ0jUkEqSJFma+kE1gkaJsVWF1KoeyqjVELb7nR9gvzw53He/9jw/dX7BpQPIXt3v+e77t94eXStIgWCsVpEVYpFZQD6wBwqCCuIk32xCk7aKlgcqIALtBE8/cfLv/dZ62Hz1jdefXF2KRfVgbS1hv7SwUlY66O/PdTrFaIfFOnCLta7fvX/3W385t7KKr34FGYFjHYogjsWlkgBallXuM+DDJeztUPT/YMSPhAHSAgXXhFrZ5fCMpZX5py7c/vEr+/3RAJo50VFVj2tnXk0GFmtIV9wqtOqPw/WbuHUbq8vtdkrsHQMB8AlIYTFqLe6jK/Z9LiCa1PcQGyaTQDKUtZo1LkOI0KbDz6gejftZnjhuIc8j8hGwbVir8O03dq/36ze296+Nsc3tkWQqKSg76AIB0MwOfv6m2AfWGphG/w+2dvIUcFhDXwFubJMATMopgGmbMg5PtMh5AyNGmIE5gToNCMPdtTsn2u78SuvS4spzx5efOuZOAD2gC6T24efpIROJyS986ALw/X9Mk1+UD/nZjBkzZnx+mCUAZsyYMePjIIBEnRdOc8xdml9ZnV+6s8VX75RVUYx2lCBpJ4IKcSAGi4mOWMVgpEqQSbjuUHDfQEZEMEbNUHqPBtAnj7KrmcBMYoStMCi2+2v7O69I3HNPnl3ML62mxzOeRy9FS5HWNiAI8cRvQIRSIVWLMQh885IGGDERH5rVf1bn0QSS6JkYLYcTHbd6cvnMxeUnnwy37lSrS7q9s7O+9mBnm4ZlLpInvuV8q4YjMDMLYKwWQoh1bZ280wT9GxdfQyRjJS3b7bVqdC9U5cLisbPnTl44TwsLUMMH4/wHiZVHHMP7XcxoYh8LN6mmY0NCjBhRFLdffW04HMG3CXBCLOSZtaods0HGMQbnekdWF04cRStFqADFcBChYEMI5KYyW0RmpgR44cRDuJGhiZVKix3gETtwqMd47fVr3/nL3bW1lRg7mU9SJo2qgcm8d1Fkc1AU8/6pX3sBX3kR6+u3bt3KybWC5jV8VDKt2ZSgsEhxdzTKluaWTh5Duw1GrVEACDdX2fvULYCHPenT/m8ckrbQA+Ufo0mJfIgVW3AB2B/WL7155U++pW9eOSW+sELZqRMWaTvR0qSI473ywU9v950Olu7x4lKxunIxaV88e2ZpabFoWo2YIZPQkrqJQtJHv+LFIBGT/CA9PNxKCMSN4o8YfGzqWB1IweQERCzTvfFwQXxwwrEZNX0ReHSVjxkzZnwmYQMbPFgJTfcPT6N2zV0joegBgxAdaJA9ggoKKdzYRJLA0o/VuNa2z9vmeVyjDLj67v0ffu/aX35n541Xk+3t48Qu64wcRSNrzFQAUk1CTFRzjR4mxGA2oZqsJoumR5aXBEQ1YhnLoq5iLKQ286MUNSuExNjFrBXE10mL/fWbazdHP97Z231iNFzMW3TqZDehMCrTTg5yhokJ1CQzTI9uF6BqIVqIqmqNgMuhFgGz6b2yeZIQHcYK56uMItpd/j985URcvzO4f2tQnsh97TiGKnhUqPtV4fI81OZZao1t9r0i3P/xKy5vX8pSfOXXIImyjuo65XZG4ow1CvzPEfz5wJMfY6wEICKDUmB2gDgQYWGh84XnO2d+vPVgc03LpZTHZe11hBRjKkYUVOp5n8z7dH93Z/jGu+G1d93ZS97l7TQzBjk0qajAMUb7lLrvPh4MApImRP9QlAlNT2AQRyxE1mg7KdgMUlsb1GW0S2AXuDfG2xvltZ3ht3729qbKduQhJzHPPLU0eosSPiD99wmiZJWLDIUxQ5uWItChtzSIQQm1cGBEJmtqSDiCyFNMYuRyQKOdro8Xlrq/fv7k8yeWLyxgBUgBURWe+SDNmDFjxsdhlgCYMWPGjI+DwNJ6rJw48h6QeaTJUq+Vnj1VfOdnVwdhMIiByXvOjPOoMOIgMcBgSoAoEm3Ut7WZxupUlj2yKmATWf/HNccVQ1KzkCN2mjsVvx+GhZU7Wqy98tr5pe6Lp1efO75ybsEfFdehubQ9F1ELKqiqBnYOJMzgiUwKG9ykJXgajpQPWVp+ZiDjRDKEAFO4FBzxxGksL7qnn3zuuSfjnXtrV95eu/LO3u27Ozt726NxMgrn5hesjgxhAZMDKacmoVKfNR0AhghjkFqkyuma1rfqYp1sbnVl9dLl7OwFdHphVLluxvTQQG0inUz6oWXhf8UIMOn1Z0Xkh80uDANkUtToYAkIZYnN7Wtvv4OolJBqEFXUdQqMqpDkXEOKGNFtr5x9AqdPwnsLBUGrwV60oEyFRfZOqaJJ7Mgig3zCuYMTAIFitNiiHLA2YqYBV29d/csfXP/pS8fbrXlV4ahaaijZYupdkrZ2Iw/z1B9bab/4PI4s7/7w+1tr608tLLV2irxShgaKRhpJlRAZe3XZO3Fs5YlT6LZAiGYGCL839o9p0ByTeldMg90N3DxMmy2scewAAbGui64I9vr48Wt3/vz71Ts3e1XM2klsuRJWhwLmEkrTNE3ZBTKvtFmOZVDvjbfHg6q+vYb9kucpEULzkowm2BJ5UiMn+KiQTSv5DycAACYkPBUCeyhjPXHqIzMBGb0nENTkP9473hkzZvyK0VTJfujF3wSrJ75Jh+KRHx1lCR7BUcJq0XnqCHFZYmsLr7+z9dOfXv3ed9ffeTMvhqtJvuRSxzRwWpM2UU4fLDHL1DIFF4WYgcjESkHptBAzQrHHTuEjMwjM4nxItHKxhAUGoB6SqqTRt2rLmM92/d1xObry7h3ihHznG1/DmVMLeQt1HQWRnTWB8Omn6CNrvscYQgghWFQ0iZPpnahJAEQYmJi5EakMhpJLSv0QoaZi/uTCsd/9zRdRffe//x9z544fXeH+eHt/RzKXzaXrw81Wkpr4MA7thOba3ev9/u3vfm8U6xeWFvDE8XRpsUAox6M0n4MiS7zaw0r/9/Bh43rk7K8BBhdDqBXOR+KgwSUJTp9a+cKzG9dvrT1YlyRFBlDpEj8O+0WaWQhR6xan8xFrN9f2Xr2y9OzzaHWcz0tFpWh7ECGaOi+HysY//zQTaQNoqkVDAFkA1HMkYQDQOsbIAsAF8kmnWwID4EHEtW197f76T289uLq9P+BsLGmVpnBt73Owt0DRYGbxsU3QjTSwkmlzInmdpBjR5CsIgMamYxTTjiMTNMOMpVSFoO5Y0XH1b3z12fML2dOrnbMtLAMZIFZTXUnaelxbP2PGjBmfa2YJgBkzZsz4OLCFFsU43qs4oTRfJZ+2sHSuc1k7XqvrO9U76/1qGKO0NY2ctKNjuAjSRr2fAafqI6aaPwiiwRAINakJYAz1jxjzfQTIyFXkmNWzOg7tJHCr4GJk5YMHdx7sDO5Xem2neHZ58enV+UsrWAUMPoeBQ1WXHKssTaHQquIkA5ryb6eNJcBESPznKil9BjBGFESOCBFKzknCnHss93BkUS5fOP7888fvrRXX72y+e33j2q3iwfq93W1B1LrWMhAJoFBSDS24Qx0ABlIoFaTjXraVkfV6vSefXnrqSRw7DpcWw34H7nCE9qAxnx+1Ao4PnBsb30VM/WM1MjcB5ASAKnb2htdu9Ld2lpw3sxAqUdKikBi9GZkEsoIlWVpauXgeR1fhKCg8aX93RxEjo7Y6SRxR3UghR9PAQOY5S5AwSA0qnWwcKqIqF8Fuf+dHrzx46XVsbM13FxIt6lCUoWCEnJkNoxDuxyinjh/70hfw3FOoijffeTcOxisLbSpHadCKozoNMCWQWjTTVrZ44SyfOQXvagDimvWzkoLUDse1m8tKAJr04JDxwe5tdn7z+zq1uBCArQYMt+/f+ZNvbXznp0fHttjpxXroOmkd61hVqKKoaqxDZEQ9e3RxEYnC3yuqYEW+W2AUUcMxTQ4EA0QQxPeUxn200/N9/hqHMwEKoonCszL4sGaxNer+k1JUmzzX1Kc2p4pimjGRX5loy4wZv+IYuMkLHr7FWJMnbtr+ok3kyAkgmYbGP/obMChD8PABzG12CUpsbeHK1ev/67+tbt3xt28dLaqFrLuUpd3KiqKKPtZkAohFJvJqCTiBUbsLjUBlVJdOh85G3owoC2ldaQiWMKc+AZNZKKsSaUKAKbEyB5EorJyQraYZxfH2sBq+8e71UXVqpz//t34LTz8FNmYrCZGl+ZR1+ugf0ABCjHWIdYgxmnFzZzQzYjIzVW2aANDcDqBpwoNQlOAK1k+ohBy5dPY0/+7tV99d/+HLXcWx3vyDO7cy9u257sb+MIKSTi/XSuo4F1BDyvWttR/96Nb5E6u/9bVs/stzPh2Bq2HpfdqkuvXDhnHY2eDgE//Ra+0Nap4jEQBF4gdVnIdhfn7pC89033p7bXszQ7XQchoL4rIo+9ZLLFg1HrXEFoiHw2L09s25l15zTzyBBWaHIlZCCcNqq3NKHv0AfIZRQmj6Aw0giIHQuH8FrcZCCYBxVSrIS0bkRpaUhHXg7Q28sd5/fXPzje2dG4NRX9kfWQ2UknmniUTnauJgpLHyj7NChwCORkEje4NTdgrX6AA1oX9iIwRWSNPn0QwuUDWkaiBhuNySC6vdswsLf+eLy8vAMjAPpKh9OfRmToQs2CyKNWPGjBmPzuyjc8aMGTM+FgYwS0SuFZS9GMN70Bwj+/LxV2+HltzN1vYejEfjCgqLLh8jTCt5CM0Si6zx9lJSMpApHlZ8P97NZwMFNVBtVhFqAZyD5DV7nLk42Nt5a9jfvrVxf2N4f7veGq88cwxHGMuSOEosc4i1EZEYTWLLASBQo/j54TqznzGMrAwkImkaGQMLNaKBE7C1s1aWZnMLOHE6u/yFk5u7J9d3sLuz+ZMfxFF/sDcYDPaHw3FRjMpxVYcydSmgDAG0SQwwpHRYfub8airpyuLJL3whP3cezoOdS7ImSgs0+jOk4Aht1GkeZfOBaTW3gQ47vOrECRZkMSFDjLa2cev1N7gMeZZZEQnqhKtySIhOWMF11DLxCyeOJRfOY34OYkgcxuWgvxcRTbiwmDhvmMTWzSgSU+opS5oOAIIJU6njDghlhZffvPf9H+Pe2oo4jIdmgUSd50SyzIkVYT9Um2l2+vlnjv32b+HUCfz5X2zdfbAiiW7v53WEqTqtWCuBmSUAwOny0tKFszh6BI5LU3byYXvsofhrU+3eVKg1X9Ni+Ek4Xac5AwIc1Nc11jfij19a+/5P+M79lYX5tuf1UVVVIZAlTE44NRaYakCI9eYul1WSdNpVzIIl/QLjgEaTx01fF8ChUv5HOL5ALSDAT1oBGpXe5hs1YiUc1PeJTTzxDpIENK0GVZrI6L5PIumz27szY8aMR8UIgRhNsNsmmdHAjSeKMUwI0OZDRkDhUbqVpnCKCItoOckQsL+Dl18effcn97/9FyvGJzLvk55VAXtDHZuwZbmZUyFiIgcDUy0Acz0aKmnpbJzafkqDhIaJAm5FOq4A13Vq6s1YQ4h1CCFPnEWYiYsGswCqHDHReHc3SWyJhPb7u2+8dT/a/FwXvR6OLJCYOUSkBCFAPtz99xehGmMMIWiIZF7e62HbJACIiJknuVzThGyAEZBkWFSEoYzbi6vf+D/9i2/f233w5tW5uTzLW6Yl1bGT5rtFZcR5nodxv9jYaDk5laZbUa/86Z8MRJ9eXsGZ8y1JAwFjIAdkMrdUgJvuUwDTRjgc+sz/OJM3U8QaKbtEKgBIY2KDOnbg/fkLJ1584f5bb+7tbC3mHqNIWuWkpQaXpTYuYjGWxLWYNjY3B6+89tTvfBPxhPNN0xpqaBXqNEl+FdPRk7R9I54TYQFQYoBJiaPL1HmlLAIbARuGnz3Ayzd2Xl+/d200WhequiuYm6shMG81V0oW1WpLaiMYu8d6kz9ImimmRQgAsUHBE9uL97x/SGFSjaUa5jZa7fDlI72vXDzx/El3EmgDXaCNOtGSLQIGST7Mp2nGjBkzZvxiZgmAGTNmzPi4GMEYQgCyWIVQwCc5Zy2gdcotpE+cPTJ4e23v2sbe9nh7VORFnhhcI+yjhCAwpekkmCNrZCiBJl5Zj329Y2ymUWHBaCJ70miHt7uorappo6x0pP3b2/f69tad5Cun2udX/GqGBEkiCQMeNZwKoQkpswHkDroWPlxM4LMFT5b+Qq4EVwgVKOXOkKugoe2ZFnLML+MJQKvlr7+AcnBkMEJ/D4PxcLA/HI7LcjzcH4KUIcxoHokkMJbPnIytLF2Yax85gsVlSAKWtN0DDgWDD1VqP5JEDA6i2OCD3vnGoaFGHU0iAA0OihCqB/fvvfFWqpS7TLUWcSm7MCoISBI/VBREVZZlx4/j9AmkbljXLZ8AWg77ClWhiAAvCBAQGaJZYKgXSj0cw5RMDSXHUjjF3QfX/vzbGz9+eWk4XvKpK8ZJYurZjMxxZFGxPgPnTx/9xq/hyy+grq6+9pbsjS/MrRY3HrSSFGIjsWGCks0pWjVIqH1kpXXmNObnoFZZ9BAAqsakRqbQZsHINhFBiBQD1IEne9UOxfsP7X5psmUxYnt799t/eecP/9TuPlgVl1Z1SUFSGodSiDNIpkiNwBxaQkTj7T1SSpzmBl8HGhcYjdGo4RpNg/FmAE0eH2E5GwkjggEpNBWI6uSVicAxkqsJ9UFYn+CAZDqWJu+IaYYjTgv/6WC8M/X/GTN+lYjAGAwgZfUGMkTWCmZAjeAImRE1CQC2yBTJ/CMtIYnAgBkRtcE02h2++vrmn/3Zzrd+0N3f6SZZluRgquuKitqP0RL2HCtFEBhTZC4MQ1AAbVFNnUwW52i5ExZasZcgEzJ37+ZeuxbRaMN96u+nlS76bI7Fl9FFQ4hRLRIKwTh1RFYP9tuStlwWzar9wfjq1ds/nF/1lP63fw8qbGQTjbaJMskjE6LFaDGq6iT8SdRU/ZtZU/9vTJM5hgGqXclCXVY+ZMgErq4DZA5PfvE3fv+fvBH+/YPr15eSdodS6hfLvhNVy3GllHimqhgnebKcdC2GtTt373/3+1nePfe3E5y64FzaVGhYojqZ4U1SzgfHpkkJTL6ZOD8/ouQRKeoBWhnYKqsD5RGtsRSJxmR59fgLX2z/l78odrYgrFUlWi4l6daonOv1xIW9cdHrzpHLduvhxrWrJ67f6J05Tem8RCMPQwx1xUnrVyrcO5H9MYhBoGwBFAAFQV1ilNXwhUcF1MD6GFc3qh/drq7tVTd3tteCbUmrSjxac2jNYTCCMUhgFtRcI0D16Pm7Rx3BVNyUFQhExqzTcywSIk9mHTCFgmLdKvfa1XixxWdWlp88MndhtXN5GSeBDsBWpqFKHROoGcjHMuWYMWPGjBnALAEwY8aMGR8XRqDJHJcBrX2sEybjhMCngZVVXFjtHOvmabH/7v7WRikqR4YuA1jBII7g0HwGN+Iwk8gbWBWAEttj0/8BoGTwMAMJOceNH3BTH47tfQRF1vUdV4zLG3t7t2/d+9ntYlCe2A4rF05lcw5dYAFowQNVm5lNm/YFggmEzenHK5r79EBGmTvQThEgBQu8whgsyDStg4OPhNpgClUsdIAMaIId3I7armuEAKKmXwTE4OkXAVWFVgYvYBfVxmWR+FbiplHb6QLdAAPTe0q0PxL2sMaKJ37TxiAEmMFiVBcC2BAi7eyPbt9dCEgcmwZJnCepRzUbiNMAG0OKNOeFRSwuw7lxLFrewzSWRaQYwRUZMVOjpQOKZgEWPatrNGggptV4Py1LeMadew9+9JPR1RtnuwtdqJI6ltLCuKgqiz7JhHkn89mz5ztfuIRWCzc319682h3p0rGlzdG7SJNKdJjYyCOAyIiUYOLmF7C8CJFatQb7g3D/dDc+lBBugu6H6+6NDn0zlQgykBlMYUAV8GDzzne+d/sHPzwbk2NzvXKw29eis9JFBYmWj43HZV2VUSR0c++TrNeSSC5v5+MqqQuEiHKMcYHUqdnUe9igICF+xOMbMVEEYMBDpVEWm5TcsRdiSognvwNAoQpiqE70BCYmEPW0+f7AEIEBbv6GHl32esaMGZ9VlIFElaMCxqYQjVBA02hUAaG5F4owGQv4UTyKmtSiqhAQI7b2yzfe3vrxTzZe+ulXTp/BeNTf75u43LV7eTtRQ1XnqmKxZFcIj4T7xAPDAHz5G38rWVmaO3Widf4kTh7FUhftBOpwb4ixYnPt9luvX33lJ9vX3h2PxmayxObq6IPVFgqnhcTCK7G1ejkpiDSDtjRWe9vb776zn9gz/83fRKA0SpTaIAwR/VjBRrNG6ofUiIxBD/uupj/HIWfgsNd3C90OaGNvkM21HbyGiE4PW/fo9//Jxd3Rf/6X/5K9n+t2qvX1jP3Rbmd9Y3Pk6/nE+1bivMCqanPv5NL87bdv3JbvHpk/3p4/gbaHa8L7yo0V6zTjO1Ugmtwc/1oxYYLVJVGiWg/r2tJUwUZuBCRpjtNn8sWloYgRh7pGDJ3W/GC3nJvPBkm9J6OqI8NWvjka3upvXblx7bn1p7xLAJMsVTOL+it3IyLz2ljzBJpqBBqzEg/VDH4M7AB9YK/GO/dGL9/Y+It3tnbMxzSh+SWfJWUMGBvCAC5B468r5pyRhaYZ9PHuUwMZMQTGBgTmAIbgoDuYTAlw2lieaTuM2/trK1Jf6K5+7cLRF0/JUSAHMqDX6CGFgpCAPCa9jYRfyZ6QGTNmzPjrM0sAzJgxY8bHQ5C0gBZMgQAnqXMgmI07Ri1ujQAC8tNyafmpN64t/Oj6gx8+2BI/F5zU4ivnap8gSeA89odgAQhRoUhYHLEZV8DjM+mKrKUpgMiIkaFAdVAE5gCGxkGpDuS6Pe4ahfI/v3X75ev3zh5d+sL5U184mz6RNG3lWQ3zcexi7QiePTPDKosgl4I+ZFE5kb79dGOEaCWBLIAIjknooCpa0SikC5TAQkgd4MC1kXtv6XQ6fblDj5gWf7dSECshEEX24jIFaoX/0O35+PVOExtcmi6+kjQxj6qK7cSjKvDqK6/80R/LXr8DiaMiZapD0a+LxBMZlbFynbnNrY2VLz9/7Gu/jjyFaSebA0oM9m9fv9pNpb87WJzrbO1vp3NZKCtSrBw5cvv+2n5RLF4835S5uxDisJ915/CdH33r//k/huu3Tme5DPsuS8ZVkbY7Ai8+EccjAqet7OyJL/2f/zlOnwDxxp9/V+/vXO6s6PVby3NLEFsf7Y8X50aeeu1eNrbN27c7ly6f/7t/B60cdWmttkCqGDxcQgTAeNKEzhBm14S6IyzCBGYPNZIAAAIiDPp9B8vzFqJh2Med2z/67/9ffOXqKjizuoojbjtV2tzdSkky5VbwEA8JfdMRYpJQPRx1JEvq4djM5+n+YO/I1obkL4A1srCBFWRMpt6gYH7Eiz0A++P+XJ57WH1/bf/+naX5JXTnwTkkEZ/lzhtThRC0jlDKc5pM+yyWAYBkmQAVYgQEZICAWSfGET9vhkj04Rv6mbiuZ8z4jDIajZxz3nueqsHVdR1jzLLs4Hc+yjX4vuvXpjAiFSVXgE+gCgo+DJ0VlLewuYuCMCg2rt3YDdXJLz6Tnz0LNSVrXu3wa37oNiijzmC1ZgbsDzf/5Fs/+Nf/n9bb13/t/Nl6f0dSV8VYqeauQ0SICrPhYL99ZoXbrZvbmzeKcu7Shcu/8c3VZ7+AF7+EJEWSIHHwDC/GTJFRj8AOFy+d+sZXTg3+YXz7jet/9l82vvvD8u5Wr99fUOn0Opxhvx7uxujYw3EMSGIUwVyvlXi3Odi9/bPX3L/6V5f/ye/j0qU8RhWNanFskjPsFydED2r8YQbV7c0ti9rpdOJ+HSNy7/cGQ+SWZml0gUjyVoudQwzwqfq0Kmvv0uPdpSZFoNQKw8KdOoWySP7u3/r18d5L//O/Ga9tXO70hjv7rqAl1wbqfl1IgopqlOVcllRFNHFbb15/Pf6H59S3/v7fR97q72xmi7lSNCYn3sDalF7DtGlihZlhUnQyNcb5hefSe8a+MAdWIumk2QgMQMhlqQMB7frrf/Pv/PDO3Rsv/+hSnnfTbP/O+tGjl6vdal/jTie9Uu/thXq4uoDO/Omnn6zqmNS20G2rQtjlvV6Mpef8kbbns8KH3k8JqnHMDJCZaqV1MATxtfP7JBEYAzcrvHq9fPXq7esPtu4XViysjlyqxAEcSgUJyCEAQYGqaTEJpkYWnRqxwT++PmMxTiwjIJhWGsE0kSC0gDxHrFFHH0IS6kSDj9YJ+1880vryudVnzh1faWMOWGiqaXSQMLEpkgxwMIHP4NkmpTmzKceMGTNmPDKzBMCMGTNmfBwOyqsZTEiACgAsUNRUlZLSwTOoDVpqoXd6biH1WTK4McT9fr+vVZV2qoz7VmM8xtI8SBAIQX2pUiuKso4ltfLHV0VvQOUiADYwlJSnc2mejk6MENgFpyAtXdrrHrkfw2AnbFy5d2u3++zJ5aeO4aTIAMhdN3FlCEUdKs+UJIkTgWnjffe4xvB4USUlBhmxmY88KeRHs/Dg5gSIkyLrqW0qZNLsD+C9q6vJM4cWLEocJ/XXbGB6XwnexJAWU7PXR1vqHPw2A/bQP4AbtSc1kClDEAK2d9P+aK7WnMTHJk+gxiEas7nAGISQLC7mJ05gaRlpGgwGpRhRB46VIYAtshqBDawmynVRBo2SJvACizBLVBN2uHnzwU9finfvLqouJc6HgBiYuSpDKYBLCqYd6OKxo8d//Suhl7s8xWZ/cGezNag7tXBRgay00s3lmrpBOUpiFPKWt6XXw8oKFhbQ7oATDyFw8rCoXwFVMDV9AA/bAppitEMHanq2Zk64rlCVCIobt4c//Ym9eyvb2EmiZsyBYkAwh0TSniR5BRQBRYkk63TSvovrg+2WYy8KWFQoaa2hilVOCpI4dfElA4xFlR6xY0YAB2tFZKbYG1z/3vcfvPHmStZqZ+3jx89R0qLuPM/3aGE+XeikiYNwtb/NiQcEVaBxGdTqxFGeuVY6TS81Do426RqYaezOmPGpod1uv+8Z7733k3zxXzP95kwTZlSG+1sYlKgqjPcGxc4wDK9fvVasbbcGNYb13fWN2GvF0eDJdhsrR/ChNisfRiQbIbZTwnCMt2+EN64v7hY94yREypORlsh9O8mp5tFw3I7kHJLlpdtlf9fG4fTRS09fnn/2ubmnnsSx01jowaXgVF1iwoERCSkg7RYYyAGvWOnIQnaim5+8eOHef/hTe+fm1u17RX+3lbTne60o1bCqgiXCzJP7bCQgjWiFeuPtK2euXUtPnCCfQS3JHDJBDTyqDa0q1Giq5fKw3p9g1rSVTSECEfVapQYt1BXmSODAAu5kAOAZRxePfP1Lz25v7v3o5a37G0mwFjNIK0FgVMIgdQpRLDqXRedGsX/zzt2//P7FhTn8+pe7i11QTQRQUxEwMQPQierkw+N4IAH0URIeh4Yw+cvQ3O+nt44IoIpgj5WV1XPnttfXtOhHi/l8Mtwd74HvtcLWQl49sXL06UtHnnpm/vj5xRP/f/b+tEe2LMsOxNbe55w72Oiz+5tfvJgjh8ghMpNZyRrIrmazuyG2mk0CAlvdgBoQoD+g36DP+qLPhKQGhIZAUmCRrS6SXVNmVs4RmTHPb37PZ3eb7nDO2Vsf7jV7/iIis8KjKlKVTFt4sGfuZm52x3PvWWvvta64tS10umCY2PjlsWo859b/TYewIyDWde1Fo7VisxppAQSDW4q37uO1uwfv7o4fjsPYrEwGdpymwVooN96kJODFrpzb8StFZalJoKxNusfnA1L4aZmYxGTOZalPLBxgCBpxcoTU9jJOi5gU0wH0Qn94vZf+/tPdZ7bzSx2kgANySAJPGrmdm1jAKCVCj+62l7cnSyyxxBKfAUsBYIkllljis0ABz1CCkcZZ287rUYRCIBtSVgkxtW6IZGOQ7/Tzyzvrr97Dj9754PXdhw+q01D1TX81dnNoQIwIDI8Y1URNKHFJOj2/68s5QKIsIInCNrIVcRGkTJDGI90zvEVsuvwZkVxc35iVfjYb7x2c3jo4eX/38Oa17We2B8/t8AawhjSzqfI0hpKid4Yan/Mm6e5zXJHPB0qIrMRqhI1Ka5cuc1aUhBjGQAwC4AGAm7jbs2VzLauqZx7nLzXq0dx4hqVl6ufm8I+WY+FCRJ+53Inaf0zNlxlUHgRABONZeeeeOTxaq9FhsDIoCoVgYmMTFdid1GX3xhNbzzyL7W0kWS0eURCBqqBQMURZlRUAi1JUS1zOKi9i8xSJawsNhTCZ1T/82Yd//n2592At7Q6Igyk8BBZ18HUwIU8rtmWe5C88f+Ef/GEcDmETfHD36O2b+bjOySF45DzTOhmuEFGovM8xCdEM+90bT2BzA6tDMCuIQa2jVpOozc2uE31cZKGPzCEJSpgW0yxLnAPqgPEMu4fHP/7xrf/1T83d3W5Vd5xLHNXwlXgxlBlzenxKlOQBMQRYQza3CZOYSFqpsEa1RiF1XdZ1nVPjsyUKbmyx26AGbo+HTwmjGCqtcIoy4P079//iJ7d++MMxmS6nR8N1pN2kt5JvrHV3tgZbq9naKoZpsjlEL0faBRkWJGyQZkicSFBmgXuUgCwE1U9uRVliiSX+/wHvfVOq3/zY5Me2KbJ/bXAEjk9nr741/skbeuehmc5mxcnd8mhUTTgEOZ7wREylrizSnbXh/nErI5/DNUYi1QYG+wdH3//R8U9eWx37tbQXfdDcnE5KtbllM5nNzCwkplektJfRB0S8vf703/+7V//eH+DGU1hZR9abehZOrBAzjMACNsKE9vIowJjZo+tW7OB3BvTUk1fzbvGjn+/92fce3Lq5Usz6WScL9Xg0Mr2tSCaSEgkTADUa0si3X3/9zk+eeurqDVy8ZlThFAZV8GlyzgExxI+Y/DTP27h2VYG2GQCAMEpCNNZ1YcPc383Da6WZJIliLcM3XrxMmhSzw9PxgJyZRRa0AoBFU8vBCq51QAyQPzi+96MfVla+OLB46SsgtWxEVFhhmIkN+G/KSV0JBJK5e5yZPxpAVDhLcPnyxRe+OLl9+97bb0zrejXpHh0WtLnZeWGn9+L15Cs3Vp9/du3qkxjuYATkK839kAhARIYsO/zW1XuLj76EapIpd0vgCDgA3n4gb++NfnFr94OD2SkSTYcY9GPmQpiCBQJEGIGLcIJGf1KCknjWYCSQtPebn6+kQt2kA6EqIpKC66aYBSzoJ1xOw+g0mU7WCF/cufDNpy986RKe6GOzvQ2uKdYJM0kMZWWyLsCAEbIRiNRqVgSY37IDYokllljibwRLAWCJJZZY4rNA5nystOwsQy1RE63rKQIxUl1RXdk8zcgypd0+Np7GdvfG5vv2R7fv3hwfTSHgtYKDaoJA8CRlrIJmad7tdafF6PNcAwY1pCMDYGUCrICVm8J2oyJCsSEXCCAeieRJnlinRXJQnMwOprvjD3/+Lv6Tr3/h6sA9uU4XgYy7NskmYUpl2U/TZnL5m6gBCBCJqC2/n0+SPyEnllsyt5nuymM+Lmep//knzP+syV2m1n79MSwCYpt3Pnp+Dg2gNXlXEMGATetoP1+74C0pRPHg/tHNW3w8GgqcAECwoiSRBQAJV1aOy3Dp8uXVp5/GyiqMjXWwPkKAyQx1BfVggEhVIOqEc2MPi9KHkKUpEgtu5nQBb757//s/PH39rZWi7mddg1DAExERgW2odFJE3xv2n7iy+pUX8fxzJjMIevLGu6c376wFgZVg1CZQMDPztOwjTdQdFUV3c633lecx6MM6BStYRUkIEdAIq22x41yRaXYEAwx6bGcSlFDUheFoHcMSDvfrn71853vfO3rlF0+IrFnLiVEDHwMEHJUgvvR16tJOjpxmPtbTaUSy3h3MinGUoIiODMdYl0VdzBCjkokw5iN0/znL7bkp2rcJSo/RlO4/dA8edk06UFt/+ADkZkl2lKXo5NRxnNuiYy9986tuONjoDfudHmV9rAyxvY71IXeTJLE1m/ZoJ4Iqln4+SyzxtwnGmI9w/Y3FvIgsLq+f/TqrUt67d/+113f/7Hvh3dvdomTUE53O/GRzOOx4rJUmgR0GTCaz5OgAsylW187zBZIDRit999173/9p+db7Txgz7PROpkfaMWqciRTGZZxWvbSPTveIwusydi88/fzv/e7Vv/cHePZppN0SeY3UOzBAph0DWc5kuTBqYFyHceITohr5+tqm/f3f769s1KKnEnYf3vPjaWa0J0kSDGBJBSCBksKqdkLg0ejuj1+++sQzyXAbvUEjwnuV5LybNkaIPOo2m4sBCsjceImIYBhMgVBCIsRFky6qDaR2WrUX8/EJjkcgJGkqzC5PMTtd3A9EMgBHEgHPpkXH8TDvVCSnR0e7r/x0uN2/0jG4fgN5h5ng62DAaWbIUBsSI/wJSsD5ag4iKEIb9d0Citb0hZyFKrY2kidv+AsXbr379r7gcrd36Vtfzq9fzr/1jP3aU3h6BysDUI5AsAkAKHxAJHJsAIXG35J67zYmmmhUlmodkkGAKYH7wPuHenvk/8NPX9+tcFBhZrqar1Deq9kWMYAJxABB2SiMMiuMgBVCCKZpfGRAQPz5aynaG3Sm46KqCo0KMiCCRqKQS63j/e7k9Ik8++bVi9966uoXdnDRogNkqKJ6PytVNCYJK2JobAtJyEbiSI/dyS2xxBJLLPEZsBQAllhiiSU+CxjKpAIwcVvTRQxNQFBLYAuIYRUJWnkxwbKECS4M8s0reOLS1advbn3/vVs/f3h0/87NlY1LtYlsu5KYKoTg66kY0vRzT+BUA6V5nbRVIDazU4LOXVJIoy76EGbTwgTvbNbtcerKuvuwnJyMZuHVm1cH6fMXh1+4tPJEFysw1g6sDRFMMp/0/uZpAIx5C3UguIUWsEATkarMBNMIAMLmE3s29GOPAAis4rSdss1f4WbuT3Tm/QpDjxnXfEo0xV+G2qm40XbWxwqN4lJCMStu3T66eScbTweRVCEMVXjWQCESM0ttUDkzuHIJFy/CJcIwxiVRIIKi1KpiVWKlZnIZVYKwdVLPVNWmCYwBMUSxd3j43R+Nf/HmYFxc6HZSjVU18xxh2CKxSQdlVQt3Ni9sfu2b/S9/CUkKAHv7+2++p0fjzHJkKTpkczBnoazcaXF5sFFJersaZ9cu46UvIUvARsARAiG3cE6a920sns63DxPJ2a3aFMolmQMFKCGUuHfn3k9/Mn3t9cFkupZ1EvGVBB+9IDpiE6E+bG5fKKryxJqs09U6VKcTGlddWFFEiU6iM+QExayKsxLekyaYCz9z3oUfPzg+DRR109UQMTpxk8kOmetJOqjJOBIYL1QU9awspkd1Kb7i+PM3Xred/iDvd7NO2h0kG+v28la8sPGFf/ZPLVFMo8A0fkjEvyoicOn1v8QSv36cZf9lDlU1xpy9vC5M+c95nmo26HYduWJqxqM1QT+3a2lnFg1V1QBuzYslTaD1dDzZv79+vI+Llz79p1uoQ8CD+0cvvzp6/a3+8XRtZ5sTLkZRo+13V3LPYeqN63dWVqbW3qpLev65K//gD67/4R/i6lW4dKxUESkkAVsgBezZ9TOKjiLhzGAgRmNUw5F4DB2ubOFLdt3rUVk9/P73To6Pr7p8a7U7HkdpcuI5AALWNEAhl1y+/86Hd3708pPPfgnPrEEUjODo3I5oPog0cUHEcze/Zu80yo2qgomZQcSQBKikikWQWlgNmMEAB3xwC1KdvvPu0VvvdB4ej955VyaTAs6SggQkABtp7kaMEKJBKSHV2EvNWpSD/YcHP/h+XY2f/O//D7AJOhkDJkQx0TqHx6+JnxkKFliBEIw5Y2bIgBgyUPQy3LiSvfiCmxwlPvYuXd/6zj/A6gBXB9ju1sM0Gk5qY4KFWihqQkGAAzOMAj4i/Y+fsli0+HggZMMAG4AT4MMpXr938ub909uj6v0RStcJ/Z4mHbFpGSWUM8QKuWu8nUjRVAgoKDa3PcQKEcijEGrC58qiK2GGeqoz1craJE0YFFAVSZyFgwcXO+bFJ7Z/5+lrL13rXGE4RTgt8qFlBIogmxpjnU1VCSYIuXZW0tZaiQEThH9LFKElllhiib9p/Md/NV1iiSWW+DxAKoZq0xajGJBtbVAANYkyCOzyntOoGgjigKEptIox6z3JGNzINrvPbnTuvnr/8P39/cApdYZpf8WkbqTBo5qqFfo8K12UIWiEDFUSsCcwMymUBCRCTWeASGQVgMD9XIIEX08CmG2W9cXlFMpXHjy4e3D84PD4/v7KFy+vP73T30mxCusBC8G8A+A3TwNQC6JILCRKZEBn6y9b9x5qQiDauchCs3ms6v+TV7qdqjkARtD2zguApp/g7F/TR371qcEL/59Gymh6VgRE5IzBdPrw5s3TBw8HVeiK9RHecG0FkMgKCAm8QWd9bfPaVayvIUZvOEkyU1aoI2aF+hqiTTqyqrJo+y1RXOqSLIUxYOBktPeL1+7/9BVzb2/HujXrYjmrpdSE6yhk2ZKBsb3ecOfp51df+jquX4NzqDzevXP49s1ckXbyWTUuewZOLHEczfKZbqx075cxmrT3hafx7A3kWROmTaCUTXt/88tZMG5tkbgtIKUm+kLyrGN1htkU9+4ev/H68TtvZScnO87Cl7XKTKog0RnOXWJEvQe6dBLq01B0U1rt9nNYe1zS8bQz4LIOCcQwpQFxNovTEiHOdz/i3PTpnGmLLUpfZ6wop9OD/dnoOIcOmFJfJJ4IVm3at1wYlODScEXYP56Y02AxisITtnW/4y9uTHfWvvCP/xEskWNwEgHDthEClvPrJZb42wPvvYiEEESEmZMkSZKk+X3zhr/W5ZUEqx3XZWOFpE4juoAxlBsmY4di0kmJGDpZAi2moeu1KwAAgABJREFUsxOE2dxY/FN+vAB+8vbbe794zeyfrJuMydXRe2PHp5OLa5udOoYqdHv9qeJ2ebLfc9/5r/+b1Ze+iitPw5hZFcUmBK7KYtDt2oX7BwVwBY4KqVSczRm2b1wnpk2lsHKndpLsdPF3upeLqhzPpi//fFb6Ve8yDyhHE0Q5skDBIgh8pTM4fbD74BdvPvnGO7h0FVk685U4EtLzWY6EoFEw3y+LDoDmXijMCyuICExGMADAlnKGFYxG2DvGwS5Gx2/96IfW1wfvvr//9rv9Sb0JtwrKRKIJzRXEKIywgkkhQNbvhLKq/YyM6bKIr8Ktm/er6eY3/k5GnFy+AmuNCCSKeiUDMIEWddWP7mHOs65ohQRmJW59DNt7gTrWjJAaxpULF3/32+bC5tDa7UvXsfME8gRDrlOpIKQw0UEdEgcD71AyGLCAUwTvXZL+x31JWsRxA/BsAnAMPKzw7sPxa3cP33x4cvu02vM2Wb9Q28wbW4pIWYKAhNl2pSqhTApWhrKAArVivgJC1MgAUAbkUdPM54NIUkjhTc2Z5jmlsawnJzo9zaV6an34pYtr33nmyhc3sQmkAFenZEqjA4CNYWtsk5MEgloXHn2qNJFbTT0MabLsBFhiiSWW+AxYCgBLLLHEEp8FhGi0AEWoUzgBC3FTYgxCUJjGp5IMkwEEWvd7kDCezCbO9DfT7oubWE0vf/Hq5T/+2c13j0b3T4+jRDMcpB1TqXobNXy+9+gkphEABBDmxYyPlUFCKgCMsFUBcWTJE64gdYgQFeEZOcs2Wuez4jAUclyMprv7R0f39teeurB+vZ++OEg+Qvr/BmkArERqVKFA03p8FnSGW+c5UxoZfh7bcNb9/7Eo4IUFkAChIeNhSZowtoW7M5pM2LmDEOOzxEGQNvF5TbcBL77a+8ZDh+vJdP/ug+LoOBMlhRPI3IleWwVIA2Pz0gVz+TK63bKug8sSNiCDOqAqEQJI5ssrECVR+ECKNE3zPIe1AEa7uy//4Acr9/c2p9V6kjkfR7Ox6bukn41OJ7kzRV0zuUuXrw1e/AqeejYMhx6Uz8rTN98/vXX3UprazJ1WleQcYsg9Ei9dOBOMn046F1a2vvoFrPdBtt3YSgtvfYQIc+YIPPOMlJnkLPmuQAQYgYn88cHtn/zw4Q//kh8+vBClJ+RDDUtqmFRM1JTgotEYT8cTt7ZiOnRYVWU9uWS7Q5v58cx0E3jNCLCcB3DhtazhY7MQrVDCZ2i085wZwggdozFQNX44PjytpikHha+KsS+8g402EWclNZxyajSHuTzcTNWx2NKHcYyn0Z4WAbMKRY3EaOaUo4IjYC0Qf6n/wy+rLP5NObWXWOI3EU3eb5qmC+efqqpU9WxnwKL8/9yfzkDf1l0ukxAxm/roClcievIUa4ckTGfMtsp6J37kR/cvndwfnqslTQSnR4dvvHn6zodDoY1uT+v6WArNckx8Ik6PpmmldpiMRseHHX/1pW/u/O4foL8GbxA4ocQGS0QDY1xDe5MH1eA6oqhRl5AptIN6iI4pa1tlYNNcpKNhGMbqRv6Nb107OL09LidvvH9wXG5LBoFYVFbJMGlstFgXsW6Sozu7H/z0lRtfeAGr/ZrYkz33vViMHx8qF7tGVYUU1GYAkChKj3qC8UQO9kd3bh29+97Re+/V9+9Xdx+ms6JT1NdHMzfzO72VlU4/xGJGEhhQZuFEWRrHHYKmaS2hrEqtyiQ1q0ZlNpvu7n333/zPl2r/YpZhbR0gI4iiIGHmv4mwKYYyA0Z5HiOsSogEZG5SlgXQ7efd55+9cGmrQwarG2XhpZN5yxHqIGnjVR8SJABjBowABxgg/y3jeVU1KN4d1zfH1XsPDt95cPThsd+reUTdIsuD7ZdsgjQJCQLSxHKacDGDETS1/wIj3NoECpn2ZogEMCRty8fn22FMUlkgj47YSBVOT814dLHjnl7b/ocvPX2tj6sDrAG2OuEw6SVisryuK3BOJiWCAFHbm15aOP5DGJ7gCR4wBKO/ZQfGEkssscTfCJYCwBJLLLHEZwbjkT/OozmUCGJErUgdrIEqQlBodBSZeJCnUamMakDdIa6s4OLw+p/8Yv/P33p/vzyOGXHaAcEHq7AgM//w1hSWdM44KyuxtPxww0ZHQB7RiIsnZ8xkSLntRp//oTyaCTQ97tqQ3UTguUEQqbDyeO8IzsCmyHKQhXIULYHe+kXjZ7Pi9O7s+OD+7M4kvj+Wp4bpxa9dKowxgAWaRwYM1DQxqPrIkL1ZwNjezLe9CQShxfy5WRIC1Dxap0d/+rmAFdr0TNOjeimds/+CJvy51QAANN3WzbZsjoambF8+1g3ATd33nPolhdFmozxKG2gdhxZJAOesyIuk3pI2G19g4nwFCF5rZyJEzOzEn+xLMWZmgKKoNJKPcISLzDWnE5duXLyA7W0kdjorTTOJZIMQ4KP1YgQWxgppZDImaKhUSgdObW4IUTAt0rv3j19+baeIiTqn5ItZnE0Gw02b5ofxxDs+qOu63+k/cxXPP4v1TQNjg8doFO7c0oPDwcqGta6KbDitfUVVnRpO8wwIh8WMV6+uPnEdrkmspqiKKPOjRRECMgdlS22YQtv7rlASWhxE1BxwYhC5KkBw9w4Of/SLo5+9vlOUOSdlXQrZLM37zLGo0jraaGvWk4SP19Prv/PltdXB2z9/9fS12+vEkFQjqO2tATMBESHYukKICLAGTV5iRBPS0OgQ59jDAliTECuimKJIQkytIUeV1huDngnwiopEVTUysyaqMjo1lBtOuqoqGgOHKDMvqAVBTCRxjEeDSXOMIlI78rT2QMoKjoRIYIiTQDEiBChau6e5jNjGK9DiOSstHAiIoYQAaHMCkTItTIdIlRBIBGBwY269+P2nx9l2nEYMa34pwOKkpHZZcfb/xtoNEFL+yEcpzX9ox9DHqLPF+z9xYcL8BG+/VD+Zpp2rgHrevhBaJJS0P398GXTu6/34iP+Jn/bRD8dH3qiL4evscrcDJTeH0KffX9omYy++nfF4xuN8x7WYX8U++iFnlvaxJwCEF+Pto9FUSQGR+WcCDX25ePXRmjV/+ZFYl+aQXvz5Z2vlebSVlHC2W0sVGoAIFYhgOgMzjCHvzdHJ+OHD+w9398ej3/+n/xTWemdqY4jUghwEClI6x/lCDDa9ra3Oxlq9upKMp86yOCKI98qptXmepp10ddAfVaPSy2TaLC8/fsjpR867xU6LgoNRvHXP7x90rE3zfDodzUKRDNKt4bCXJNOqJFh00sNK6821r/4X/xnWNqPXWMWk17GGfBUtG7LNQS6NaQ8QAyhAA2CQA04RUQcUgOk2/PFp4Sk3qznj0qXBV762dmd//7A6nt0fsM2DVxJuF9JADQlLEdZcejo6Onz7jRv3buHp69Z2S2o6/T71DlZAahfrRMmpYSFWC5LIEhieSGE5xiygUwuqCaJg9wj3bt9+882bb7528MEH9d6eG407s/JK3jOn48v9lf6lTTk8YVH46vT0mNa6tRGjSiKslgAlikDhyxoxGlIlgsmNI+FeEb777/4XDHsvXNpymUGawiREpGQAYthm7JLmpCYAME1ewac/gpQxP3qbo0IWlxMypa/Y2STPQZj6YILXwaCGFvACn4WYSgKbNndXUVAHBPYutQYEJjLub1+592L7NP9J+zi/0MxvsNvFNvOzG9CF7K9AhIlNrQKRJ2oSoCfAf3hv/73T6ubDw4fjoqRe7K5QPsxdZxI0koEhkIEG+LKeTuvTUWo6pKxgEDWDkrY9xM2Yhab2n8CsAoDasIH5Oxd9rGcHjcWoDm7uvUkBCENJBSRnzHl4fnGbX0Zj6aAd9VlVcHW8lcrvPnPt739p5+kBekBXkWmVO2aXIlaovKgjmGbG0wzKZMBND2dbyNLesBEIv/xSu8QSSyyxxK/GUgBYYokllvgsUBhCp/2BiJVpYRJ71gNVQYC1DHQUGUGgMKRd8jlRH7YErQ9x+Xc3v/bs5g8/2PvJzb1buye57STdzThYmwUgVkBEAnCg2mtdORgjDDUKG8h5dgoLCmAP8o/dx9PcZESByKRwCpbWMbY2EukRjwMAymdnJgKVhr0EC4FS07jeoxagbriTAB1XQiDr+maQG5UjxDd3ZXD3+M396ks7wy88tf5EFwPAAqloFv3AWcSoVQ0w2RQGEHhFTJr6a2VEg2gQqOE+lAGGulY+WPBX5vxt6p8aBE0NYR7y/PGJ8FnqcM7V6zxY+ZPeevYXCjBgTfsqtezC4lUl0FwDUFp8wDmm4x5yCA9gDS7xBo1LRILKIHFs4hjl5L3v/bvdN17eMrLvJ1lnJSr5qh50OqOp7w7WQrf38sM9f2X4rf/dP8PGCoBkMFDmAJjEInHx4YGMy57tphVo7Lsx7Waru7P9E/LdJy7OTnZdOcGDh/jeh6/+T/9y++7uhe4OMqq0SF2ykmRmdEp10VccaX2zbzZ/7yur/90/wheehhqaMHzAO6+98yd/9OTGMK3C8b3x9uqFh4cHaxs7s9luSFD10ofFcX2x/8IffId3LoEStTaCGZxYcMOgpUDSAQRqEkWTCsCiTU/ArJp1sgwMBKl9adKESK0POJzheHT/n//r43/5719aW+10s/sHdzfWt8qxZJLruMoqzrI+DD6Q03d74dv/p382+MaXcGu3evXNLPCKS5HYOkvLqNwdjL0kxs+s76z07r737s6DA6yspDYRgxqoAZA6CWiFuU87rWVgND7Kshx3Do5/9PrqLA7ZHZfjzrBTV5oyG7XWcOUAFkQVUdPrzsqYSMHGqNGgIfrEaB+HR9h82rqej4ABxKP2sB1EKOCNRgSDQIARhrhauLY8Jm/Fb1tFPcNPfvLu9//y6b//h8g6yDLkHWQZ0hQuBRHYghlEAFXeVyIhqkq52XNlNbbpkJBwQxXWwHSGlUytzFoBQDtquW725jnMkpQQG7GqHYy1MTcTwEPjGQHAAKb1YWpFGIaQKkHO+kcpWAmijTcWALKITI1UCZwlfx9bxpYBU0IJDXNJo/2nc7Z3vsxKTQQLALLn0QBICf6RyNd+8+IS0L7p8SVlCLURkR8Hn2G6W5EsYF5G2gSYLzxMGDgjUuuc+XPncGkWiEcM0IY/m+vETXEyC8FTU+8KAAZiAAfTLN7j0g7QeJosNmy7TSSijoCBMUqNWKKEyBooaGOUDbawRi01dmwRERBW2HYVGaRR7JkIzaYkNQAMJAt1+tOus7a9Vm0QK4PICMJM85QQgJNRdff91Cm0iB98YA5HODw62Ht4uLs7OTgejcbjMh4S//6ly/j2t7zhGaWMlFENvRJbEH0iZ/pLytINNB9c/8Klp9544y9fG1fVhcG6perweOxMVs502F2bTcqk0G3qVR8c8vsHmM68TRHImAReQl3ZQV6GQI5rX2fWOLAvC2ctrMHpCHd33/m3/+sFZ9NBevtgf2drrTPzFmpifbp3d7jV9y595eBOcf3it//bf2K/+W2kqemmi/Ytl525qQIBFspA4kgMJAFqkAEbATJC4wBnoA6aS6BQU5okhKuXL377O9PT+u27uzGU2x2JxenG+up0PNndG128/OSsmGlV7eysJn29+/CtO9//91eevNb7wkt1AP3KGfOiu7FNX4g1RvvF4f2ttBNPqi51FXUgLTiMgu9vrUksO+X0Un8T4zH+5I/kwYM3f/zyaHfvZO8AdX0pywY2MbYbCf0qZllHfZhVRwphBpHkW4NJIgKVECmK1mWMCmJ2VqMjZptkAERRFjDqeon+3lr35p/82z89vPMH/+0/c9/5u0i48p6TPNRILJuIyntKQJZqaCXFkLr2U1+PSGG5FQDaXdRq22DoMO0g7QDCQJL1KAWACHVABw5wxopVxvzSzIwtxhpcS/gqbJZ/7plY5wPhUVEFtUIdSSsAUHMB4gjT3EUbsAa4ZkyOoqFUFU4NjJuEqjRJRTYAI+DDGV5/b/fVh6c/2q1Hrqe8HVcoIonEQUirKhJDIrDY1haGYRCE54FeCoh+3KFrfisrUKNIIpFqZAiLJ1ECjMz9Ih8XdBVQh5hBLUsw6q16QgDFyFJqpCTVxEIsagAGJs0taFLw9NSE4uIgfenLT37rxvaXNnEB6AEZYtpuvgSagQFDGXGrHCkYMOaxyxkDaNuq3byH8nzD7RJLLLHEEg2WAsASSyyxxGcDP2LrHnElv5SwUZDAAMYQSD3gGZJRaWEcOgL4FfD19UGavHn/+Ob++N7Rw0pdmnWjoRADplMgapb2Bit+NFUwgZvKWVbEhqF59OXyaOJGPKexFvXlwuAI1Y9XaFJ8bJkJAOKjz+LH16/9IRIDHEyTzNeiNPn3H+zfHZfvz/DijfUvbuNSUwrNSQY448hxy3WFtt6dWkr/kQKhxPObf2qlAXyOpP9H0BBxn972l845IzlTw3Rm5rx49a/b3yBAICARg2iazFlpucsqRY29B3L/7mrpV0AJwNbWwXPCGpSitchHFSqTdnYuYjhEr4vELUp6hZQJUnkrMEIc1QnbCERV5pi5o2p6eHywc/ECZmX5H/60c/9hX4FJ2XBqUWPC7KxBJB/Dga+yZ58bfufr9ZOXjBXMKhMyeMWbb8jxvpEVU6cSwJ5NzXFcM7tgZERh5DSude3mCtIUaiLxo6wE0lYnokeb99EWJlVCJ+tIDOq9tTZJM0BUA8oCysf/7z968Cc/eAbd9YoKX+TdrDaIolXls8jOZAh0VE5PVq158kJ45gp21ovdY69kq0gssBQdR2IwCddgRKuAkPeoKgRwBMyjyTXQlMKf68iWhAlRMCqyiZc6ulSVKVrEuiV22/cRjDCAACWWALEMqIBYpA6+Qi0ICjEGZ0lTQWsbxfPDSZuHLOFZrZUGlyhChdu36p/+ZPazn/3Fq29qr9sfrKxubq1ubw+3t7C2gU4PWQ6bIEkpTfMsy12jBzDCqQmlmJStLYsq0wRMSHKIgkShHnDNiSBnt9SnPfo/Gm6p7QjTVLk2HAIDjUQCqGcRMEOEYBoW5VFtd/MJfIagn28jAFjUjJ95v54ZqRRnXgWAxvijYVro7FuAucBwfsxrPR8TJxkqi36px76I/qpc8Ufs/+IPmuOBRRYp0aQgZZ13RXHT5iCL8+7TL3szeEYoQM2PZk75GwIIvtVZYcBGHzfvoke7m+YLslgFKBpujiGs8xLTueLC4ADf/GFsXNAUADiBKiLIA9KYtUi0i4mTAvRo380Lp89xjM7HUihEW6s2oKlzLYGT6Z0f/ejmT7+flseZH5d378ze+TCtaoq1U3SYB5QEm69lOXb3UZeu16kRGWIBYn7s8Ps0IIY6cIoki85E4hAjsVo1qUmMmgALcizW1ehUQfaO4KNZFEETmcZ3TZXmvSjtjQkRVBAi3r3lRoVx3UAxcNMw50PpLQJR9CaMiEYda7Y3aXsb3S4Mn7lEfnzD8mJgNwAIjeLRNuUYAAIrwYChEbGGTwwjz7CzzRcv+s2N6Wg/2lD5OKsL42ye515J1FojoZwmOusg+IOHONhHjYT+ipPl47sXsUpisAInbNQEZQUiIev3ApTEZGoP3r55svf/PER9dHJ8fbg9mJSdsrainRo5BY4BgVkiQYJoFaPEEFWYOVr4wC5z3U6eWkcRIQSNANG0LFWbsY1I2QiTcqeuN08KTry/ef/mn373qXRAX3spT3vTaZnarlWAkCcuUvSICrF8bn7gI+fj2d/P74seGxDMY/dLjPaOqP0Uq48xFH/L2P85HlVtNLem1DQ/KbUCM0MVYiAEq0Iq1HYBsCUjYkwNU1rrQVPgHvDaHn7+we4793ZvT/SoszUz3V/yxbp4WJwIj9tU/qqDdd4qpgBYZX5ZasYwffS8ecsiJGk+zpEyKYNYoQr0Bv1JVWA8Agxc1xproufZ1J3sXejojZ2N5y6sfmln+PQQ28AAyDGziBBqL7/kmi9SOrNoZ2+8Hz1p1/Svc1u8xBJLLLHEUgBYYokllvg1oS1UVICYYBsPeAYsQgf2YoLujtleXbm61nv9gzvv7I1fvveqHa674UA6eZnl06gaMZlGcIeIG49PACBP5KFiorCSEGLzSkObL1wMlBtLVmEIi+BvxPj1lyLCjODeO5w8PPngw3v3P7yy85Xrm89t4wKgQA5yxhoVVrHE5OAUzgdwBEGIFE7INaxM4+huwK390SKd9G/nnPBvBxwwhCSAraWRWNrQW0SOHrXg/Tuzd2+vFXIhOuNNJ1IQkHNV8EJQw5Nixlly5YnrGPaRdUAwPOcrJUJRFgUBRCQS0Ti4iBiQVVIF+YioeP3Nl3/0k7WsmzFTMc1YIRJEsixB6qYhnIbaZ70bX/7qM9/+u1hbG49nLhhDCeri5quvldOC8iFUjYqDOoUvSpcwiKoQozErO9trF3fQyerg2ZmzR8RHOIiP/94oQ2wZvToliEWkqkBV4cc/+/G/+Z+T+/ee27lYTk69huHq6vFkYmBEa29NyYn4sIvgti8+99JLW1eewupmwvfgNUYVkUCilsCq2laGGoBUYl1hNp0HhXzk+D3f0UyKxBqIYjz2xQyqDFKQIVrw0jx3Y2gpfBGDRybUpIghlMUUVQFpqhcVYGoiHRRQUIQ1oEZsbGy4FFBwCDlkk1OMTyevvXXzhy/vvfLm8emUbHKYJve63c5g2FlZSXsD6uTXn35WszTtDfPhkFZXMFxBt4uOwYp11sIkABUSoD7jpDHVIoVpq0cBzMnlz3i+z7kOaRnbRLkd/BraWLTx87IJaoKAGY3B0eIL+czjo13VkD2PLRQ9zvsTFkwKKTISndPupI2bweOKZlvvKvMvO4eeKKwVt59PrfLVPor5hJGeAautWmbOskkfWfwzL0QDBcuZNgUFBNIETRKB+DEPiHP5h7BwIjo30GBoS9cvSH0T2fB8kwpA/Imb56zJ0kfWp6kobXqDFlS9zFdRIG0+JtXMDkqWEedKUoAC4piJKSjs3GmvcW/7rOwkN0ShgOd+18yAc0AJHB4dvP3ee9/7IR09XKNSTw6vDjdcahguASWiIhRCCGU1frjbr7wzDoiAUDNS1wI+f4WsMS5NTZoEaK3RiBCRc47BsY6NqKKqGmXvwcPVWWkYrAISMMi1W4FBhhiq0nDxxFBB8A/efkt9maQ9qxpJmdQYU5Uz4phYE5in3lOvu3np4urFi8jy8y77I63nzK9YkZLVRgOofJJY7Gxt3ri6cfVSeGOfUwfDVV3kWb/byyV6Jk2sKWcTymDBBw8fbNy7O6jrvJuQnnMICrElV5lEJLKARVnK2cTPYjfJtnr9CnJwcBRNvJB2wt29LtnUpI5ARWDxhtiRMcYRK4AoIlBlYmPY2SARTKGUqVYqZIgMsSFOA7M2rTPKKs3lQARZzb2sd+/W6O7kJ06G13uX8OST3ToAEWKa0dYEI1XMnbEu+dtKuv8tgYKjtocYC3Ekbljs5jgxCkZgjUnTxooIl0MhIQaJMDZaDqAZUAAPgLf29JWbD39+e//OSTGJXKa9+KtbTv56EKA2YIjMdVBgPn6gOWfbwdg02cEkETXAII4MVSfkIouSVNMIY6lju4Yy8Twb+dMRjQ6/cnn49Fb/CzeuPHXB7lisAB3AIcxdoXhuCwr8rRV4llhiiSX+Y8RSAFhiiSWW+LVCCAwmbXywG3ItGg05nCPTT7F51T7RvXR/7Ls/ePVueXJwfOSrYbK2mXdWjgqJRYUkV3BgkAojgiIoGIWNME2NanzMTULmDgloqoTaW205S2n9jSOS1d5GzPrjavL2wenDw3feu/vgpScvPX9h7bltGgB9RpowBw0qKZgbEwgREDMbYRsJAWfarAFDsASjYlQIArjPb/l/02EVfQViY9yhMATbzL3EScSsOH3r/eKD+5crGUaWqPBiQOTSWTUSpopp5Ot8Y+f6c88g77Tcf1PvS42KpdPxqLX6FWG2RKIxGmJWdExyeX3r8PW36tkrKOrVtZ1wOMpUu4krAkqVkCTi3Egxy/uXvviVGy9+A9sXARNj7Oc5Ko8Hd+/dumnZpNYx1BJZ1Y61tURL7FWrGLnb2bx2FVcuw5gqhvxjh8Nj1u2Po3HJNYazvFtJCanI1+b4CA8P//T//s9xuP/U9lZqsDcZ5YMsNXk12h+4PO9Yr7w3Kz0jXty4+PWvbv/u72P9EmxuKDeUGpgIjRQD+QUlRkTMTApf15hMoQoVfnw5P8P8NzGMopLDw2o6s1Esu9AaADd2Qk0dOpEyqZBCmvrDRpNQMImE4MsKsyl8WLCirQAgDbUL27iAnbW2EqTQjnMUIo6nx2+9P3r/Tn4ye3brIkKsYvDTuhzv+ru7U8AzT3/yCqVp0ut1BoPOcKU7GGbdTtVNBy8+LZd2smdz9FNKrBfOCAohYlLYsyPURzndvxrc5Cu0+3qxoeePgUEy96uhpv2C9JFlTTtsEppky+ZXQo+q5qnxmfn4Fz9On59h1cVFPdNV8EgeWDjYKNosiDM5DJ92iBZAILHVlhoSnQA27Xo+Ei3OLGlTc8kg0Xnpfpt8QIKzj02FKSi2i8oL9ryhwDzOrBcAwAApiTmXU3PD+J/FR3Zc+w0MlbbdgR658M/L8OercbYJgACABUp8VpYQAiChbYFpeoaEyCoRgeugsEbQhGDEhuc3MIZg5mZUbXwLPuaG/ymg8049fXzToWHGjB0A/conpb/eybLBVl1UhtQYOMOpIWYmMl1r92/f6c8KiBjSSGFeERzPf31XpC4b9Fy3K5arGDIWw9ycFbX3hm1kEJFlc7K3J8fHfOUyWBECjFNiIhA13RsGqipqFmdcWe/eu506zp2lSpiiqjhnygrKZNJEYKahRpavX7qCne1WeDzfxgQAYTwSvJqKARIHJkiAJIaxMRw8efXKF5997/Wf1mJs4iRWhiVzdlpXlkxmzWhSZZkmTCd7e3u3bg7Gp6a3ifP1dwDeUxADYmYFRW7aJTTLUlQzqmvMAO9NMe103XrmjNYDuASOBSH6EAKRGEOzYkbWsDVqOBIRGzLGsAOnk9nsaDIuQp3mSa/XS0Bc1jksC5LYOMpFIQhFGznVPBRcxdrPRkc/eH1z9btdcXjiGhDhvQTDiYOAIxvYtuXys4Va/FZAQF6BSCYiEcDPR/LG+AiAUUsiUIF6gGGdF62hahO1VANjYAy8vqtvPjj6yft33j8Yn2oW81XpddSm8fO8v21Sdh7/VTs2LnKt2jiHplaAAOMjAbAK58lok/dDgnpq+ulazq48oeN9NzvdsHx5x/2X33hyZ+B21uwqkAIW0ajnpgChqeWfe5TpZ70FWmKJJZZY4jNgKQAsscQSS/yaQGdKBYWY0PrecAypikGIRD1jV8ld3XDlRnK1/7Wf3Lz3vbc/eOPgw+PpaVy57LrrMhhq2VboKIVIHhAiD8Cos7Jgqx4TAITR5Ha25gyLep/PLUorMI+95vlqt7ei9erp5OiNk2L/1Q9/9s6H//CbX73UN9dWsGXQsSQgH3xWlwkDomBu26jn9HVjS9TWb0KYgpIHQGo+Vw3jNxsKBIXMO/ANgsXMwCGmGnF0evT2B7p33BNnfRQleE/WEJFXMXk6RZixbFy5zDduNLYoEiHNlE3BEkE6G40ZMIQogWwCjyCBDSXM0/H40vrmw5u3JyenO6trXPtUkUbPKUNDFUOkpJR4ahNa33zhD/4Bnn4eNpn6QMxIDE5Hs9d/MTs5Wctyq0QxGFWt61xhiEVRq1SEdGNj+6knsbMFQ2GeQ9fgr+xuMQotQCnUQggdNqyheu+93T/9/u6Pf/zVwcaqS6aHxy611ib1adGFcxKz3Jz6eCuM7XD9ylde2P6d38EXvwIDqAN1UttxSQZGLd5rcJQo5h0AzKSxLss4PjUqUP0ouXvO6S9BLBHG4/HBgZ9Oc2IHloUxWev/AFbm1iyFVZtS/qCqgBoyDAl1Xc9mia/nHBoTCMwIbVk4CZgWXQQMAkQyFWKLusSHd6bv3k5OZ1tJd+104gAwK7MaG0A1EED3P7wZrSHrqtT5JB05a60d5+nBDzc3fudbL7he/4t9dVbJRABqDBRz/4eW15uzveeCgWLhJEBzyvgsFh+rbS3+mT0yp3OJ43yLN/zIwprgUQn/Wab6TNX/Y/tLF2Lm3PeHpOWv560IZz+Hzj2yCebuRDRfuaYenOebEI82Yds91vpEk7QmOYom1xGL389fVeJF4DG18cWGCNrGO6i2A3VT0q7nbAAA8LGLES2EHwHwmDbQck+f8A0fqetf9AQRgEcGV4w5Za+EuewQGWRhGMqGAJoVU6ghZ5v2hialQBC7sJHAc6Mnlnnbxd8AgyUAow4QA8NbWX7Rpknkq9F2rb1ZzgJppNobWGJmazRxZI/u379xcgq55BjyKPf3/NRtjEiyfDhMhr2Y2gAJKswcQmAxQXyWGEGE0U6SHp2MTh88WH3+ORgbxRtjYmyuM40PD5jmtvgKBMF4Mj057jljNGqoEYKvCjUiJMYlSBLvqVSYTq+/vY2V9bmMdZ7Fn2/BR41gChKQRmOYYYWjkpABLm9defH5d/91clpM1hLnJEapVI0GtknHGoaoA2fMYTo9vn8PB7vY2jzTe/ipoFWEbyhVEkKAMItQcNY5OFsGPR071Y0kK8FuVOyYnLyi9oA6pQgjSgFwWQbDwZgaUqlWPkgIYJmVQRJHmzsr26vrFzad5YNbd/fe++By2uuqONF5nYQIwSpDUzP260nayTv3Ptx94//zvzyv1Psn/xU2hrCIGj1g2Blrm033GYbc3yKQ6Fw1FIgHn71TbR+bq1eT4M0oZuPS5ZRmChTAvuLWMR7M8Effe3m34n1PZbaj/TVNurOIoizgzGc5iz/18rdCWdvJxUZhFCyPCwCL97ME8iBENMKwQ6MSQWgwdDKt9vfCyd3V4uiFje53nr3x9ScuvLCepVBuclIksKqFMpiMAQFqQK3j/7L8f4klllji14mlALDEEkss8esAnQ3YBc7YLytUU2tSKDSEegoRZtYk723kW8MnLqx0v/fh/Z/uzu6M97yPNl/zmoEMwKAICFiUEKVtRp4bN1NTrK1oo2SFW8qp1QCactfPscCL0BkUIRRVZdn1+tsUywfFycHRydGf/+zGRvcr17a/eGX92gBDwFlnrUt8AQiIQbyYEixYu3kR8JmUSZLPT8D4jwQtbSuVNQXDQw0EPuD2naMPbuW1ZAmHWGrGFbwaF0WFjcmyU1+FPL307FO4dAFMEPVByLJlECJihEgxHhkFg0SEmYUphMBMKduH+7uD4TBXti4fuOx092Azy+ALCLyUM4pKehxVV9cufu0lfOt3sL4WAsZVuZIlQMTu3bdf/SnKOjcu1N7GQECYTcho4rgSDWCfmJULO/zkkxgMwKDEYk4JLlyv8DEudnG4NI0yXCIk0kmYpcbh4e4PfvTKv/pXT3c7q1YO9u5IWW9v7sQ6VkeT7eHqdHZUqz9EddLj7WevbX/7m/jCF9BbQT2F5rCdPO8hSQXw5KXJIxBVJSY1BEgMZVGMRj0VaJtg/dnPv+YvJ+PpyVEsCktwbIKHiM5PinZdhcALc2UmUVAUIjhDCZNRqWfTJESoEEHm0QnQR67mpFAy2kRyqFTjSeocvODO3eNXXp3euturdCvrjG7fzohsmtjEsbXWkCOO0Gc31gLUQ6KID2XwIiLlLNl7eNC9esP55lw2NZAAorEDhsIKlOekHj+q4/6UIIU9u3EXqmc7eHyEb2/+RJygyTlXEgErPfJJY0CpTUls3kx4bETX+fCET6LO2qL+5oW5978QYmsC8+hdn21EY8DNmZS5iQO1z/XjESMMyDy+QH7Fo8yfNwrQIhl4YfKjRMwQogi2kDjfwOcNaFci2LkNVbPcLJ5bY2uGuPgovLhxBlrEpi8uCWcbBmjuGjXvA5hHyJwxGifAqlgCNY70qtAIJYiHcocNNCKqN9bDBHDTZtGKCGcSqQmftMv/ClCzPaW9QLdEXGQQC5NB7vp52jdGZoUWE6+4vr09FV+HqcTahiBBQqg00HTvAEfHmFVZNwXswk3oXEsD5RDVMrA6yFZWZnla13XSDO8hWrJBIizXEgF0806YzQ7v3F2tavSciBDBq5DAGENtlCerqjIRBGWJ0Wk9Ga8SxWLKdSSEsphSxgDI2QAqYqgNu14vWV1Hp4sI2POtQrM3Is2jY+fNB6waKBpm61zty5QFKx3z9I2Na9fHr/5skFHPuXo8YXWGUouogRwxiySqSdTpw4fjO7f7z77Q5i596qXROqgIw4BZQMEIU1SS6WQ0SNIOG2KXOotBz1uZnU4pKEqP4JUNuYSsVSJPQCevDZcaJ9HPYqzZwNhgE7e1snrl0qUXnu5+4Wlc3MLRwfEf//u9+3c6iVUKrI2fS1SSYEWjS0KofciyrJump+OTd37xi/dXOy9eWcfvfgvDrsvzUkNQS5ZMBDyQnWvz/zZDGvOuxZ0qMG+wIgtEEMAcupkn0yT93h7j9TujX9x6+P7R7O5IfHcYB8PSpBNBmAmsRT5EKOaawueAhQg9F1ZJmaU1/Jmrq6083qjUsTHt16anIc7/1tuipOIoLQ+vdPjrT1z99o2LL13ZupogR0VhiihK7JwjtgCFqE1TAYjnV8VF9f+y3WSJJZZY4teBpQCwxBJLLPHrgXBjOaANu83SBh+qQFmIWKHGakDwgCCE1OlV1+k/tbVzaevqndMf3dp/Y3fy8GjS6W15dhFJMIgMEIOdEirLMVJjSsBNP++ClVBhVcI8Dxj4vC2AQGBrJEYECSonztZJr9PPNF957f4Hu8Xxg9Hk/f2j5y9vPLmzcrFHGwBcnpm2ZaHhfdxjnwdCaLYhqV1Eny3xiVCGuKayWDykgPGt9UnAbHr04c3xvfs7zpAxp/B2JZ9VoWe58l4to5Ofns7ioL/yzJNYXYVzICYiyzAMDtDgKfh6Nm1qDEUCWIUEUayxPvhBmtajUUbUzbIwmdoYOQaOJdQGxJjZupufRqxff/LKH/5nuHgJlqYCl3UyZ1BWo5vv3n/7rU6IGSWhrohMnpg4qxxZtq6MvoaGNM93LuLKJVgqvbfuE+LyPhoDe0YPIAIsQoAj5kjY3Tv8d3968N0f9B7sX93a0ulo4sc2TQoWE7UTXRpTTbO9erJHkZ+4fPF3v5F966u4cAE2Fy+MFEk/z/q1szF4IiFLyorYMGEwRCwqdRGKaTOFpsdIaT4fedj8kShmk+p0pHWVZTYhUwhp1PbUUNZ5TXjLCTIpE2Jj2QTLZA1ZaKwKhAp6pkS+CRKYF403hF4T2scqShFJivGkfvPNez//Rf1wbz1Iwtjc2SYEAAINKgIJEgTay9MAdaAgSESCkgiJNZfS/rXBetZfBVAhTAGGJUin8UZTWG3tyxpH/nOd7e3oB4BEW34XgFArjSoggoXJuyRAEpgiqBFW2RAhYq6GNMPlgvDVeUzvQoBs6PIzstP8hbYkX4mIGMxNL0JkicQRonMtoulAoLm2+eh3nw4snIR59CvNrSiax+YL2iVeeC5zRIzgxzsDziz0I4ef9g3c9JdIa6P/6DUGE+yjEADR8/M5kVAawCABjCCyBEgBBAgAA2SmdYyOQA0A6II+ntD+EdFnIa48atc4E+PMKqQRwUM8YoUgaK6pYgCGevhCEZFmbrWXpL0AFhBBlHhh9j3fnueulp57STFDPEHnBySnzEHRS7HSy7tJZaBlKT4e3XlQGhXjrRVrTGYSl7jgkqPRBCenmM6SbqqgChAonXN5lOCjWmsw7LuVHnXSGL16bQqBjTXKUAMv3kvouy7NZqd376Is0UuFJCJWiCQxM0YiWAEmajtDgLIqTk/hy4QUvkpNkmWpD0HVWGvJcBHqqY+Rbd7rodcFm4olOf/1fXFU0hkBwFlbVkXI4MiJ5YhgcoOd1ae//rUfv/qzqfhBZopq1nFdZ3OV6Otg2SAI+dglnhyfnN653Z9NMeic65QUHzgq0PTgaGRRFmVk1jnARYEPoaxjURyJn81mg8EWQSKbaEksB0slU8nmuBjPDFXGhsTxar+3trKyuWVXVy+88MX00g6uXcSlTXQMpqNBmFzk+OCHr0SCkHQ9nEJIghGYWGvglTR1qOtxjupCwtXtd3/0L/5fX+sG+8XncO2qwJQSM9tLDKIiOe/W/62CMmBBYgBAGOEjijMAzxBi1pwgJfMpsA88mOD9B+M37+6/tTu6fVIdeO5duF6Zzgw88wrvQYDLKGENn/c6SNsjI0xtOMq8L1GbvjQR4kiihGBYjQMBwlA1qGwUo+KkCpO9nQwvXF375rXNb1wZPpNjFUjCzPkJSeN9lDX1/qIkqs19PYNASk2Tii700OUt/RJLLLHE546lALDEEkss8esAAdA491k22jbaQkBBbBCxbW6ogcuBCLIco+XQN/bJHPbJYe5MJrffvn9cVlqYvOS8hJuRi7AgC0K0iKSkZBRGYKT1AddHrsiL+fHn392tkKN99Ptuc0UFYVbNqmpmuO96a899rTx+8OrRg5tHN9/dO/ziE5eev3H5+io9xehwq4pYwAEWwSA2kwRqhBNtLEnd3EJ0iU9GBDy16b8RCFACLKQrinHp7x7QwenQpM7QKYn0sqlOczK+LKMzmiXjkxjzHDs7yBNkCdgREzOsAiqIAT5q6a2AFapt54lALRCr+tqFS/f2d4PE1CXiw3p/qNNJwymH1MRO6ld6RaTk6lV84+/AZsJKqekyIAWOD6f37pV7D9eEEmZITJw17LQqDAucC3UoYao0x/oa1jdg7Ewq19Q7n3XZekQBAY8f7i3paZE0L9S1vvLG2//6j+m1t19cXQ9He5G1u9n3yvvT0Zp0tvIhJrNkOz8Jx0cZrT11dfMbX8HTT8B1oSwmZU3gOsamamwItSVhS0CTXy1EZKFGBSFKXUEUKgZiwPHsQp2LRBRAAsqCisL66FJjG4vp2JzmRoljW2OOppCdmr4ggogQkWFKiB1BfY3YdgAA1Hj+K4FNqyAqcSQWIJI4SJo5SEQ5Hd+5M759myfTTCjUHkaCSpAoIqpNPxKDaf/4SEhaQpCJCAICu9VeZ5DkjZvZrCpKY3rWZnkC345UjZFInDvk0HnHrJYNn9vrz2ld1ggRqBhSR1CGQIwCNSM2HkgMAzZCZMEcP7ZbaPH58x+UWHC2lr8Zc1v2vznelBlgnVMqEQ1T2vL/0sYszJWOJtT5XBDbuv2f7QD5iPHRGcJ6cVH4uNpw9txZ6BNKCqVH5P5CJVgU28+fELWr/elXoKk5bloHDAkhCDTOBQBqa2wbnUwCwI2s1nr4fHKh7LxTrDV5orZFgyMBrbe1IAqmFXyJukLtUQM1ITBUMTpCOS5jqPu5u7CTbm9ypyNkjEtJW6G64ZnPNF58WtCcqyaCMgyxQhQIkEjSs0AK9JwddmI/c+SdCV2bO1Yxlk1MSEgkeq8RBMJkhqK2QsGAoF6ipXOLigIFMfKcup2YJmHGEpghDOOMIcNq2Ve1iCRMrg5ycIKygkRAIsSrOAhgOKJpsVGa+/iE6IuZFXUkRqWTJgyeFlO1VgBVrX0sfB3TxKQZ0rQ56c72WJwLOs+/bjc1sfigpC5zsKaKkllwN+8991xh7DQWwqaKVSfJE0N1FbxXZxhBOaBjeTKd1Pu7KKboZ+cSACgKi5rWEglKoqTa+KtVXgNZl8CyYV3tDjYvXZwdTWzq1NiaqQTNGCVz4cyM+1XmpNPJ19c2r1+98fxz9rnncOUK8h5yA/iZlMZwurW++vf+7kvXr/+Pv3jdCdIoRlUlkkJJIkmRoZelVVWXp6Nu6p5bX7tTTn78p/9h+5lLF/vObQ6NSX3gxGURNtqlLfuvBkMdKQjCUIIHqiYcRYkjTICtgUCIBAHPgPcibp3gzQ8fvPr+3Q8PZmPK7Oql4er2cSljr5CIJLXDDhhh6vXwGPmvRYJRoBUjWxVAGgdOksgcWSJBGxtJbigjMVp3os+Cz6TIY5GZ6bObq996aucrV3vXDPqAjcGGSCaFMVADsHgERWBSGNu2qDUj81yFV34sZ2iJJZZYYonPDUsBYIklllji1wIVoAm5NQQoWcxNoSkxBCOK2OZuBaiAwGQt2AED4CmD9Sd6L1574cTjn/9P/+veDLs1S7ZiVnfqvD8Dw1foGgSvdQzCSkSwpEyi0YfG65mbLK+Wo9LPueM2omMQZ35SAwSySFIA4yjjUdVP1zoXu7Pi5PXx8fs//+C7793f6rn/5ve/tpFiM8UG0AcI0WBiQgVmiMILIYHtwiTUWE23zgtLfAIUEJjTMEptN0MWEY3EARRjjw/33v7jP38yX+tOppPxyc6Vi+/6k2x1+OC9vWsXr80c3rx7x26tfvMf/qe4ehHOIHhJUyFYoJiVOQs6Od56y0+L9TSvprNer1eHIAxWJiJL5mT/MGMLtlCwcXVZJUTj6Wx1c9X1hveOD2b93tf+0f/2yn/xT9DvQoGOq3ydpwYx4s7dmz//WcfXA7Ja1qnlEOu6rJPMABTqIun19o/2t258be0730EnB6GbDEoE/qTQPAWqUGU2I8DHOjMJAcHXUJbIOTPqGj/9+ev/4t/4l9+4Oql7QTjLRsYfkZ9GDNIuR4dCYpDDWXWUyNaXv/zV/+p/0/nm15Fk0cOkjmBAjG5vuLm57z3PJqupq6pKomyv7ZQSTk+O+uurh9NpniS79+6uTSdYGZSTcez2DJmoooS6rlzyyZ4L9LjQpaqqShJwcqz7+3s3P9RyNthY8bPS19Ug7xtlQlKW3rOdRb++s/3g1ocrw6GvFSFSjIkzllH4GqRJluzeu7sCASRGgTEKRBVOrDJi1DqKRKhlMIQ0aMhiZY3BnZtv/fD79cMHl6y1ISphphrJwBgx0iynkKiq63ZINYrI3NGHyCix9379xg2srKAoOv1uAuOB9K9Mb/j0YPK+hgUZGxEcyEBmu3vh8CQTJBphGImlLDWpAVuMSvRW4CuAsDKEl/HowA1XkCSRmIhUoaRGwc3gSXMXNVp4P7RCSxnKzKYAIBEqPoQ07QbDraUC2icWKuAadQpLME0HQCMYSBti+6nHt4Xv1UJwIEAQKwSKZNi6RnqBAlUtVVEO+52k6fUQURGN0hxaLknQ9nCoMBEzwwAaSWBscyxSBBpPHPN43XVTed4475xPZdaTcuwMrdkOhYhi0uklxDjBNESfks2Cs2pgnTPsEY8mk5XeFkSJOYQwq6u82wG4jpUzjxFnC/WbmEU1tEIYIEAdUJT1W+9871/+i6EPcniSi63HtYMrZ9P9vQeun+2KP83s8//p3/97//3/3nSHUpbWpPMw5LZTba40nZMwncssTeR15KYZBcYkh6OD9TTH17+4+pNrr/3sL02cPTFcrSdqBEIqGj2CERhNUmJb+fd/9sqTf+cbABWzcXTOup6vy9Sca2lgbQICdjaf/fqLL7/288M7tzuwA2PFoyxLm6VFqNRQ1klno9OtXv/o4b688x5vrziHAJMlSSzrOnICQ1HVAGwVgVRQVVr52XgC1W7eqYqZBjWJq0WChBCF2XU6vSLJ1LT2IKLnvrIvNr6e3RMEiAz6/UAqELAhNhUkdwZXrz730jfe/4s/Gpqws7NVn0yn03Fq+2maqtQaikE+SKppJ+rdN16/cXqC1YE6w4tQ8CbhYP58sRiqGmNkH2anY6dEQIi1usSrSFURqzHG+7KqyKYOzNNQT2pvs8xurk01Fj5MQj0BZsDUmJL18gvPX3/6xo0Xv4wnn8LKEGmKJEEnh3WSmMLkNfoRUiP0V1eR9v7L/+F/eP1f/OsPf/Czp3u9tcHq7Hg3FEW2tnoi1VR1wLHb5aSuZP/BasrfWN/8xb/4V8eTk6/knfSrX9nOOkenByVlK4OVz/8W8TcaBLWtxhYrhAKoyBkyCtgAUyIvkU6BQ+BhgQcT/NFf/nxv6g8ndUkp1q5SvjLWZDz24ASGYQBImFZt7lXuPt+bWwVUz1qnCYEIEWwSq0xKEtAY9ggShnWoIlzagSTjYzPazcuT7US2cvwf/7u/3yMMCatAD0gBR5ZNFxSgALOSbQLJ5hLswqBLAIUGaARx0yXwOa7yEkssscQSAJYCwBJLLLHErwnUtPi3haEEARm0BhRAY9VAiAqjrfdtHRAFTEi4idfTjHQF8s/+7hc/PJy9eu/0jaPy9vGDsqowWEMnx/gAWcqDnCOFIsZyBmFixwaYz4hJoY3ZgJ6nPvMzrC7EiQcgkEBzxx4ikEG0Y+LAhlOQmlJ8cFwq/Y8/fP/qWucLl7ae3TE3AIZJ4GA96goCcAJyIIOAysNH7faWJWq/FAQA3LFZFx0DUBk7jUPHTP3Lb9iDyaq6rs1L72MdT04n4Xh8IenXIUw0BGvs6sCurSDLYBlio2krf01TKSYKX3OIdl5A3MTaSjPNExiA5TH/fSHkq6ujur43rcLKcOXZJztPXMewj9SAbSAYkAMhiBwcuJNxt/KZpraJ/yQJJrBaA+cZo+CTjY3e1StYXUXiwKxQ0tadnT6WKdew/4KoITb5c8YmUMAA0xlu3Tr48U/92+9frHDF5raaoZMWdTG1sN2BCWl56mMgk3Xvjg+TL11Zf+lrqy88i343aFp5sh5EbABYE50Ty9Jk5hIpmdjUgBNBtG0CqD3qGqq2rW4287rnc0IBCeXhgQ11J0k5BI3BkBVwJFJRMTYwFyJJr5OvDYsQmMzC/IQUrMIqRkV8jRgAZUWEoPUiF4EEo6qkwm0NNQwzW8soi9kH7+rhQTeGDpihESpNOKo2Lf3ScOREkMiAMowqq6oiilAEudUuMgeCzK0H6KwFAJ0p/G8aps5zsjckoCcCk4ESxIBQ+s6k+n/8X/9vw1r7UTuM1FmXOpMlbKmfdVa3tkriU+jg+vXV554brG/C2KBERCLaVGwDCv1I+xFBoY+XKxPUQkEgMpYBVQoBBIgyBUAVEQADqTHEAKgOUYTZkHyGYY0ABxg0CR2qc/cnAyESiUURQULWGGPUosPOlLNmL7Wm+DJfflZmJEqAIsYAH0QiaYVAzlh2TI6NY6KFh515TLaZd5udBwbYznophEqBjyYQytDNYha9cSkiUNQoIlSRucFK3u/1SWLTEOas6wAqahjMfJb7xZma7QgIcZwz9QaACIK8/6OXb//wZxt1NEena6YTZrWYLJbV5dwaIlJvYhwUJSqPIElso4MXp1Kzsx4FC3xKLDosqGl2adpT4MERKBMDx8hsPcyrXjYtxlPSRgnk1o1KQSAVo2JUqawwKyCSgGpqm7HOuwsUABOYNUu0k0XHWisAo9J04QRmJWEVF5FGcZMpz0pIVIWHJxgyzKEpvidlUrR7CESWwCDWNmSam4uINAcZmJmbwSEKRAAsePZPCZqPoe3e/9gx+EgewNxVqtOl4So63ZrrgCikRNTqfEqk1gglEUkQPy0wGkPPc1QryEejYgkQVVWQErdCQeKyBAzjKsEJmREbsTienFQkNYE7eW9rc+fa9Y3r19Kt9cGzz2JjA1tb6GTgxkaMYU0gO2Ou2+sIGXBkNoZXXvjiUzcffLh7On7w4Hg8G3CWGyqmtVvr1pBQ12VV2SqmhteSbmaSg9msfvfW7T//wVWb4ZkvrPV64AQQXWaz/gooZlM4g9QBbGANhBBmEKhLhXoB6THwvuLN+/Ub9w/vHJf7GJw6nXRiTSnSvnCnjAzEeWV9gEagtuqbvHXP9nO0xGk6Q0loPhHQuct/LUGDBwuyxOapGJWqwHSG/gZmRTk6crOji6Z+4crqly4Nn1jvXBXNOHTI5OC0OfMifGRyCebhAfGMVvq4m580dnwAPmO/zxJLLLHEEufEUgBYYokllvi1QJvYq3m+IgnBLObzzcyy8Z8IcwuHoO17LSNBSBB6JJWj609s3b+KKxvT1Zu77v7kZnU6GSNqN13JZ1Upo5kEhk2RJ4isUaNqQ1zxmRTHM6U/nwtYYSUQJJJlhSdWBtS2JaIRBQy4w5ljCSXLJPrX3rt5cZDcPBndOlr58nrnmRV3PbVb6BqRBIBYKKAxsrUJErOcnf4qMNiqpsisEirtnQZYBw3YG733g5f93gnnA9TeerGUXBisRzadCVU+nFSFdpPVK5f6l3fQ78ByFBMJKo1feEOAKqZT9tGoKKlqjFCwMlQQ0YgFCoOWKQMQiLuD9ZvHe3ck5s/euP7tb61/8VkMe2AggUQkYMSI0WR8+w4OjnuVZAwnRilGDgERqgZUGndYzQZPvbD9/AtYXwdbTwoQB+FPuqOhdokFPmbWtSY5sUno9di9u/+Dv/zwT/80vvvBDZPa1OBk5AvlxGWOaxERYeeC47H6erB68Wtfv/77fw/XnwhwFRlypjHxAAGppdxq5nTGDOPAyixRARgQJBoVB/hihnoGDXMipykaP7+flQpCPLx921R+rdNF7UWCc0ZVIxmvwi6tSachppvrqyy3P/iww9bEhW9Laz5uVGJVoK6gwoTGBkiIFagRI2DYsMIQCAiAVYIxeO+dWy+/XO0+WImSM7NBFLHsSIhEmaAqAEi1cUBC28dgoBqjF0GE5pvrGORIWBubAIAjHBa+QwjzInKj5yYHGvHA0zz4NQpAKGocT8ff/0VW1J1KKAoTjGE4qhLe4zrZ3vBZ9qCu8mvXf/e//seD76ygVptmKlCCqIo2fmTUVud/3F4KUKgBkUpbck8KoNzbzdY257b6Z931AVGQgGOmNih8DWGYc0pCgVEEiAHZ+SDPbRJv9BpRk0RjKXHMEIIYFvg2o6Jl/0Vbx/bpMYxB6mAYDMuwzDCgWFRS17GETQznzHnz1ZEfqQ9G2SJ+Boc5q2Ihcu8h7h1jVqOaIQXyWBQneZLKydQdzjCtZ3WoBnnvS0+5LzyPqOAEYBhy1nkJIjFleza3+czOaX+KIHrEQCkkrjCvBFkv67TWTasUOSETYcy0gkElvtbYm9UoKsTIqgu+TOaUFj6D4kHzx4ZWFpjGZA1cA5XhyGw6jtdWdXUwOT2aAhmREcj82DaK5vxNIvxkgvEEEQmbqI0iez4LHSVo039iDfW6pt9RZ6SOjPYkjIzGlodVjGoalY4nGE3hg3FcoTRIus6R18UWjwwoHABD1lpjjGiMUKOPeluIiEAgNoBRSKuPijnn9Z3nE9q224PmKdhn3oC5VRQDIEZvkG/vuOGwmOzWQsawMoEpBBg1UAshJ8b4UI+nONiHPn+OBVKorzmIMSCNpJGa+BHVsqwzstG4Msihj/skp5aDs0e9LF8dbFy6eOGJqxeevNG9dh07mxgMMRjCcuPIFmOMqnAgWM9MYAtYMEMcxARAgKee3f72zO6d3v7zPx/tHgyzvMtOy3G9f4Su67hkOOgndUQtsYrhYHZpde32zcM3//i7RW2e1S6efwE2alVRt6PLiuxfjm4PEhAjjI9tfDsntWpJ6RHobqjePql/+mD6i7tHHxxO9wodrF8p2fqMhJ1SospQnfumCTSS1k49qzcqSojK8XPb/o3dT2NEthAylZq5CSGxMIJYhtMKVpDZzkpejU7MZNqrTq93zDcvbn77+vZXrnQvGkQpEoqmuVDAisJr26Hbmu+dGScX3958J+hRAMC5rxlLLLHEEkt8JiwFgCWWWGKJXwsIUNO0t6OdLmgzVzaPWmLPKAFNTVfL14ul6BAZ6DAUuGbQud5dX72xvVX89O7Bm4ej3YNDjoNEEYSFDIQZRonJsfgIEtU2x7Jh0xbM7Oe3uqTMbcCXGgpRmmpABjNUEQAmoUSsC6qFFBhu7cXZ5O7x3d2D9/v2xQvrX7249tRq94l8WwBSjWUIMRpoZumzeIL/NoEUqMSSAVlMS1QCKGYT3L9/OB4nK0NOMpwEXylNKqIIpm7eOxqNZ1omFy9sXb+GyxfRzaHRGyMMkYaKbXyvYzEei6+tNDb3jX80iKmpG1zsmkWdayQuXHYgXHY71154/to3XsK1q3AuQpqjP4XCC+7cH713mw6Oe14zy0YkWFVIYBGoQaysHBXVU1euZE8/jcGgcYu2zcH9MbaL5iW2dVXlLrFk4AVlBWJIQHF0+vJP7nzvL8Zvv7MxK7qDFICXMJqUne319cztjSZlXQ6yzqxD98eTJ3/n9za/8wd45vlAyXGsU5P1U6YIHwQEpJCeQ5Yos1EQbCAbJDIRMUuIhtiA6skEsxkksmFuuhaUQR/1+flUKGa7t2+mvhpkGU1OiZWIBaRgr2KcrcUHY7Cz3cts8f67KadNi0YjB5KKUTYq9WyKqoS2LvTSVKzCeEQBWSJHYG081+Ei4MPe2+/cf/U1Oj4dUpqxiSoxqiHHjyqGWbUxjGfRyMzMDBiIUqQQQrTcu7yF9R4cR422kVEi3Jy1DTx3SGsNxduUhE+L1q2eVSGIJgqIUHmMps/0Bjtab8a65+skelIfEUsre1RNilnMszAr7j3c+/Dy5RevXcP6BpLUQKK2jv7SqDUL4/n5IhFIwQwB4Ig0eFjbhjqGuPfe+6u4latYY+EsbEOYWBiLJIEQsg76Q+uyqBojnbcnRIFxjGxNBoDaawoBFkidQg1UoYpqhrKQYopJKbd32Uf4iBDhA0KEiIjMysKkSdrrcL+HYR/9DrIUqels9DsGEIqAh3jUFUwNGBgAAXCAIwBsCAw6XwWxyPTmzQ//4i/DK++sjKvMV2A5Tqvj8jSUFY2K4SgkkccxVmu9rYcvXQ8xeeZFJA5lBcPIEhZEjZyYxUDwkQ4AnKHpdfGfylavv2JsLxR5CEPSWNdp5OBrh5qC6cQ6pchl0RDTYAWJnJk9ffxbPtX+IoVpa/UbMahJwKTWrch6GGNcZ2MjXV2rbt+bKRwxkyhBSZo2G1IyKg5Un47k4JC9uNTUWOht51sgYqtSkyWs9vPVwVFqw8Q3LHqzVJEFkCZ0IQ2CkzEOjlGU6HZ9DGqCgTVYmEE16R0KIjA752zi4IMILDGRKkCiTaG/IQQwYohVGWelEbFqz6X5kcLNnUwARALoMQWI5knrTekziNHrDy9eTlfWqtFeZWLHmCaQQZUAVmWIMQoXdDqZysEBn6sDAIhVTSEyC0XVKKRgkEBDCJRkkdwkxElmaXO1e2Wr3uh/9clrva31S9eu8fVr2NhAngKKGNDNoFqHWItqkrCzltJm21iQa4stDKuBGBDBEZ5+cv33fqcejQ5++NOj03ECk9n82tqwgEdRn8ym1ou1iev2XLdf1tWoGO9VD8L6O4Nrz15Yv4D1NWqEruUN1i9BQ23DovSIkSxnJuspUQF+Z3x6czz9+cOTV+6fvnNc70VX2q4O+8ew4AzU8OKC6IGmCshDhTQYjazRqDBE9LwRHufGYiIQG/YfrXTHjlWFYhTxQM0+2ljY2ZiPR9tZ+vyl1a9f3vjGpfzZITaBDFBECyhic6FuTttFP+gCNOf45/8UgIKb8oBmbrDEEkssscSvAUsBYIklllji1wEFgx/zKCcEq6wEVlLiRVGozGmvZF7CJk1lphoFDHhWzlzW2SRkQ6wN8wv9C1dvx3eP4g/eeWewebG/thk5OS7qcTGBcUg7izrAhVFt8wtG25b7Oa2vosmIZYCMACQqiCTErFHQGGJYC2tAAkq6mzsyG0/Hp7cmo9Ek7s8mt0/t1X79By/urCfYIOrmzsFJRPBqNHaS5SXsl4IAB4fQ2DAYJECSYOp3i9Mf7n14kWcr0A0XbWJFhNjaSAa28j5YWt1c37x+FVubcMYTxLYOHyqNiQOjDrPRmOpgVIhIVaIqMUGgqpao2f1t5RchEmq2hZcwWFt/+trlr3wVT15Hr1N58fAZEhZxUEyn8f0PTz64nYyLodo8koACEFkjBQPjNZasPksGVy/jwg4SV6kKmEVTMp9IWLSNL6IWjAhMC0RFJ0Nd4ac/ffAXf3by2quDutrs95RVfVGQkkkwDZ1odrg/4XA4G5u0U21ubf7n/xBffhHd4VEIhddubkga+w4PAySkHSe5iwRETmC9MTFGBgwzRJjUMkbTMaZThABrH1tYPi/jKzg9Pb3/cCeElFIfxVqjKo3LuVirTBXUdDvY2QSHiujxk10YTCoELaYzVFUr4pzpAGj4NBaysaWjDYAYsbt/8PZ79d0H2z4MbJqEUIqowoCAtva/McWe2w0RKRkhIhIVA1awMHeuXcRmHw5SqxVYBgXAtvRAAOpFYe9icPzU41UjJ9hIytqkcYIIvsJ0kpRFWtZ5UeRlxcEjVqQ+ofj0pa2jYjoz1lj73mi8/9ob5Zffzb6xAh/ZgtkQKRErEAjuUaHzR4UnCwKZ4GuwReUBoPIPX33jle9+fyX41NjUmdRYa61xVqxZvXp1amx24dLW81/ApSvOJbWxQuc7HgTI0jNOPOJNqFMRSAQzvMfRIXYfTh8+ONh9eLq3F05GR+98mPmIIOoDfJTYlBdrludwxmZp0uvkK/1s0Eu7ndjJLv/et9HrYWVoVtZNZjPLEkIZ4LKOzK9c8hkNrQBBfXC4/9obp3/2o61x1Q9exJ+k5STMMmuyWcgLm3HivS+GyclKen8wvP7EF9BLUZahKK1zhth7nyQtW41Fzb8uHtmAeG59JwRDAoVJEyuiVYWyAiyqMhgRXyYpqRgWH4P3oUQsW3ezeQ0+FlW09FksqoKBkcZUrd181nBjlmfIKRgw+epmf7h+QM5HamppI7f50ASxwqTqiGaj8eTgeFCUyPpMIMCYTwhE+dUgQi2aGmCln62umCRVnRG1VkdtxQABoqxiIWZS+Ae7bjTCZrfJAW7cfpr6BSUINKqADCxxkljrlKooqjBkqKlzYIioWpBVgg9hNvPTqakq4wwgn94ChbT1oSJu/UYWo4VpdlPzHsyzbZWR5fnO5Wxt7fi2elU2dt7cY1VVIyOQEWOFtSimB4f9c27PuiwoiiEijaTGQMGMCGuczboqWXTS29668tKXk688U68Ph9/8WisKOgYbmMYyMYVNIxA4qhIZC5hKRELMEmdU3CI7orFWYofxCCt9fOurF2JVlrPdv/xZnFQX+jkmPjUkJqt76VgwVS0Zla/qvENra9ubW6uXn4TroAqAQSdZsv+/GkWFyNAMMMkUmAIHwGGNP3t7/OFJ8dbu6d1pNaFc+ytJZwVZd1pUcxf8gBCggLHEViUaFVIYDQCUWJTnguDnBW7zxh5lx8yFMtGoWs00+n6C1bxjpB4f7Vf797/9zOWn17pfvnrhy1fsFaAPOEVdzrLEzlVCagYnY5qx4Iz2hvZHhhA9KnaKjbkpGrmOlyZASyyxxBK/BizZkyWWWGKJXwcUJsI0gYSm8bdQBTypNK4CQqwwkVhgW+MLgSHAIIBrNapqYAxxniQxAowB4wYwuGyf6F+8M9u+NNh+/7C4c+/hVJD2V9PucKJUzqbIO82UFw07I3T+gsXPAI5IW55EQRADgYohEJuaojZF/BogCmYQlUVIOM0GO9zZKur6gzo8uBO6cvLOkb2x0f3K1fyFLWwCHQMy3s8mHVr9XGMMfrOhzGmGWQVlZAZwSFHEdLTZzb72jO7t37u3P5oVAw7dCrbX7fUGsfAikuTZ+va2uXgRgz4MIpmmELsx/iEQVOHr2WQa64oFbNlLiFAmYibVjyYHSusfTcceK9ee2v7WSyvPPY9+D6wVaRtPLREMnI73Prg5vb+76XUIayMCG0AiibIGRFJXGu1d2BlevoiVAURrx5Ysq1+wjouy44ULNDWW01EgFGal7fSghKPjm9/97vHPX04O9rez3iClqqxmoa6sXe2t7O8f5olcvHT5gKo3Rw+zCytP/cF38OKL2NgSzjz7xLq2Wn5asY1wBCuSO3UmKlGEEWJrYowJERNJ8MaRIyqmE8wKhAhi1nbj4LNU7CLs75fjsYmiUjMkTdIjX5IjgVLiKo0e1FtfxeYGTg/E8UL/43b+LwRmlaqYoq4hCvuItUdrdQ8nMPGMX1gdjn7x+uH7N9Oi2k6yPESUNbNlQ0qh2dKqOn+cB2a2lbkKMmBiy5rZ/PIW1rqwCLWmTU11xIJgDY3j0OIYEnxSxvMvBSmsgMCiFNWTCoggEfV0Uo6Kqq5CnaB2RtRUwsIqqKfDYpZbk/b7FfP44e7ee+9dff55DIZgJqtMrEyNX07QR25FZ7+WFn4GIcIB3gOMEPbffX/6ys+7ZSlQD62IQaTWVoY/7GSjJF157rkvMW8NezQcEieg/FyHA0NTkIcYeBtiLoIY4QOqKv78F35///TOreM7d8YPHswODsvRGGXpqkoFFNWIsiikCYHQbrcboTVpYWliWVNrEhedO3r5ld7FyxeefSZ/9nlcu471jWGn28vcbN4LYQALOG3t3gjn6diArm6sDa2p62pQVhtRvS+s1CsGKzbNE7cuxnjqIsSiOL516+0fZ1tf/06nv4Y0Q1U1RvIURUIkw/y4+82CcWpyluOcvm9/2+2kibVMqeM8T0WUbUqRxU/AUWIIKlWoIL4Jb24YV8WcU174U52r4aHJ+mTJmpYKBRRW4LgxU3KIArHor/W6q0fsSESJVaURWpoWEQUYknJyPJ2cHh4MZgVW+g0Pbq3Bea+OjCpK6giDXmdlQM5GFUMUAUCUWKjdbKywirQOowe764eHeOYSE4XmKGg6Y6gttG//wBokjm0i4MZ0qtUVRJkpxob9FPK+ns38dJrVHqLnbvGTtg1n8e1Y3OhQMxoAaKqO54fm5nY2XPWiosrWNBkETKY5x2NUUrZKWlXFeNw/5+YMVQ2NRkVFNTbqCZEiKLxQKVIaN7x6Zfid7+B3vpwPMqQpCJCA6GMMEUaNVePq4BVMZIiMCktU70MIPksSaiRomad7G8DyodX1nkNvHb/7jQujk9FodPzmB0mIblpYx2UnmWTutJuOU1sleeWyL33r2ysXLq89cZ22trG2gtU+EgfLywyAXwXSMk5N2lWiGbAPvLGHV+6cfnA4eWv39CSasaxIr5N1u5SmdYizWQlmkCIGqAABRESaQFRiK1ICmCcoaXsV+bzBUJJHlfkChc6mWep6zmB6Ott92DN4fnP9yWvbv/vU2uUuXRraDSAHrMAIkqQTVNG2+5EFDCkJNVfwphCEEJqAs7N3ZEocQRFWQXF+7TDLG/olllhiic8fSwFgiSWWWOLXASHU8zkaQFYZ8FAPraEKUgY1aWJCRsGkYO9hLDghskrWAxGwBGvQ1MdaxiBBj7CzwjdWkhsX8j9/HX8+qW+fnGoQGCPKZfu11LbdCuTXEp0roMCWlFmlyTUwGppmhljXCZNYE1lFAlQgDFWpZuoSSnvI0trQmBVFbaS488Hp5Yfj9/bc1y91v3QhubGCrST0OkYQzPIq9kvQGPEUpB1LSFABlcV0sxfc5X/8f/k/mw8+mP7pD/iND83t/cmtB3VZlkFXyEaVTre7trWJ9VUYA2Yl1/rU6rxOTBUx1rMpQjRKbT3lnF2O2uQ8tGiMZSMhMHvrrj397NbXXsLFiwCNNURjDFGU2kkAGZyeHN29X5+c9mAzk8CTqhKRMIQlEkPFG1x68jpd2EGSzFSEHYERBGw/sUK88dvSKGBAYY2Fsdg/uvUnf/bg5Z+5vd0Nw12DqvaePFIrpD6gT3k/ZjitNZa99cHm159b/U9+BxtrIDdVYylLABFgFiCi4kEGVtWRWBYoonAky+x9aOx9RIRhGVRXJeoSEpqYzPjXmPGOjo7V1xbkizIhpiT1s3GSIwCpS0dl6Y2uba5j2IdGWCPhDCFLCgKrEFCXlYS6kSHbDoC2TFYIbFuqsuHzFLV/+yevHN+8c1l5O+vak1FZFNzpWpsIq1Jsa//lTDcAKRFiEwagAgNlI50k2V7FMAehiQ5GBKJCqCkfjnMnNOBMB8CnhwIBJpJhkMAQgQUcQb7qUEE8S9lowlyBk4pjKjE5OjTCeWE5zbYSNxqdfvj6G70nn1zb3IJlhjWGlCCKqFBR9zGThkZZVREiUGi93RtfkfLh7lPGXlYyqkYBiUoIPk4t3Tk+8kz1oM/TU3AgK8Z4AYOST7/KBmJibVVcFJaIssb+AW7f8Q8evvLH/86cnuLgUI9Pslm54n2iaoDeah+Qhr9mUSOPnOgCoYaWGsvg61CEqQq5wzduVes71c8/7DzxTvbkjd6zz3Wff85cudq3JhpokyC76AVghtHzXGkEG6t57jLGIHErIfoIa43ppFakAzUxIEqPsebcwXRy6/13yn/7//3DtZ3u1SuWGaKYh2/jUcn/48eDEAhGmjzo+blAAJOPofSFi1UlddDawih5ZxQ2+ugLhEJrwMNAiOI8mxqNEX+7vsDH4sd/BRSoIQRYhhMBGMIcYQmOACKuCWKQ9AZpz4kzKlAW4qYDgFWEBSSAWMdVWU5H4/8fe/+1ZFuWZQdiY8651hZHuXa/Kq6KuCEzIlJnVaGqAJaEbCPZbQY0CTM+9Atf+MSv6D/oF1qTtDajgrHZABpAl0BlyZSRGRlaXa2Fy6P23mutOfmw9/F7IzITqNSZUWeYm1+/Ls7Zcu21xhxzDFRzWDcU/xiPeAJSa0pWlHm/ByfdS7WtQIsj1kYLeEUOTB8+2tg/hGlGWY2I4zc2AK0FEAwgZjjHTgyUTMFCxmbJYEIUkkJNDBZimtexmqOpofYjN5IYsKg5HhcAPvZMWIwhRIsfDFd8bxDMIhmEjaCqcM6imokmJoMwI6amqn/UoTqGYEkZpGpQExBB2kE1qE2rej+jsldiZwtrq8gRxzMIkxdkhbIYLJhFtdz3GHzsoMIM8pKoaJAS1B3bxDPgUDlUm2s3UA1A60+tF7/z65c0Xvdfvfedt75w6qk0m+1bdQ+Ybq4NP/PcuZdfWTt3fn3nDDZPYrQCdhCo2FwsmA5IZMnH/hAotOzLBPMHtbtyEN+8N3/t9vjth82tOVKxE3yBrMgLJw6WotYTNBVKv7hGlT3EEqshmGufG+aUyOAMrHwcjPuzPQFdmPnHFEEGWE/cCqkl5ahnByu//ez53/oMzgJriEU71DWAAg4qSEapS/iBanIaoUaWvHPtAAVLQOySbwiAAzmCN3gFhbai+eP1jS2xxBJLLPGjY0mdLLHEEkv8nNDF0wFYrKKBtms2LWTArVWQGkCGFBoBwRlTx2O21tMxQgwZQwQEVUSPhq03HvPfP4tLa89+7+b829duf3Dnesz7w9H6WBXc+dsCmthYWyWOkjFaCfYnVNsEWKtCoie2HX/7BYkR1BhEBhZjIKVF4SGG6DKfOVaWkDSmCDUAuS9gVFVNBKA5hGg1zzjnevXe5P7+tbuXb99452TxhUsnXrm4dd77VSCntqOiPT5J2uWMHR9ihrERtdTMwgLFCK3mSelYFN1FNMPweM173Bv9qwgjJEOdonjNhOfRKk3gbGX1zAD1cG3dihX6tQp393f/+rVrH155NJ4+3D84RFlsrIWt7WKwAslAjh9rKFtX9QgoYtQmmCUjIYGqRTMhUlrIUo07V2sCmYpyLXy42sfTT+H8RZQbmDXs4IoSxFWoPSssYnaku4/cZNZDDs4Sh0a6O4WNE1FgmYo7ceYMNjbhfKOJu2Wjfl+GXLv07LjrmdY9nyECGaOp8MG7b/2bfz26dmMzxLVyYCkezcfiXVmUlvRgf/fU5hkg231w/4ak0SufPfkbv45nnka/hHIKKDNkQDiaIwDDUutKWu2asAoFoghRghhxS2MxaeexzVIlVEBgmBhYYUpqbRbmYmww0mOJsRhgXY98WuSEu6QI5veOhlXyRvPQoPC+zMNuKhUc1fe4sVCJ49VV9PtzE3MFBxNVIwRiMRggxlmCVJGbAF2wmIAomLmAMCjCMqGWT0c9wWw2fusDurM7gHN5T23ahJTDMWcNNBFq1yipmbFx1jhRdnDJUnAaWEEilHnk8D0ZroCLBAFi1wBBChYwYEykvh30bLFdPwapyQBDIQTt1IUxhqaqQhjHWi0xBWOLqnUMuVnZK8ygTeiLKyazydsf3dt5ff1LvwERySRSlgAQvJqlBHHthnUmMG19zJhUwdyAHDO8a4fC4nAymDeDqhZtDZbaEYmduZWNE71Qc9lb6ZcY9lF4TgpthebcZiG0u+IWsY0g6GMdujoDmVqqPCU2Qh1x54F9+7tv/cev3nr9e/0m5E3dC3FoWGUZZl6MQTqZTAOlqERJKWlKZEnNTLwzYfFSOPZOAqGBcrST/Y16qg/f+fDm+x9Va2ubL7/4zK//xvbLn8HLL4sXONel2i/aPSDHKc7t0Mptu89CtAyApW2pMIIJUpyFaj6f1lWKKYbqUAm5y9O0aiL7OQPEg8H6qLfj4uGkfvff/Nvf/OwX+2sriDVKD3bRg6R7lMkTAzhZe2kBRgx2C3YYwnCM1aENepTlkkXvPVwkATEl01bjz2ZIEen4CWgEdcai3XPT2mHqRzSwoEUvTnflE0AshgJQhWoCE0qvRQaSrqRuKUtIxiAXSWdOEpiZuK54OkZVIYZMFu75Sp3r33GpY4FFoUJtEUOuYAZJSjCBcZaV6rK5uMqxOShBTL223VpIDAMcWz05SuOxBAxymUVtQ44WN137TqbEQg5SROlHmnoLAJuYmUZRY05GYiyNlBXiLMq8htagGsSJuhHgE3ZbT4bT0rGJSbfXzNxNbwzQrnJt9qTuoR1rBSg9Z3kyDwNBoI0hEiUiTkamTOoy5UyjhBpPto4YH7d92BOdLmQgU6cKVUoR0EagAmZLhhyWqRV5Dk/TOlSopx7oO+R8Z3q4NVrhZAmWzACwZBl5/8T2xmipiVATcuTBGVFrPiV0vEcKePgJ5uP5RIpi5enzPS7kwcGHV68fjQ9PbG6MXvrC5195Pn/xWX/uNDa30e+DPLISyk1d1WzUy40Yjw0jf0VBCwc6dNM8euyUBMDavAd6PHXgx/dK61+lx1VEJVJwQldzS0ANOUB5rcEb1+6/9uGdt+5O74ay7u/w9hby3AghoYqoZnOykAnKsj+LVTuZcs55IdYUmxBjJJ/D2qYpNnAi0nYuumi4+VtjMRdCt8vHd+ExOlN+4zbMA50LaOvc0zbl6DDL4t79upk8u9r/4nMvvnq2f2qAlSNsDLVPlUPGcCbc1utjBDtgcVjJTFU5xcd5K9bWAJ44Kcc3y3HJ/OfS7LDEEksssUSLZQFgiSWWWOLnAbY2ILH7msBoe/3pE0o3Ov4kg6y11ICZJ/ILbV3rFt61uhsRxFG+QunFvI6uOBrSpY3y+bPPfOPm5Nu3Dt4/eJT115u2ccCJMEitaWYICpROWGApBTJ4J57FmKqqJmIjUXZozYiZAYM2x8zJ3wJm3MBYqWMWF2psIJcINBHoYpB9u7+tZNYIhGBiAFtEZWANlIkVp+5xvHMw/vNvH5y/3//yuZX/1RmcEqwAPaAEchjblEOTO4cqGoSyAShPARCow7zrwDCH5JCcRSB1/QfEMA+IQdKiVJD9WJTjLwnIIGQrw37Ljww8lXAKa6MlkpE88zkowXjjd//hxmSG8fgv/9X/I+zt5lub9upnsX0K8LNZk3JyIo01gzwji9jbR1nApDo6chlX1YxSZt55zmIijsYm02l9avPk7PAohLCyvXVwtHf34aPJM6c//3/8F6u/9hVsn8CBIuX9zSGA/VDPYrVS5th99MF//Hd3vvedS84NXa95uJe21w7DeJAV86Nx3stdXly9vy/nT2394/8CG1tANui37S1mBVGqFQ4mbAKwEgKhItQt/TIqK1QFImaH+NZ3r/zr/1C8/cYppwVsWk8TsfWyZAjVPIeujAYaZof10YOh7730ypnf/0P54t/HqfOgPoCVoDpPnKhAAU9I5vsjm+wT5SdWt99lPzUNhW8mlQuxB0QNM4CyXE2o4jU/nL5/u/8lYDNvYppl5uFqNAVlltqbmpKkGikBHsiJpQJExnWFQaGApfmqOjzcq7/74ZlGtK795tpBmB6M9ze2tuu98Qr1bT7nzD1I81//9S/ixOny5MW5FhKrzAzOR9O5mSlEpWS2/cnR9VujZobBaojzhlyfS6qooDxqCCUdSMU6Gw0z3L629z/+m8Hl2xdk2A9h99HUS+HWClLGHEXWvzV+uPHKieGZ4Yfvvx8eHl3IT8qh5ixHscp2/JFOxyHkNBw22ebWef/MF9RKJhn18i4zdNQOhUQkPZACDBYyZNRd0z/SDeBJYwzOBbg+HA4Pofnh5dvr0a1BBy7zKbnkJViRHMMsm4/ZAku0KLP4jAyqg/To3/0lXvkyfuvzWMmmNiUqySIf1cVgqKRGEI3tKGwgGJM6wMPg1zePwmy0UqIK+LNvbc3rTBFJjDmxBolKEDVSG0Zu7u/3nlW/tgaxxMiktMoABWudtQMXe2CoLAEgQkozbkLGzCSWysZAYc4T7xgPD6u//u61f/2nu998sz+evJwXjgjkLRMxtYQ6aRlTIkw91eKImQnMREzihYiUHbzAc4RV2jSIytRnLmoMHGfD3iCjA27m773+/uX33izK3/nf/9f0hVfx/DMwqiPlxQgROBxji0EJ1rk7EJnCEqxBbAsAAiZ4UYcIqEdZnnnmQr0x1PmDBlXWo8FG/+He7lB6Di71fGSuhOr5fLXGZ5zb1tnr/+1/+xs3/svyX/xX0MneQYX1jcUgj5zgDGwEUmUF1FEiiDMvoFbAGjLvh31srA0vnH/w9ocD5TirXIgxqbGWLm+irRf9lWp6cP1OdedBoQpTyVRMpeGWzDKHqcCgBcj9CB0byMFiKrHdYlNuo305DyDBoYXSAdu9na985uE3v7b7je+MRgMXU1FTFDfN3Mxp9AC4EPPT2d03Xnv6e5+TZy6Q5PMHVblSdMx0x/5rZwNIMIsqxCIgM1hCilAkLaU3yjOMpwianzx/4tylG1fvXG2mG569WpY0Sy23yAFkbL7nHjy8c+/9j07vToqTvRXNuupU1lKP5kGOclNDNsSLXzj3whduXv2jreFqOtwL9XS0M7rx6ObaYNOFcr7flDN9ZfPi9w6OPvzaN7/wv/57eGpYgwwFLKGJnlicB7GmaEwJDDARkbG02aO6kFcoWMECARKUO+dDTdTR9NreTQ4UAqzK8n6Zr6b5IQyDTGAamqNevurKFc+emsQNfKhdmEFr0hzwaA3ljCDUMqHzGJmRs3MpgoiM8GhvvL/XGw324ny43p/FSFXMQjVMSacTHgwz5/zQp3WP9Xzqva1uJDgv2s4LFw4wpsfcqJEIUfnYBy218fFGkC7guD32rp6ey0dUDmIzAzmcv3Dmf/fPJ89eWnP+1KlT+ZlTKDM4h8LD58YgyVr1Q5YX/rF70o8aSvNLBoPacemIgAgKndy8fbCYtOk2afFbjhAbsGnuGJTQTMGKTELdJJ8pD2pQBcyBA+BOwp/ewjevH127sV/bgFd2KuVK2VKtVTy27yenbJTAMSlx1vVXJU0RgGM4ZGXAwjZu4Zi5oP5/pBIMgXMAUCUoW4BF1kTQoshJLWgKMRFBxCfTmGKyAM/O942zpISUEFKWok33nl0tvnjmxFeeGn5mA2dyjLR2sfZUAjlZt3wRAhN8W2dbTJSFhZjgMmBhuUVP7Mjj3yQzZmL3hPB/2W6yxBJLLPHzwbIAsMQSSyzx8wC1Gb5PwMCgHyJ8MXyijV++X4/1+KdMxoSQY5ajzmhouTQjxJODPPNn5vatKzcnyc8bl4TgiJx5J8aeNGfyQuacE4JpCk1omsblOQFgTiCFgo43/EdVJBmotfw9tgfuNvgH//ZxgQQGhOPddLkL7OdEKctq7ut0eudWc33//mQ/f3aQLpzYODvABtCHE4hXy9nBqUYTVVCK0ULF6iB9TsCxiM/o2Hip661XcGqdSlsDlF/xNclx9jPaykb3bSYqkvhYGDMzs5lVw0pXyt/6P/+f6of3k3Jvewf9IZgLQEUaRDEFNV2DBAtCmI1na6NRyVqHlJraTIQkR+6dSxnqqlIWHmQTpIdIOL259soL2WcuxjMbGeeIhDmjXYwTOTEg4NHdZvdeP8VMDfU8eYxTFRkpJUrkyM8asry38tQ59PrISwjU0BLmCWAxam2WjVtbomMvkIBQwgoAsykufzB77dv60QcnmtC3JAYYgzkRi8ErfMLRdGLeT/PSnT4x/PyL5SsvYWvLmMezQ1LxCaIkkiH3KABPBkPmAOWyLMuyznMh7yg6VTKN0tkxwdgbZVEwUzQJ1sntU2d921E97VmLXagmAwtva+IIBMALEBTTSnYPillIpjVb5ZkIJZCzywyNasNqvQz9AmWueS/BEyo2RJhxqyonMsoS+2guKVIE2mQCY2vbkODYzxCDhH7PMNnH9Y/C9Rub8zBsjABlakwUcAqYO5qnfGUtWxvOKMyo8YVwclpXcCaGWZgFqqSXN43OiTfXdwAP83ScE8DW9gG0Q52zJ1wJ+Me6DwmJNAINrIA4IwTwPOYJeYS0vJmKj1SEjNhmmdUcgzgF+4ieahkSLNkb79D5HZwaZoIJ5n3Kin6JprbMJ4pitshPRjeyJUAQgOhEyZhq1LGYRzIYOJEmQiOdHN4lcNQssWff1mgDUXacwkyq4LggtTuCtW5QSJaXBgWiJxIDkq6XWX318p0/+9beV7+N7310YjxbT9KP2lhsJAZBIoDARA6cSDNfQowTWMSZb40YLOnu3gGJiGfKGJ4zzwTJjZ02iI01kcwKVk/sbB7d9PL/7386cf/OoP5tXLqYl4NmPslQYrUPGgOxMw2DAWZkCjPE9Nh2QjvttgHM5sWElRQMQzJLgHZ3BHNgrh0rab9BGWKfaffRo/Ebb5aXzuMzz66f2JxCHqRxX4aLkwAlcNflZkrKIDIlE25Tptl5YWRZ8E6ZCdam8iZTmJmBjFziIlGMRCG0z2wzJdWucswAEKAJyH7Ey9O3DQQGkBkhkRnUGVN3v1sUcmTaFy7z5Di1hj/GnKhShklkJYOklGmIdYXZBKkBqbXk7XHy5oJebD+ISAiGts1ItU1rEJo1Y67rEobcYXWUb29gY6WeV7Mm9KLmSUVBnWi6DUIwmHJVY14jojCGQRnMiAxACUpgMgMc2Iq1nVp8FbTPbKYpBfIcKTHLIMuLGai2AeTg6Ki6d6t47mSEgJ2QsCOBgAhkZqZESq1qmD82k3ii0YG7FNJOdCB4HDHK1M5GDJ5AMZmZASamMItEMOZkgVQMzJQREnWW5mlhacKwtvjj0ZYeCMz0WOmcFDFlNSS4mg1w0VTAYnCaKBmnKGaEtIhV6FzYHxPHiwHvCRb+k2OgGBZm8Y//QAw9kwIA2NQl70Wk9/yzZzfXq6qKa2t5vw9AVZm5PVr2eG7ZzTr/9nWsX34c99Z2cwKgNaDv+oQMRGpgBULEwgRPLcY6NsTqXD41SyQRbgbsAjfHuHpv9/2p/Ptr9c0ZI42438/zvGkaM/PexRg/JpRphfXgx/T34nm26En9AVv94+0rQEREpkRExAwj2Gw8ybJMMu98lgzJSIyIzYiJDClYXXNMkrREHFj9pRfOnCvpMxv5sys4ndsm5h5TIMEyQ/74vRa1Rfn49lo71PzASf7H95dsafq/xBJLLPELwLIAsMQSSyzx6YAkKghCkCHh7ABliZOb+SPFoMnvzuOdo6MHs2YGRl5yWYovxtOIZIDCuzzLiFkdK8ScBymMmYxMgVoNAH4Sv/KfaMdE6roGQERlWc7MrK4fHU7/+FsffjikCzubz57aurg9PLfqT9KwXwynQOIJWfQpZsJehMWIzGnbvQ0jMniDDy1HTK1lQLcq+7uwIiHq7PXbr4uigACU8qJEExBTOjiqzJBnrtdThgh3elJxEEEddg/H8+t3ihRH/UG/1/cuR1SrYgo1hKf1OJZ5M3S34/jhip555flT//jXBs+e1UGBRlE4MIPQJIhDzxgpTj66enDrbsZEpEf1PMt9M6/yXpZCZWBlmTSNDAfnXngOwxJFBmlD5YzRkUOdC3JHcrWtJRCYhnqVFE3AjTsH3/j2la9/A3fu7eQ9F+ZiTEkyYhgT4DWysS8Hc8dxZdC7eGbnlRfw4tNY6zcsmc/IiBOZ0QyIHGqHhMhIhNmWy+E5c54hfeXCWNW+f4VP0Go+7dd11xoPpk+ui9tfe8wJHZ8y6XJxGao4ONjb2/MxMhG3RuRmSlpkGSUJmhrT3mgFwz5EuOyBycye4HogRKm1HlKNMSJGHL+dGZigQA5LKTftscfD/d233n14+UrPopgqqdJjkj6x3p3Nz7/0fHFq/WD3Spw3PS7NpFKVpOxYq0bEilHvoNaKbe3c6Z9D2/9xtHInQ4wxVDW3hjBPoNVJiwpb6yjCiZVgsCigd7/7rUuXdvzLZwdZb1o3kpfIONRpodJ97ArSfaHd5JqJqeUEQwwhAFCC1zbzBZ3xAqCqJMy5R5aBObXhm61PObXX9BMmCQRQgs8MSkiElBsjKY4C3rs6/+u/ufHv/uzonQ9PVbRaDHKvs3qWMgpsDcNIBdzSzE4NR/NMVZM59plkRKIxxZie3tq2lKJGs5RiSiEEnVtKlvVrskpjUhVmr0lCyqp092vfGT84PD0O23+gePHZbNBv8sCZk9YYCdJZsbWq7TYPBvqxy37BTed5IeIVZkRGHE1/WDg2wwrnbDq5/sabzfrwTOGxtdM3o72jcmvYFtPao02AKIP0hxr0OycizEyLq0JhBkRVY6YWUbUJ6M7LQlj/cS+LnwRGH3/uGJjZTAHisleurh4UvnbwiiyBDC4h584eJ1f1CSGFcTVZjTP40bSPpmjp5M4Wx8xaHyQysKqqqkWoEpE4cs4ZuMra3hNFiFjP/fZA1nqN1bUiUzjtyGjWRWWBEoyq2RSzORSeOMQEluPb+hPnd/2pkzGT6bQaiUBBdeyz52RElPULTJqUGpfL9PDwzgeXL37pVcrUMmYICdSI23gSYnti4KDjqtjxiMmPOV8HZqgzsPHC/QQgCBa+Rwh1rBQGpkQWSD1BJQVE08SURbHkOYKScz9UrvEDTqchojejovINI/N5E5WiOgapEhxrJoos8KhxqH0/ssGyn5LkPs87llZEmqbx3jvnNjc3j5/4ANpnQRtO8yPnz/9KgEDWDcmJYOS0q2soAQxt0zvIVLS11qMmUQIBFlWjacM55z5yPxaYAvcU1w/CtQfjD+48vHrv0bWJPSxOgfvU65VlaWYpJQAiEmP8ReywidXoRAQg7gpkRqIm0TllMaO6aRAiwGAbDrLUTHU+l2bWg273slOj4mSZ/94rvU3BqRxbjCGIkCnUkGTp0r/EEkss8anAsgCwxBJLLPFpgBJXlpMyMRxhDegJtnuYACe+fPba/vx7tx6+fWf/5mF9WKWQUvDq3CgakAxB69RAmLMsKwcpNp2HvyXWaKYemowUzn4OpN33oWVnNIR2NZvnORVFj8q9O/vN/uz2+MG7t/ef3lx5+fyJV86vXSjQAzI3KBwEiGpimgnBDKGGAcTEYuQiIRISnlBfd5yFMpSgDP+f3K5fVZiZqqaUzKw9tgCIuT46zAuPzAMszH3v4TMTSjFl4mEBSeE9mJrQHKlduvT86v5erOuj8VTCODfLIY7ZJDNJoaD7qD9KR3T+5PDvf3HlNz+PUTnX0A/UOrKYobHkzEr22N3bfe/K7M79dXaQNNZqsyztcF5K2UQicQEyTlW5ubX+wnMY9FF6OESDqkKMABjDpGWa2jYOAjJAzKROjgn39uffeuPyX3/z8Mr1k4q14Wq137AJg2FMJgQVZeMovbxCUkY1nY3v3Bt9eBnTJjnqnT7Z9YswZ0QTxNrqmdaZEMdZqwR1MEsmZqK0CEju0GZOsGE2PtqYz9GpU2mRHtp5WVPL5j/R3wMipLZPBQTNQAgBDx9MDg/W2Bw5WCKilFK0aOwI3MQUTIcba1hZRebR74nLDKwfp3q4FTwmTU1AE9AKCLUV4VPN6oiRYs8MwXDj/qN33p/evrOmnhAZptDWBgeEILLL+pnnnsaZQbz9YZxGcZwMJqxMIt43yLyV5B7pvPbA+VM/twKAtZeDGpowm04I2po+sAFQIwEAYzYn2l4OSGSEyAaCPrj2YfnG6xd+/VX0Lg4SpRjM5TF3LZHdnaMnu6OsqyISiKBIitjEpnm8VcZs0FakbBTVjEjyDFkG4U7kvDBs4cVM3WNxYQxKY41IIc6HTIiMgymu3Lj///pXR++9zx9e2Z6nk8OVUVFUk6OD2VEvHySoWWvuYa26HGQ9X6S6jpbYwCBxTpmJaDYZpxRgiRmZk0IIzIHYHKmpWRIgYxZilwxRT7v88Oqdm3/059akHTV89nk/8BWSHd+QbZFOW6Npku7EqzxW5rbjL2dFj53TBHGOrEkpkbRG1sc9IMoGkJGBQizIJvcf3vz298qdkxvnL+HkzpmsR6bNooNCCaJtEwAr8w/m6b13zrETapX4x3nmKZlAiIRZUwp1UzYR5ULoTz9RrZjssS02OtPxY7MXAG0BIIGAfn+4sXavV9ZocoGCBOwTA/AKMi1Afbh50vF0vDqfREpa+gpw1I4dYAgT2vFRoNVk7oAc5piIBWBEA8VcFFWFgwM0AbfuyniSx5DF5NR4UbIie5y1wiCKWh1NcHAABTtJGrk954tT2nUiECCgc6d5bTQd34N3jpibZuBdVE0akZFlVFvjsixOpw/f++Di7mHv1GYNx230uJoICKRMrXyb2ivmOB6AAIGRtmE/BEir7zZ+HEzdbkx37iIQ0VShnivUGBEWTcUZgKRRgcSanAXHkTz18vYNjyuzWIzY6IZxIlCrnIAqGpPKeo1I5iRKjB7t3WeJxUCiZqIuV0EkVOiTUUk/tEb1Y8F7T0Tz+RxAlmXee12gVQAAUFXvP5XznM7aJxEncMvxtzeWAA5MBlFAmzZwA4wsy4JpVCTnlXIAFVABE+Bqhbeu7b957d6Vh4e7szBNmEhvsLZJyNrZVAgBKbH3Ir8YlpygbI2QKRjMBGkzSgDKhlnTNFo3UF1YV7FzCOMjF2Z5nK9wc25UvHBq8OpTG+fXyvM9DDpTTTggQEwLMy3J0U8w4i2xxBJLLPFLgmUBYIklllji0wAFqXMAKJmgLtD0SZU0sjvd6z3fK58qt57qZ2/frz58NLs1rh4e1StnN6YZK2BEoVE0QZFqz8aOrNVJJaPECGTKRKyc/vYiuJ8ezMw5F8xijLFpYEbOwdHK6UtpPnk0OdqdTB9Uk9vTux88nJ4dFV9+bvNkgS0gATmTg7A2ubauKmjlqMSd8UpauAdzxyG0K/LAwCJd+FOIVtXaytY6VTgxihxF1to1AAxyIKaUPDkBJ3CEOskArkWy7e13Xn9zPK8Gwv2y7HulGCzEmJqEJMOyyXGnmewPsrOvvrjya5/HM+caoLEApr4HBCEipuRiA1LcuDN5/7LfHQ99L5N0xBZz8eASkpTEF3NDJf7UufM4fx79Ap4TIZlpR/UzUkegGXdhuQQ4aBYCjDCu8O7lu3/59YM331uZNxuDIWtCG31pQsaijkwZmgyzaZ2cWkrj9y5PHs17r10utk+GlcHpL71EK71sbRUba1gdDvreEVWSM9T1CyTCoByWxRikMVlSc61Ytg2Obd0VlGDjoyPMpq0hCkE6JukT1PwnRN9q3BFZjTNDXU3v3Gnq2nsvRqrJEUXVEBt4l4grq6Nzm9vbWFkBCwZDzrIIUzM1c8e6eCIGwSw2AU0DAy+IIQgqaAb2qi4a9sfx3cvV1VvFtMozEqTI2mW6EoxQC/TEJp5/Fv2mmSZUSpnVCL7XswSRWEbWIFxbipY2eji1/TO/tyxa5wfSXhkJTV2Np6Igw7Hc20iVlE1YhZOwqLV2MaKckjPx82r33XfPvfkmnz3dz4uDqqkGuRVd2QAAkNA6jNvHTmNL7SIpQoxN/eSmHZt9GKGJ0Ry7IkeZg0XNyAzkWt92MWS0kLGjaxuoEOZa56zOHOYB775vf/3t2//mT1br+pxwf7hSZj5p1VjNObWkudNF8ryxEkdC1u+HLEtNTEZJ2IQAUU+AWQIrs6nAiEwoCfFck5p5SxRJXBIBM4j13Mb67uH0/pVbt+b/cR6apyjKl17IVoYADLLoAAAANiico8dc7HGSanswil7f+yyZkjgkicnoiUFYW1XvwuOlrubrgz6Z7d15sP+dNzdOnsVv/prb3EAImffHNQCgNdHiH/rsyjKXeXJCoq2xRdvrpprYmJmdEUWNVY0Q0Cu6Qt2iawHH9YsfEYtrU1tbOgO0fRYZQck7b+2GDIcrOztclk0TG0mJ4WJnH+QUBPSFe8wc4+xov5oeOCQiSUBAkq7KomQQ1UyNk/q8QFKoIQSMJ6gb1DVixI3rYW9vfO9eNp4UkyO89/76vXGvSWVSn9R15aq2rMKRwcRkcbq/b4/2SQ0EJD2WmMtjmrw9QITTO8OzJ+p79xvoyImLoRCqFSGGhiJ5mzeN85mPYXrlul65xTuXnGcAMcUYlUEi0nr+P75+jg8lISxGJABtuDQbHodl28cPfeu+Nj2oZxPThp0kxGgxo8xIFSmSJk5BtWayPCvWVnGslKf/XPknJaQUa0MSMW8q0YjIBbHA4mDkuI4aYV0nUAK1to8/jQJASiml5JwTEefccDg8FvurKgDvPS/Mk+z7vSU/HSAFIkgBb3AJrItZAbq5QTvzY6QES+2fGHsTDkAN1MA94PYEr19+dOuwuvzg6MbB9DB4FKtZf1T2BoeNVamyGEEEZnLOOfeLO54qaAjGxAqfWJTYINYGMzUJ0ZBlvsdkxkCf0uH93bXczgz9pa3hZ7Z7r5wavrRebiBmmDmNbJyMkxWRvJGDg2Lp2LPEEkss8WnAsgCwxBJLLPGpgEEECngln5TjHJiLBWHJi36JQb7e3xyWpzaxc+vwzRu7lw9mBwd3FSx5z/cGnLk6GlQttYtRGExBDBKCwOj75MM/N0zGY3EuyzIAIQSN0VTrJPvROb/CK0M3qMdh/uF0fufybl+rO+N4aXv1xTPFU70uIjjjDEBOBCio4wNbVSPTwl+7UywqwQRKnar3U1gAIKJW+P+xxSqzlWWliqahJmbmyAEspsnnHoAZEYk5UDQeDJ965dW3vvntvFfOgbmmKtS9yjKLIBgrl/mhpSnz9rMvXPrirw/PPQ3uGeDFuMhSmzToQJa4bpBC+OB6feX2cB4HjgBYxjVS7kWSmRH7YpxqDFZOvfA8tjfhBQ4BiKQL95tWI99yKYgdOaNZDGgCJnNcvqZfe+3ge+8U+0dbw0GPUU3GnQuJQowVAHFkREk1QEU2cIw6Tj68cvD+raJY11HvW1/9c95a2Xjq9NYzF1YvneezJ4ud1WLokWeoIxJQDjcHgybPTa2B0scZR247S0zn4yPMK1hqdbEASO2xzX0XZdBGpLZ6VYIqmBmw2DAI82r/9p0YIztHTUohSuE9OKVgGYJqbUjeD3e2sTICAYOBK/PO13xxDbARiMiApLHtALDFW6qZRxQkq9fBqA3vX3v43bf43v46SaYJFCNMF/0ygWnueOuVF3DxPO5+ODmclZa75OYx+LyX6qhqJedqcTyulMXtbGJr5RMO3j99mLVnwMxaQx2EWE8n1NpnU8v4EFJrKc6sLJ00OCVWg7JBwBsZH9y/c+eb3znz9LN44bmSaNykLJPHE+hjQ/vu4LanG2oxaZAUkaKmBMDAZGBKT7YMBEsQ8WWBIgNB0xMbDIi2TGvnYK6ksxTqVDGnocsxb3D56t5fff3Bn/7VcDzdcpKVPlk8mo5DarLMr22s1VXVWrIbtTEnnIii8Lv7+0ZIxJEsRGq1oUS0sjIUY46JmkpClBQ9kJGQsik84EhT3ajjBIARtForM6rS9Ws3r//RnzXOzmZafPYF9EeRCUYK5kWqJRGYGNRK3lt2WMEtS0tPdbURAACAAElEQVRSFOKyZETiSauosU1UtY/xrS1tqimFUeYYYnXTXL5+/8//Zicv8Du/DYIIQVyb6UJ0HEH/g0BdB4CIGEdTHEvzVZXMGCTEiCnOazSxvWgTfcy662Plur8tCPa4/mFt5kbbzWSAQoTrBJhhOPRbm9bLY5xa9+RiGBNpZ3sjVDBTCNXhYTo4LHQ+YGpCWPE5mSEqYkQ7EoaEGLC3j6rBeIL9g8mjR4e7j8Z7B5jM9P6eHR5NHj5wzXwzy2U6GU1nq0VOITEAQ2JORIk4ERvgHHPQ2f7BdHd3EBMyM40kXZHgiQ6AbjjD5nD9uYv33nlvcjRZz3PUUZrGcwbSeayyPGtSYsYAvHt398Eb75549dfF9VursmjKpgRvoPZyeKz9XxzDRKrHEn0DtwHA+sSV8+QExoBQ4WA/jA8lpTzPJLW2eAYoKLIQODUUG2b0yuHmdut+xESLaOGPkaHUOgQZulhlCzNr+h6WsQqHRMyUhJNARUysMqvEojOwgRWq+ClZrDjnAMQYiahr72vzSRbj7ZPs/3ErwKcQbWADjKAMPp7mta0hizY7BjFMwNyQTMEBmAEHwM0Z3rk1/+DBwXc+uDHlYkZl0zthvkzON3ApUJ2CqYKInWu7KGKM7WT1F7O/TAZN1EZVLEZMg2mCKtjyjHOKYT5JdaWIT5X09Grv5bMbr5xZfWGDz3rbwsRhimoKNcA7KllyMAUG/2QNT0ssscQSS/zyYFkAWGKJJZb4lKBd2ziA29Z/bdeiCZPkctvwmfe+dwJrxcrplZXrk+avL1+9PR3Pjg6crUq+Asd1u2JO2i2NoEpsyBSxi5v7hawBUjIRAMycZZl5b2ZRrR5P67x0RZnlJYdBVU+nzTRvJn/24YMP7u6/fbO4sFY+u73y9Ilyw2HE2aqHX4gGW8m1syfW3AQgtrQUwy3sDj6FaB0AWmDBArShsEFSlrs86yMBiSBEEESDQwrqvUBcSFVvfePpr3z5S1/8gl29eu2tN26+9b27Vy9nOlt1buR6qQmSycNZU2yceOWLv3XuhS8D6wgZ+SBgIqoRFRDiXJDFhKP57IPrdOvRZsP92uZRIVzFZkhIVWNGyPLxPMjGxvD5FzAawZmxNUiKxFBq44CTtS4vAYiAAhkCUoOmwdXr+ud//eGf/aXcfXS2N1jNMm2aqppKUcBgxJEVxInRiAYH5I49e+JVptXGZKK+PqJZc/3D3TTIdfXK4cl350+dyJ7awcm1uFpunTtDluTCRRxOMzXJuE6Wcvb0hPNEaztjKqbNbIJqiqjiiFsK1ECGhG6ZTQYhTp1rdWsko0RCgDYNSDCrDu8/pJTEe9WQmlCUhYlLSCS+jtawpcKVm2voFQhAWbiibKX6rclJ1hYeDEKt11dCiFhQRS0YXDdjUIaqwZvvPfrO237/aGPYo6YKYq2puhE3BDJMPV/49S/h5A7efW28f7TuewNXHMxT6lEyRdP40peNPJzMsb6Sn9nB2vBnXVwzWFeD0QQRaEIIYV6Jgs34mOclVTI1MGRhdaJGmig5U1GMJG9m073vvXni6Uvu1Ol8e2sMDRDuqFgsTjJZW1U53q+2nhoTkpI+HjrJiJXBaEeYYBqFkHtkOdr70brIViXIkyQmqzKUFKqlY6QGt+8c/c3Xb339m/XVK+f6uVCqqJlrPdMaBCeOBV5JjMhYiWuRRNwIz7w8KjJeGw1WRr5fOu8jA17Y0Y2bNzxRpgmzaZqMpalLJ2uc9w5jP1KuZojzEObWzB3g+X5zOETR77mTmt19sHv0F18/6PkTIeE3fs1lXWFOqU2HbG05mOy4tmpoR2NWJEJRis9qNWIHkpRqbmsDPwjeO4ZlMawYqoPJ/e++Yb3ixKkTeOlZZCBBQgaAGL69qI3p4x4WneOKcyRCzG1grS2yXKMpqfq2Eyqq1QExHXvOd6x/e0J/LOk24fErpMfVZgURIEwws6DwvT5W1ywvO1a9LQV1D+i2aQAC4qa2/UN5tIuDWU+kN2vQU9RzTOcYH+FwjKMjjKeo5pe/87rUjU6m1dFRfXBUjY/qyUzm9WrgXow8mXqLw0E/h1JKPTEETYxEUGubE5AYRvCOpLFmPG4OjlDHLh+Uu/zTLoPXOlNyOKBfrF86f2fUH+8foD9EmFsdfJ7nztcpZkUvhsYjjJwc7B7c/+7bJ/7hPpCj3/MkSWDSBjrAQG3u6OMOEhiI2ljjlqtcOEAdH+gn+wXaHxkmExwe0HicN6nIxVuSZGxQDWIsxMQaTRso94a0sfn4xqbHx7/7RjdsHt+oCYj7PrgySpngMNfkGRlb4ASmKDpFnGZxnKeTRUIe5iEV/FNbkjvniCiEQES+nS/FmGXZk47/dV0TUaur+BTCmMyB1AECdRQNThdWYq0FnDEIDMlheXK4BxwBBw2uPphdfjS+edhcP6hvT+IuDaMMUt63rA/v6qRN1aCecb/MvDueSqmqmSEl/CIKAEYI5ABWctbmYHRR1QnMcJbDemlK9aGND0aOTw/yv/fypXMD98yWv7iCk8AIjQtHqMegtpqZg4XBDj9sAF5iiSWWWOJXEssCwBJLLLHEpwEMpABprQlA4AyUoAwooiIoU104fwLor+LcKh4hWx1c+O61G5dv36uqaKximVAeEzWt4TgRmEDOEFPrhv8LIsR7o5GZhRDquoYZMZsqYsJo2DIzMSQkBRVlr5TB2sH0cDoZX3907+0svXx2Zx/nL57wa4ynGCV3XIQDxCAW2dJxHCsAUKss9Nb5J38KEUJgZhH5WCQg0VgjFt0SMGA6BxhFbqpkklLyWWaECPFlvv7cC6gbOnP2wmc/e+HBrflH79x7563d99+7efe+NMnE35rMNzdOnHvpSzhxCUExd0HnlDMsVXU0yvp5XrDAGJMq3n3k9qdrSbIm1jFRRk3TELnQhCBsPp/MZ73RGs6cRdkDo4JGHPv/LFycCIE69h8IYhGxQajw0eVr3/jm7e9974xzp07usIWDemJsQFzwOKSkiRGc1k4rq2JVs6Yh5Zt5ORLHwQP0mXwLTTh4dLR3/8GjN9+b9d18paz7/unPv5z1y/NfOkTRw2SiGkMmlgslO146k6GNKWBobGqkCI0MYejjXA2Cdr7VXQdAK+oDQWELs5kIKKo6Hh1aUgCm0VLyxBBXcWAnTR1qpuAdD0rkGWID78lnCVDqnNjbTeLWB9nMkkK13RYyQI3aqMwQIBmqUF+7Nb16a2dWFaNhQGJEMhhxYBgokjvKqf/8MxgNw9F0Npmf6630Xf5QJxGmljSGAUo2qaq5uVy21jEowD/L+4sUgFEb5rHwAEmaQhTTzpkE2obNJoYAHBkGsmO6Q4FIQK4yjHh0887e2x9s/4Mx1jd6uUygfHzijGFPZMx21j+AGlTRmY+l494jMpXHdSEOasmRioNjgA3pY8Y4tvAwISiQSDPyzqdSA46meP/De9/57vz6tUFqKKN5qqug6uB7mSO2qNPxrAfPYCMXWObOTTOaeD7Ms/O/9eu9MydPnHuKdnbQK+AFuYeXzx4dIlR49Oju5Q+vvfXWg2s37o8P92s9vzro1ciCcVNbsBRi7SwxNS4ezicevVPrK0XV3Lv7sPrWGwe9/uoXvgSBkOoT96gAnyyskhq4c9QRbyQGBouxpEiyGKOeyHBtXww+dzE2sYql5Jziwzu3H7719onPPIfnLiDCew7oWL/EP7zYRAATCdPCE+rYRL4tA7DBgTgZR0V6bClk6OI7sKgF/EhX86KM0NKQqTWj44Vot309AweQZ8agH7M8B7fuVe2Qlcgit/ZgClPXBHc4Lvam2JuDBeMZ3v4bTMfVwcH+/Qf7d+7u378/2X2ks9mAycfk1bKkPcIau1w475c6C4P+MJUZayyLHKGJM4NqYrYufZeUGGA2VqhnEVPMK5vMECJUSdNxuUoWPXYAQARhZJKd3Ar9YkyK3GPKGi0DeXF1TOopibmkpZd8Uk2v3MDDQ+QDOO8KXzgfSdruruO0nrZuuqDj28q9MVSUO+efxSlWaZNgO+stAjhFzKc4OsqnVQoo1eWa6sSZEakyJ2MismhawzQvMFwBsbWRCk/Urp54B+4qOtbe7Dp1dZGHIssdwRAZEJCaEqDMUVPjUpMlZAk+1og55T8VzcHh4eFgMBCRYz/641YAoIv/TSmpqvtFadV/HmCYJyiZAiYIQOimecQGiewSIUpXe5sBd4Fd4Opu+ub7N9+8+uBhgyZba7Ihr61XKvNoaBQxwgnyjHOnk3HjpJuOEjnn2niquq7/81v3M9hfJRgJrLVcI6jCDKqZwOm8Z/VAG6r2Ctc8ffrE5y6c+e1nik1gBAyBAuA4RzBAQB4koALsASEFEhKQfyqjIpZYYokl/u7hU/zsX2KJJZb4OwSC9aQNd2wlhDlIulWyEzAz5ZkBBA+MgDVgcCn7wqVn3r124htvf/jurasN9bLhTvSkg9E4Wh0igsIJfAHnhDhNpr+QDoDjBdXjgDVmdc5iAwKIwA4kAM0N80S9Ys1JbuXwENXXbhx898Y3nj69/erFs5+9UKw4rBNWgR7QIxVMEevOBsgYSWAZcQZxndHAp7Ht+QeK/gzwnLU8VFKIAb2ypbXICRRFWbYcnCtyVbBzYAffQ15idVCeP3XhK1+4sPcIR5N3vvqX737v/Wzj1Gf+wR/i5EU0Hr6Ah9WHRV5EtUFeMmWxqUGMpLh6/fJr37tY9Fey4ujaZRtk/UH/4OjwcJJOnzlbJ3v3/v3tF194+Q/+ECur8B5OWuI/J59La+ciyHygLm+yCdNCLGdgNsXla//zf/ffnRhXl3a2hyHMjg4N0RguF2a11GhKgixz3juJFo/qOUakwgqdWNBgRxVJOMyntulWoLzqeLXoB3ZTsVlN85Sqr70xFdv76tcJ6lQz6Ew196BobceDIUGVjAUuEwrz2e6N6xuhoWzFgSNgMXHB8XGgpUlHCKJlBRUmhEmYbAwGqGP9+ncnDx6uDftNVZfiyrIf5rWy5T6bz2pz/mgy2XjqzNqrL6OaIyvglIsiaCJh50ibGGJieDZKIfaL8ta166cPjgBCUjNG5gA0cXJiMMRB3fyHP3rrz/7iRFGeX1mZP7hTbo729/ebvu+fOvlwNrnx8NGpp85/7vd/D1/5Aq5c+eCjDwvxDharan111MRQZlmcKlLCYEBa+5XRmRefx3AA7z5hQPHTNaMgEbOYKLm2zpIXuH6zmc3XfZaF2BKERAQhmKmpEpTQmkqJmVKbFYBBls1nM5ke7b713vqf/41bW+ud2hzPaylL6UwkDIAZAZYUjlHNGx5mpc8dakwnu3dusxo5BhMnYohBAVKQEVUpFBvrp54+j9wnaOl7CG1ma9v80eZDUFsPIqI6zkesiGZvvfOn//3/He9efi4bRIqSZ+JLnU2rZl5KKSJImpGfjGdrWydilt0+OHiEdPKlV774+7+Nz76CC8/AezAg/ES4qeragPMcpie//IWT0xnu3Hrz69/44C+/9v7VOw/ns1MVTudlz/el0VDVFZIycSmp0SrOBuxOkz+4fPP1Bw9fOX9u7Td/gzZPsjXczxrFfG6jQRu8zp1Ce9GPZW3g8crq+QsX3/vma0eT6UrhVJUkt0Cw72fXNTFSCl4E0CzGk/3eg91H//b/9t//05cu4ekzUmwCOq1mTgrjzBHadAMyM0ObZctgMIOwc/LEbq+MB5NZHTxstLryaH93ZTicjMeShZ31zRu7e7euXt+KCcng0HrLy6L+SD+ee8uiBmCgJ3JqFZwhpLqCL8qqqcCM8+dPnD/34IN3N1c2qocPPYN6xeF8XK6PmjpamFWhHpTODiZX/+0fZX/+XT1CfXB49+aHhIYNYurM+qYrqk61YPFmnuDJxIxDY7U2RFPHk1zJxTivfTMblmXR61UxpkZbYtoWyvq2csdmDpZm83tXrm588CG++PneoHcUmsxn1BUyW9Kd4QA4+Lz37NPPfOWL73905drd2+dPbA9H/aO9h1qQiJvOZy5zptFm8Ux/9cHe+Hv/6v/73D/7p8XaGpomNckNVhSYzWejstcmuH6cLG8bnOAMrMclGoAxDjatKyoy8ayh6mW+AHOoMJu99q/+x+lHV189eSbefQDSne1TD+5cHw5WNCVARGS4unJjvH/u1FO4cAFZQexgx4eAiKCGCAUQU/TCsISkKMvp3v3aBe1pQOUgq6XL6kBHE99UWZlJ4RxrVshgbQAXjEJ0mqDup9EVNRqN8H1jqYiY2fEM6rg88Kn1/+k65xgpwhqggSyscaKRy5WGM3Dr9rNn2I947Xr15pUbH928X1EW+zt1P5taEX2vSQ4kcAAZTKFVe9ikyLu3YgZgZs0TSe8/d7CUw2it3CcgRgjnmRs64fmRi2OM7+c2e+HM5ldeevGF84Md4CTQX6hhMihLD4WHjrrJcOvgRcxAwfi+lKIlllhiiSV+VbEsACyxxBJLfBpAULLUzd2Jwc5QoiUZFppJMuSGjAAgJzhgFRidHqzR+ae31q/uTT96eHDj5j23cTJzhfkyZZmys6iYT1PdoCx/eQhxhgJRDdY9yDIQ2oDfuRCpJTiTkpSb8cHe7en1ydWrk6dOj7JndrLzQ5wCAqjUWDTzzDsoYA5t2IFKUiSCz346oXy/kqDFZ1IQ27Fv0vH5twXvxSUyh0KQOxQ5Vqcv/jf/zdnLt5pK18+/iKcuHEct51kf0FjFft+pqlYNigLG4/feq8fjZlZh3rBalpdU9JzPNO0mS5MYgs/6q+uysom8B/Gpc5nobMQ73SdxaMlX6FC4ZEVd46PL9776V/1Q92LINIpFkBqghESIFvMsy31hDcW6TjWyjDbzcv9gP3IdJaqQuZIHZTnIe8GHw+iDmWpSgsXSKDcZJKlijIwoGlsLD7LUmkm1/i2Pj6iyKUMJqqFBSrA2GICfPKiwVsraFV/a77ZUIZEJAE00mfoQyLRdllNbJTDAWAmBLHqmQYEih3Bb/yPvWhOPY4aJF2JYMmhSjenYHgEAFCNyiAnXbkxv3CqaMDAgRucFsWEnzmUhpklE6PX5qVPZMxfAhHoem5rJpOXPWQkEhrXeRobIbGUZ+z14h59lorgBRLoQWbfGLgpNFKOYSVskJU0Eos4pHtyq+E3M1B5f6vV8PswLJR7vHex/+OHWjZtY7/VhDi1tjYXh+WNfG+r6sNq2g2ihoYX8HWBatCAwAWBlSSLqHES07VzoWjTY2l147HIOBXrEaAIe7s7ev9rbPcxC9DpznGIzr+roRfrDFUqYj2caoI78ytrN+WwK9S9cevZzL2x89iW8+AxOnkK/AGdt7ENkToRECliV66DIs9ZqxRUYDF9a3Tj74mfe++M/tQ+u7b5zg/ZnpyC5K1YNh7MqFkSExJpUCckrjWpd883eO+/1zj5VDFYhhc2d7zEPqYrIGfzYmZ1sUeMgAlggzsDWCnf/k3zocVGATYmiV+rF0A+4/id/dKr5Db/ypWFRQKhKoTFKRE4WuvvvG9VFhKTL2zBYMgOTEoiZ1EitdQFqLYC6s0qgdkd+kqeEAdSZ5h/HAADtgywZkFjAgizzK6tdRcd75/KGRZlqtigYFT2OjgT1ZFZ/dL3R+35PdTq9sMLKEW36iGlbCSAySZHJPMAggRKpQY05gpKydyT9zFQnGg5nQZswLHut8h/W2eJ1yQ0pOrNCTeoG8xpBkROQUheio9B2NkLtqOcg6JVuZ8vvbMybGOvaafI+j8Zs1HZdsIFgWcSgscnVG9WVq8XZM9hcy5Em0wMre72iJGDRCYHjo29dAUtZ5cnIX2XUFK3w3gsAOHUwQUKo8Npr/nC8Bpc35pKwAfOQc9bGdRBZ1cwPgWx1bfWpc8h73Xj1g0T6RAtzKW05YtUUSELdTKpZjFFyKQrO+66A+FmYavBMbawxwQtBM5a/s3ONnwkMTQAZPITakSJGUARrE7RhmTIdAXeAK2N8+KC5fdS8eeXm/aNqlvp+uKr5aBypgYcvO/K76xONhCQWgXbm+cvjEknx4S7yDD4j55ghscmmR4izZvf+idXimbNrF9bPXNoZPXtqcBIYAiMghy7uI07IDFlbzu5mf4v7qPuO2Q+owy6xxBJLLPGrhmUBYIkllljiUwEDNAEtpecScaB2FQ4sxJ1irT4uwpITJJinYuBx6tzaZ86uXX6k3/no1vduPLgzfTRxZRaHtS+DzxsSA8Dul4b8Bzo6NQk0wVJn3uDaHxjEkk1BlveLQR6496iejefx8nfePTkqLp1ceenEygsbxcWRnHWjrN+r6qNclZQBatv8SeB+eVZ2Py/QE58BLKhIbUP00sL1uDN20IXXPgPikQ0tz9EfWAhc9AYbJxAF+QoYqFEBpij65Wy6jyBInKqam4QcODz6+te/Thr7K0MkGjCQy53do7nWO/1yas1eaNBfXTl1hk+cQtEHSVok+xFAEOrMOMCOY1SO85IBTbh159bXv/X2H//pegy5NoSkpARTgxEbuEKCs4yEkiA00mBFMyf5drSG502qE6k50iYETbsg6pemhqQS1SX2xA5wpr1oRgiRoyARImtsqUZQp0qFkikbw1RMWWOs5mhqmLapqEyu5e4XNg2g9gdtPc9aAh1CTJQwPqr397iaH1NgZItKgyEygiFlrr++jkEP3sF5cJ2VvXohpH5yGc8GT5xCCnXdOtB3Wt+kmSMcHNVvvHPvvQ+yGLzjGGvJszo2Li/IFZPaDkPS1fX+C8/h1ZcRQzo4CPNZzsQwpCRibMrMLAKypFZ5keFAhkP4/OdRXSPrzGPMoIaYNETWtlx6fDTUSKOoIRmBEJ0qEpKxkRownlfbq6sicrC3f/v1NwbPPV2eXB2cOgmFHQuNF6WA9jWZWVvPHjLEFOuGO3P5RYeBAkwRbARjIu+QOTDF4zRZBeRxSCwIyojU+lkzxhVef+/B17+TPdpficnbnMVMrZnMB/3RKC/n81mYG2VldNku0cPc+0tnz/2j31v9B7+BcyfSIE8oXHKsTqktGlEbpA3AZc7gDDGRESop+nxubeXUmUuj4sG3vrMX9O7rl/NJOEn9HhVcN4EkOrI2hVXIjMikUNz49mvFqRNnTpzB+laqZtIfJKBKwYnvIiUfXwBqBBiBHbEzsFlsadUnnJXa8fmJh5C1JvgGgiExOIt1v7E3/vhPY+afPnkS5y8MiUNs1ElWZEB4fFF87CKBz3N2kkyNCUrJFERmxsxtSrY3QkyoOoVvywV2dSP8uHnxT2xGgrav2fnacGdqYyIgRpEPd7bvOd80MXcZZZmRKUs0TYQqhkxQiiDEVI15Nl2dZh4JGhtuFvuroO5VkyWFRupKV9x69wCnhuvzJoU6mBkMZijyMu+PqqoCcQLo47HdptEL8mQ2nePwCHWNvm/H427vrLuMEyGCarP+YLR68dzo0sX54fj20XiVMCx6VR2cMogBEgMrxNAL8eHlK49e++7qiS187mX0csxqJZS9VdNFiCsWhlDc1oq6sOLH8v+2ZuaFHRuQUHFT5wVRiLj/4L0/+TN3OBmal3ny8JosThrPOVSViZ0cVbM90MqLz+288AKKEsza9uAsXr8dXFhhvOjf6O6hpE0139+/4N3Wye1ecnRQ87iCGTLpFQN2jkPDidAo5hHgAvJ3b8bxM4QR2m6NlIiMRQnGxhyIrb96AHcrpA8m6d3d6q17hx/cP7xzWEm5Vmel9Ev0BrVJE6qujaAzA0uwKJYEgS0a2ijsX5qTZgA7AGQxC8mHOg/zPI4HcXZqu3j17Pbnnznz9CZvEvpABmSY9Y3YFGCFj8StR9bxeoEVvq1GmsLa55L8MhU8llhiiSWW+DGxLAAsscQSS3zaYOBEx8Lr9jvdcE+IQAAim7k6GtfO5X0pRoTNLd7qnX3uzIm/evvyvdpuT452x+MkWdlb8b0RrfYODse/yL36QSBATAFK3cIbAJMTE0bQWdDoHfdWqBxC7OBhnM/q3Sv3r9y59/5a/vKpjVdPr19c623lZQH1apKo5YaTAoryUxqP9wNx7GJBxy7bbQGAVVkTcctwsTG3jhW68NQVAIjiVQDnKNe6qsvRCtBqTJF6HU0WACP2zsMYtRa+hPHDjz7cm81Ora1Wk9DcvV+YZfmAxG1urLpYjUMzTlFWh5tPncfOKfgS0eCZkRQqnTFKt8VeYHWThwhT3Ll78Jd/dfOvvtHcuNkvBz4lhlrnot7StOzLsjI0ofFUoCxgmhorYtXLsh6hJxm8AVSlOG3STGMYpZDBKXzGWaSYNEuNU3gwDEzsDeHYTOUJoejCeFoBa3OAq+kETQ2DhkjeOeI2i7mzrTaQ8WOHfNU2C4CFAMXR4fThI24ahmKh7TWDGKVW6UjGeTY4sYVB3wTkPUSKwaACA+mYUKWFso9BKYSmqvOW1WpNIUKAKu7t3n3z7YdXr5+FibN5XfcKqSvzWUlSzKumhuQnTg2efwFPX0RdTx8+aKbjgYBY1RqmJFACs5CyHSE2mRusrxfDVTD9rDNFzGxRUzFoQkxoooWGodLS89adlcQgteQiG8QSqzIQwYGdAtE0GjKWrIn3rt248e1vPffcGexsAWZMpACRMiupgZkAhRAbYKYAoamb6exJ0pmMRaGkRICxMSjPOfcQWbR90KLp4zHFGRmp5Xgi8GD/8LW39l9/p3cwGTlji1nGCGSS55F1XKdJ3cv6NBo9Am7F+epnXn7mn/ze6A9+B6e2aud3YR75UChrKxCAAG0xCkBQJobCQXqRDFFFLZmtv/JKlud+kvbmuv/uzV7VrDAX3PNRa2jtLIiRmgFOtdA0v3L94XfeOPPcS1hdd9IZ2yehRGBuqaXvO2fi2HkligojNm7HpE9cJ9paY1HSRXObEQiaMkU/RH7w8N63vru+vbOW93HixIB5xupauvvJ8sETr8hF4ZxLZuzEokVNxpRMRcRUKakz0jpgNj926VeAF7byC8b+R7o6Fx/Miy+PyTeAwUYJMHIRcGW+dvqkFvnB3niTcjhvMXSmLsz1bExONGdPrjQufLHaL+G4bu4na3A8B1gUeKJFAEnpeCgwQBQ8Dn4eoMl5D+agiUAu82TNMdGZFoeRSWMMGZOPFg/Hae9Q5jVoCIK2rQz2ePKhQAKaqP2iLM+f237xhQc3bz/Y34NiZbWUKkLRhRcZxEjMyqTl4cHeG2882hhsbozw/NODzIX2wjSS9qptQV09Bu2o++R5JRihcFxBFYGaaS80pAm37h9+87Vbb7xxvoqluTidl5wx0bSZSuFUkgmS50moK1+effqie/45ZFmbPdy+7CcgIGtvHjMQIWloqu3RqJhMZ3v786lxlfIk/Txz4vbryczjkLhiF9SjIQTnJfuZdkT9HUSV2tsLkIzNq1himQMPDVf3Z6/f3nv93u6H+/Xdmg7NRddfXT9NiaJRADVNghK8kHdW14DCYts3SKbc3qu/XHJ4W91aS/UsTY9sdlikZiO30yv+RDH8zRcvnV/PLvYxAgrAUkWxdho4z9rkpON5x5PrBaLOhJBMv69kusQSSyyxxK8wlgWAJZZYYolPBVr/BAPIdawEwT12j+hUpEaPwxQH5TDEGKMmNCwZAU/3sdPPNspLV/Ymb956+P69g3uzeTWtxeqkQ2cU6ZflqWFgBTOgYMDEVDuvFMpJmkwUCbFpGoUlsG88ts5cTNXRfHx4fXL0aFJd3X/4xp356X72O184t+Z4y2GVUbZxyvOoTVXkg1+uJd7PEmxoOTKvC8UoK8i0Mx5JtnAip2OHZQDSxXqqmimRCMMTDOwBDoZAaJMbG1hmoSj6uXoo2BhFiVh9cOPq27eukss2M59lnOUlDwY6ScrSeJuGJuTZ2s6JwVNnsbYJl7fnuTMfgjLUFryMAGVKIIfZDG+9f/2P/3z25ntnyfdDyFQBVTIzgoHAZCjywXg6mRsNN9dW1k5z8tXe0fTocHfvUS9aqZoLXCaFL3PiLLfb9VQLUZbEEsVSSMGSpNSTzClYjQiuZQNbvwxzT2jtWx9tJRjU5rMpmgpQTcl5Y3aqCpbj1OCWnbeumqDMnGBkClPs708ePJAmkjt2UcFjPTtYiTn3a9s76PcaaO4Y4vqrq3v0pGtK94dMcMSxCfVsPkwK4W6xHxJCxJUb+x9dTQeHLs+VUXF03oXaMucjuG5UVlfXnr5UPHMRvRwH0/n9e9V430kCNGnloFGZkEhQO0xUm9IX66vlylrroPMzvKDbg3G8s6pIUWOjTSB7kjNEa1RurIlVFC6qqDolMk5OIoNzGVehRzzM8kezycO33z79zqXBq6+i1zNyi8jWJ6BtqQYxNRkRmlDNZseZpMcGC9wK2AlELJmn3EM4HrOMCZDWpwhGaASxjYUwICqu3j5480O++XCkTb+k4AKyLM7jsDf0kapJRSqu7E8kuxdmvReeOfd7vzX6g9/Fqe3gskcWI/nOtoiUwGIf2wOtFJ7YEci53giUEGKKKoUNLj03CL4X5VH4i9vv37Coq0UpsXKK2pCMjIxADijUBnV19N7787ffLp95GptroalSVohzAQpS/pipNHdqanHsMgMfW5N3Ee3EnzjGbBBjMxgpUZd37xJ6wc778t77l2/0/mrt1FmsbWZlnjQuzvgP4VjLUrxvTMl5StSkSMJJUyZiyTQmR4wmtgWAReL445RZRldM+vGgi43rFPNJwYLu9X2D4JznUydkZbh798EAvmdmMeXkNRkTF1lBFuYx1BQCZ0yS4kSChVyjtlHYAKBtbw+BpAAQF0fYCMTiDfnMcs2RZyhysMV6Pm3qWT0hL0a8eJ12p1UBpJRnWUY2Pzqa7u6N6rrtoDuuYi4qHF0BICjDe5w4uf38s7MPP7hz8/r4cA7xoizGbdMMAIaSwSc76f3NWzeufUNWz+64k+vY3vRCQGqDfo87SI4LG9Zu4aJTrQUZhMCoM9OhOLIG9/en3/7OB//+j93hpPQlRQ3zVJYFedZQK0EySowkqHOfn9jeuHQJp0+Bu9r3DzzPDO4ECJrADI2panLjNGmahgblaG17E+x2D/bvHu5VBWS4ktZPrDxzce38JYxOQAdturAtmdafEpQwbiaUF847gBrQPrDfYC/hP752/c60uXIwuTNtjshpb9QbrlA5OpgENAmx68pDxvCcSaqtaTsOxSIb0BqYUWs8+IvezwWcRZntuWps08MiVid6/NyJ1ZfPbF1c7z2zmQ2AEVACkhqJ6iTzeQ/aZmi5LtEC37deIBiUjiPOf2l2doklllhiiZ8EvyxUzhJLLLHEEj8JrMvs6lb7ssjr04WRC7esLkyJQY6MSVnUQQPHRM2Rg634fMUVG5vu7Obq1kq5szr44P7Rjb3J/YM7hw9Fdi7+8hQAABgkQY6dajqKzbie1OxdVng1F5uAoICmaHUdHGVuuJ2K9XFdHc3ry+O6l6YfVf2zQ//S9vC5HT5fYg3IS5HSdQWFvzNobWSosy5pLxVNpAlsndZeyRTHKsu8o+FtkeUqxgLWRGhUEapQR+8083OkWTMfOC65DwgaE/Hdm5XF6NxpaUJTWXPgJIaqmu9NZkdpvrHm5qQy6q2fPoUTJ1H0ASJiMhNKnbULgEU4QZhOvSY0iht3pq+/M3/v6vBgdnJtJKGGJSyoXhizsUscxrEJZhtr65/73MYXv4KVDRwd2e7+ne98J+3uHt27H/d203yudW3gxFr0XWHKHiTWWucmMmONlIhgABt3bjxK+H5imHRh+q/VbI4mwDSFKLmCnKZoeMIG2h4vt43bgoW1rGhzcDje3RdNvKDzeUG1LU4kuzIfbK0j9009z0UgbjAafeJa7jIADMIcQqirCjFCFjd4CLh35/CdD6Z37xdE4ihY0owbQRJJxKFRNb928vT5Vz5bnjsPFszn1YOHYXIkBZNqSiFDFLApgTmwTqFa5Pn6BgbDn+xS/VuD1CBm1ppBWBNj0zyOXIACUGICjLURdYQiwSUAUJKW68nKbDaZk6LMi1HtHjy49+iddwbvvo3P/ia1xmi0ODfHF2WbyZAUQgihmh37NTGgbEidbQwAGJNkufM5mBQmi6aFx1vJXd8WWhJmf7z31vuzyzfXG1sX4VA1WZzD5iEO+hs6rRu1sjesSe5Xs9mw+M1/9k/8lz+L7c3E7qBJedYbdMSogROZgZiekFT3c5eShSpAIJ6F2TLnXJnmU8kGeOmlk43Gg6O708mDu/ulEzGnIIW1RcAM8EacsCNy/+GDW2+9eelzr2BzlU3nVhPlCSptiO6ijtidETOwYydElBQEAX3SdGJx7pQNEskIKmxtmLCpV+OAUZ4dPHo4fuej+evvlOcu4syJTHQ8H4++r6XrmMFHWYh3qioixjGmRExmJuIsmCV1xE0ImFfdKXviY3HCf1KZ7OKvFdoVAAggcAPtMWNzY3Bqa++99+dIMCBYL3MhBmHqSxY1zRGiUHSoRSdN5DqAiKh7HQMLWAlkJOTMiNDlb1sbhM0UMhLDPFSTyX4gcOaRuQCICMjIWoP+xWeYxibvFdlcD8fT6f7+qJp/7BjY41FJu1YHBwgGQ3/x/Nazlx6+83Y1uxetbYhhMqQubEYBiOmGZAfT+aMb1z769rfPb68Xr76ErRNgD3Uw7iY6BBiMSI+Lmx+nKRkwRBfiyDuoYXeMN9569Ffffvja66d97gCYAQwTFVPv1SXzVCFU2vBodObF51eefQbDQSUsRMd79uSbEFF3FNtxBoBqqOPB7tG2L1fX1yNnt5vmqJ6FQR62z248d3714ll/8lRx9kLvs1/CYANAmMP3f6LrZ4knYUjlIIuQBjgEblb44J6+d298Yxy+c3l/5vLgVrSXc1G4jCNTqgOaCCWQwntyTshSqOvxRIhbaxzuun/IyCv9cs0NxdLhjSvrPu3087M7q8/ujF46vf7STn4SKADESkLNRBl5Ugg5qGtTulswHtc2cJxkYwBUCUQ/sBNriSWWWGKJX0n8ElE5SyyxxBJL/NgwUJtBStay/01nWtr6tRMAMWIll0AKD3KoNdXKQJZTJs5ZYE6KWME5oNjJt9dPPnVy+91bj96/9fDKYbOvseb8F7yfCyh4If02QmQomTGULDWhcZQ5BlhcxjErFMQxHu3tli7j3oplg8ZLKICgh7G6d+XhyTx8cPfhy1v+1R3/4nZ2fpitQhRR/s48JQmQ1vKnM4w2kBpp6pIlOmcKgsK4ldJqFqIs1MyWWEmigeBdDgWTDX2GTGqoA/Wy3gx1AFNMuQm8QwKIn/vcK1949uzkje/Z996/c3S4e3dvxbtiMChH+TQ8DIxyZbi+s4O1NTAhAQUtuB8cf9ExMjFAgWvXd//Dn9z+i6/1D6ZbvhxWSU0jaex8ogFAlJ1RmFXloJ+dubjxlS/iD38L2+vQqPP56PorcuduuHx9dvlGffP29MHedDzuHU6353EwjZG15lQ7S0KJwc6ZIbHScWipgayz9UhPMvptWqkBaqGeI0YAqqqqIFJ9zEZ+8tQwiUCRzAya5tPx7OhwRQ0gW8ioSYkY1OapMnOWY2UEQqMGAoR7gyHQOW18Yh1PRBpTqBvEiHyxsVHx/kc333in2T/cLgvAGk0ofCNIjKDWVCpZvvPUhY2XX8XpU+HowDehOTiM85mUA7AZosAcLGk00iioGVrkxWiAst+5DPwsWZSPJRaqtcfaYiJhto6p7whHUiUkTousFCaTRG3kKZl4k2DGQtQXLpv68Pr161/7m3Mv/z1rh4eWSLXOBUTV2JPBUkoQQgyhqT6xbW2HR2uCRMLkhL17bLFOT5R0qIvbCMcs86O92+98aPcenSz6Po7nTRV7Ok+pcb7K3fTwKDHKlcGj6fSw9Jd+8yv+7/8W1oeatI40pKKIQAQMWmpAYkoCRquTbssADCGKZgmpSW3ZygpD1jgEQga8cGnr0Rcf7N7brd+iSb2ZMasF0gSwmiQuI5vqpnfT0Dy8/NHmO2+vvXhJhhuqUUmw8JrgJyz9CUggYSci7cE06rKUfyDI4JUVCBRN2nxKE4UzZLPmtCsf7U8//Iu/OTscrP7eb8u50x7xBxL03R2U5845MwMzEamqE2kzAKIZkjLYYgpN448vqJ/82rXH/z7BlgMpQXwbK6tARIIRhsP1s6fuFy4FSWZIWiDnGJgNMYIUOSOTpuCo7MFZ7lkDG3cjt7Udggzj9jkpqTX7YmNikuDwAU14lNeKg6OQFeWpUyeHw6EL8f7tO041S8iSeYVTiCkb6qSeSWDNfFZNpmgCSJ9sjOj2Z5F+QeKCwQvhxPbq0+cHOyfqe3t1TJ1FOzEIiVsTPhWFq+Zb3s1TuvHO27dyOhPmZ7745cGpEq0K4fjodXZZDFCCHVdO2t8hwKmKATHi/t7kb752+6tfa966vF3Z2iBPVZWxz/K81hQB81mQprEwNz0M0Z0aXHzlMzj3FLxUzhcLl7wfCIbBEqAgB7MmBvZFJHqU4r2jo/t17J059fzf+/KFL79Kpzfx1Bn0V5D1MdgEcWhQ2d+ZqcbPBQoVhENUN6bNew+aN++Ftx+Ej/Zxt/Y2fDa5Ahmzh+dkaRamY2saDNdBQuQcjBGhAbGJdeOKAkBb+VJig9OuzeSXqATgNG71/cWV/nNntl44s/nMpjzlsQUMgAKROSnDs0OiOlgTVDJC7lpZh1hkS4QIaztrAKAtvipJgmsbgNyyQWWJJZZY4lOB5XxjiSWWWOLTAwWEgK4LvzXFadWZ/IQ4j9vFZpFxkzKNNRmTIFOBKjgdzY6y3vAE/Mjj1Ek5ne+cy/D+QfWXN3ZzrY04QRJxZJeoFZFy6/YOdMvyVjDVEsptWqt1v/CE74PZ46221lGB8USg4n/688LCot3Zdi3WdeEPBgMziyk0dW0Qcl6NNIRe0Qdo1gRtCFQiJ/S5l/fmj848rB7NHj64vfvgygO6dnb91QtbF9cGp8E5tW/TKt2TQFvSeSGY5ccs9EIdeCxEfLxWom7h1Dk9WPtDMrD9cNvfn/taa0Em08JOeXE6GIzW/Of4F5jBOk91EsnggAQzjdHgyICUkBSIYAsaoqh5AC6DMLiu68w7EjRHs2yUbb7wAqpxURR44bNbv/b38OH1vbv333j7nfv3bq8PysjSW91ImxsY9sCARrBbOG4zdW7grR9H9KgRGnv/3df/+I/G33zj5bXNjZW1arzP7ACSBAJIjRKJohae9oZha6t/8QIunMPGSuX9Q1jIs53VV3qvvoBHhyt3HuDOg/nte/v3d/P7B7v/y5+H6bxKTY26ocRimfMlMaooygY0nX03fAJMAxsA6WSzhIU83JmibpACYMmSgWFwcWH60fbeU3uZcUvIGiPBnCZE42mD2bxIlkd4BQD9mO6Wgvcxy9Hvg11SAAymLM+Vuss1EQdOweATnKKXzAe1FGEL85WoaLS+fnN29TrNZv311RjrRCi8F23zWdMUOi979NQ2nj4LJ7O6WmlqGU/8NBUrHqQBHAQxAUGJmeCSacwK6/eQOwjMfoaXOAGkJMTGSKygCAumjWmEOCVmYyjDWJnb2o2BA2HqYIYigk1FAeEoipxh0Bi8pRUmfbR7/7uvn2um4hxIwRRZlNgZiUJhxNQgNNIM2UGjNdFr22GjURJD22xtMbCJQYg92MO4s5bhRZREV6xhAAJkiBQSdvdmN27kkyO/s4XKzacpRQmasnKopJPJhOCaorgzO5psr5/5R7+LMycQw9yQZ7kYUANTIAODqCvCEB/bSBksqhJcJiI+IMLUCF4YmcPhEZjR7xfPPesuXXz40fXqaFyW/aJJrJolA1gMiUAsBB3AzR/sHX54de1ggrUVLzZBnSNv7whSUW7rZEoGhoKt8jTzGAWQIUsQcCKAO20qGSXmmQc5dSE5kFI7VNHC945jk3Z6K2kyv/LtN+si/9LT53Bmu186WDICiGFwCcRIDDIGJxRUZahZiQTGnDyJmEUiT9bAzFGiFCxUsCgQWoyKT0D/k/zwD7xAuy8IcGACu+5lU5vJIIAHmggAKIqVzRNclJGkYVMEksyFyCkCap6JXYTWjWqqEWIvogcjo/ZTIlaIEifmRi0YEhCZDVBmCM8LOtzY3HnxmVOnnzqf56sb6zh1Appw5947/5f/66iOWVKvyBLEoGBlTQqGF4vcNDSfItSIIXOu7q7Yx0/81rGtMJZggMdwDSdPNjsbB/3iEdvIkVN2qkJoCIE1sIlBJ7O19VHl+MH1+49mVZb3z22fxdppuAAC4CDUWQEKBBDN2LTVah8fW06xYEIdMa/w3pVrf/LXN7/6NycbPL22XadJnaq+uMz7ahZijFSyOZ6wHQL3km6urcjTF7G9FRfPPnry9LV3pkFNiciMYKQQZgHJvrjLJFOW9ZMnL3zm5d/6/Ofx3DPYXEXBGPbQK8B+Nq4RIsQZoxwcP4A/PbAfvj9k2pnLd7vNXS8Q4eO9HIZuLnT8v/b/XUaRkbX/SWAFJ3QJzTP4W5APjw7evLL7xvW9j3btgQ6rfFs3NnsbMg2wClpZbQ0oiWQofaobiDeyEAMsipB3LnM+pa59UMEGTkSL+HFtS7h/u/kqjPSJE8wf38XHe3psFtc1GXxiimhKUDEVM7EopmxJTIdx8tsXNp5dK549s/P0OtaAHiCWmvnhqNeHKkiIuJ1jO5e5AsG+v0vRFmsHAHT81tqdnp9twX6JJZZYYomfD5YFgCWWWGKJTwMI5hbLCyICCdokycfkIIHAxkTMC810VhJZARhISTygZrzWWzFwBAbABnBhHb+7vnME/A9v7l05qq/de3Rr92g/cuwNZbSOcjQOquSSGVKCJpiKcC7MKTEQCApumJUJzCCGto7HCjOYwmLbxt+6karBCH+Lz9aR6TADKwHg1gk6BkPr4CEeQJsUSS6roWilgpSACpExxWwCNDMt8lCevtOM7xyMvzEJW3cmZweTf/65sztSrxR+5KiPVKIuEXKoRPXkAQ9zSLwwOIDBjGObUAgiPeYMjBjKpm1PBpCgLcdXKvj7V1SdvH0hjz0+gf+J5fRPB12LOy3cx8EGIj2muhgAMVzLalPJ5WMXbGbKfLepLW1NHgRPEEIONbQxwuYGJRlgyFZ7rQoaboALz6EOeP5l/CNZn05/7cGDyYNH7/3FX/71n/355y+9vPL7f4ic0RxibQWpZu8Fksyms7pXCCPW1bync4QH+O5rH/31n/m9u09vrW2NNiq1vQBVXR+MeoZ4NPaqvpdD0t3UvD1af/b3f/f0P/vHePo0aiMO61keUdQIBlesbrj+Bi48V0aUiRF04w//C9x7OL7+/p3rHz6699Hs4V3ZPRweVk9nqwi0H+da+N7GSELID6qiKPYRlFBGiLGSM0Iix4aeajUZH135cPT5l4arq0dVLNmzd1lAcggCA8RIFIgMIKSkhRis5zLcvHP/rffdeF7WcZW8KZKlhqIQmJ2DGOH6wf5X/sX/BlunoK43Wjdlio30c+/zOKuol7m8qFFlJBIzP64G87RWZg/v3LngUTvkeQ+7CR9ef+9//vcb9XRUZtVkrAzvHM8CV/U29w9DfIhq9ctfPPkv/gDb5eFksjJYw61v33j9rRfXz5fTtDfe3Tl/6e74MKRm0PD2xomHh9NJsBO/+ZmdZ1+ET2OdlZzLzy4HWBmJwmQf6wMQo1SEo72HtxxrFE0JopInZkNizBwH8daUlfDWy2erR/en718dimxdeu71b3+tPLkjwkSOVfvCzmG+f3T07vv3/9//w84/+Uc4fWLKAukrUO9VaytF46xBGGOW54QwuXn5Q53MN7IeUqUU5i7VEjOFKLN6TvRwd/zZC89jZQdzc4WaC8jFWCOzE1ePa5/nRYaoaRAa7O7Nv/kteXA3z01zO9QUeGXUG2TVzIjr3fsXt7Yj59+7d6s+f/Iz//K/wq9/DrlD2e+JqCIQJGuLxICS424VYAaAqP3HERPagSeH07Z0ZYBFrI7gEA52/dlnX/2n/+XN196tHuxPCBnQV/MJiZEI4wyRLbHLwWtj7H7tjfNfeQOntod9nyAZKIeXzmcJAZpgjuC9IMTec2dGL5zf/9o3t6a61R8cjo+y9ZXdw0l9MH767MV79+65jVG1kR81E55Oe9FG5jITi1bFFLzzeWkNdG9ydnVb60dv/y9ffe6Zp0bPn0aY4MLFOedeyBl4hmoS8qGgZOSGHnoXdvbfKKfjakv6oUkWyTHXVfDMuecebG+6d+fqB+f1d1mdZ4+P2f6okhKI/tbXs5HRIphYIH3IImUdGOUAHLVlBuu5vnGifNBbP5Pna5M439eZd9NB5iUknVeWZZOGjxR+fW2VyTtZ6fmjO/eglMyUEIiDWE1WCWrBXkw8Gpbbm8Od7ZXtndHO9nB9w9aG2Rc/i6KAz+Ac2BAr1DNMx81/+HfTK7dOgldi8Ebq+F5sRuurGkNT26hXrsr84eW3T37vG/kz2/nWponrDMy66pUSYg4uZgST7vH2/POf/z/8y9eL3l/+f/6n3xyeLJGyKiEl8mK5jF2KVdzpr8z3qkG/+NLamTt1vPPv/ua1a7vnf+2dM7//B1jfwPpW91IVOEIMXBuEUBAywLVP3oiUcDDBW29f++pf3/vGd+zanbNabgjZPM2Dlf1Nq8L+wUGhurLSSwXPrdmH3suy/udevfTP/rf43KvoDYhdcWx3B8LHEogNqszeIArmQQbg7vh+vHhp87/+l89cuPD8Sy/j9Cl4DySIQ5nBMRggLkf9RAv7K/zKk6ufmKgYPU6U/eRvAkIKnUMVxDABubaNrU2qaLtG2iB1MpAlUketgqJTZCRwhIVoITmuwXP4OfwU/ijaYRXup/z/+d1b16Z4dBDmcci9oWXDqKzhaLLXW8yxulwQbckQaQUlBPEEr9DaWvfDNqyl3TBuZ8uLbfzbzFTbzwqO4HaiuxCOdEECDFMyZTOBinUGgoEsqiEZSJB5OOdYnMV+xjo50MNdmh2tOT23sXLh1PYzo/V//sJotEhlaj8cCfVWYCBhCANg5jIjI5ghWxQnqJvvtfqFJy5tMAFCtDCH/BW/QJdYYokllgCwLAAsscQSS3xq8OQE3R5L8J7AglCW4/88ppWfkJoaALiPT/dzon/47PqVsX004A/6cvVwfq+aHxzdn4wPstFmYA84EyJ2Zga1EFJGSB3RhMVaI6H7Xrd6WhgG0PEGHa8e/7Of8cn9BVq56A+CUeu7ffyH4fEL5ELORZHAmfJwYraXioNJffQnbzw7kmfPnnzm1NrpoVuDa9AUqDxqr43XyEqsnqkg70FtYi5AScHamgI/hhrpIu6xVdkzPr42fqwUOzYwoJ9/H8AnrgeQsXz/T+kH/OgTP33iFSAfU8vaIqqxhaPCJ59rT///7P1psyXZlSWGrb33Ocfd7/TmmKeMnBOZSIxVha6qrupm9UBjNyUTKcrU4ieZafgV+gv6TH2RGY0mk0lGqWXSB7ZJPZEsdqGrCg0ggQSQY2RkzG++o7ufc/bWB7/3xYtEojB05UDUXRZ580W8+9714fjx42vtvZZzjohsZzNub8ili79388Wdr/3O5RvXcGkPswmcglNMbTNbGFBV1WZ/1B1BVzksWnx8971/9t/87J/9650Z75Z786PDVrUcDNu2rWOUaAKBIFqqnU5H1ZW/+4eDb7yJK5fRG8Ba6eqDQQoXATj2hOBAGciMAPzu72I6GR69/PLhx7v7dyYP7uDjR9XDMb3/uJ02x5OjmSWPXKT2QrPYMrPKAyodibAamWRwqq6N1EZoBmiZ3b0scEZHCRGprDwGOqsrR0xqqFvftEW2wlAkqGHBmkmZYKSmlsg0hFQW8N7YEYiIwQwvwh4AMpkgMcdlD4uGlH2bZvUCceFkACQcjvH+h/HJE9TjoJKFshOBD4LKCeDa2NresHz+CnZ7cBARzBOOT8qoVS7KLFMLrXIrrKLUOROZd35A1UBDAdHEn/HQNiCzh2u7uYYykJBbpmWKNBmLquvMrgRknJPjXr+8dZO2e6dPnhw9fjKYjbeGgwZGpmIqCiN1qr1oozZOf/rji197DZc3IWV38Q6rEglwalBFBDI0c8ouKnfVn6RRVEwFSuZElQzEXtkDHuRJjYCEnEUzMQNk1KU1FGaIGZPZ9M5HMpt4ypFj7ZDJk3qrQUV0BKhljbHwdGEzXtxGL8CJdVWrBCWAIHJ2L3iGsP6ExNidIQGWLVaOoQr28BXEoz8cXr12+OFHdd0ojLO5rDBLgpalFRBEMvcieNbiZIKUHZxAHeC6uZA62xTOUIHCFEKp4LqECjFIMpyi1ex6pTVEJEFCgqV+uP76G3d+8tb0dM6zvMkheImaFmqasgMH7/NkvM1yq+q9+6/+u9cuD6r/+T9GbMSJUSJ4OPR6fnlzEkbBbSFZiIw4dzy+wDKQ2WBqzJktkUZohFb8LFe2DNr5dUfo6ufJ+JmHsdU5kae240zM6G9EH2quteA8y0gLcDI26fe8kiOLkaankxibqXdNaswHhOCrnh8O/eawN9zoDQZtWXz7O7+DQQ+jEUYDbAwx6GMwQK+vTco+OBdIfBbV3LgmkGfb3sz3HkqdfVanaAiN5ZlmlgAwmTm1FGtZzFDXUPWMlqC0dLQygDrbOO2GEpsEGg7aCxeLF25vf/WNxx88rAilF6jltlnknIe+3OjV02xZnFAZ04W2SZPxon7r3sGRPz72169vvfgS3byJrQsIpe9uKF2/HhRtRDPDfILZBPPmo3/5r+zug9nP3i/vPgjj6VC5YEFkMUwPJ1DbHQ5dwYjNeDGZejvQGG7f3Pv6N/qvvIThKJs2ET50VCl+ntD24gggdovFgpmLoti8cpWK6uWvfXvY62Mw6BrWoAoCHHd+VXhqEGfLW/9vUYH12UzS7dAn0rdX4/5sIaRGapDVapBBEIPBGMbdxSUKEhgsRk21alS2yNoSMtwC5QzhGLg/sfcenLxz9+E743ynuPY4F9n14YlD8N4jZ3ACmk9u7dnWLbds2Y6AZ0z8Vtt87n3Ar7xepXPvxlnfal6mvXffIAU0EzqHupQNTAgewiBiU0qtszQ5eNzP9RbixRHf2uy/fHn7peu7L4x4Dxh+SlMdP7ODq4V2tx3y9O1sP/+80P3Eb4E2tcYaa6yxxjmsBYA11lhjjTV+OQS4XmCzoMsbF69d3Hnn8clPHh29++Q0TWehKhouIxcIBXFok7ZNjaaJo9GyWRsKitzFG2Lpdk6dPbEJ4JbeF1+Qw2gXYds5PqtzyDk3zWFsZ09wEOy9J0fXd5tbe9ULl0bP7YWLPowcCsSIVqxBWoguHMSRE/Edy0amTxm21adkMoBBgaGAB5iWxMASfI4Vf+Zp+Qs7MJ8fiKiz3hYRIur3+xwKbNOrV/ZQldDUiIXSkwBOBqE6HZ9q3SIUi+NTMQTn8ejR4f/nX4//9Edbh80bF58bjHbah4+fjKdcMFuqm9ax9Dd7U/BBnM6HMr+2/fX/4A/KV1/G1qhLFyAiBjHgl44rzGdPxMRgwAHlCDsVXrq4oy/uTI7x5BAH8/bfvKXH0/Do3mxyEtHqk8NprU4JAtan3Id2EcSkDNKYYt0gJYJyl23wCY5k+bnLYWSG0BW1zhftfAEoM3d1fOhGDpGZJbIECoOBKyu4QOygGUTwDt475xhEZmfZf0pZBRlZc9NMTjGbyt42UsTHdz7+4Q/q+TjmWLE58ykrQQUELwo5rnXj5vUbb76B4dDApfNo6/HDB5aT0NLXKrcRakJMRJpSghX93mA45CJ05u6fud8FgXlJrAGEmNq6IXsqs33y7Tm5qvAvPef1Yn3v/vv37w6OTzc2dk7a2mXuzE/S6s0u48EP3t59452N52/3d8KUG6HCBbTjVvqAQwHpISOxtGp5ScP8fBOPEcDMInACZiLNXTwCdUIQiFbFmQZkxcnpRx98qE0bvNeULatjIbUYI9jEO8BmbcOD4sK1KzuXLyKcNYaBPm2I/Rpwkhe1kHfBIymGoxdefqV+661YP46m2TSaqiITqaoSeRa17MC5aRYHR9W8xpCZAz871jt/mGWzFBMziwj4LOIaTdOE3kAlpZScSBMTG7a+9Y15bA7ev3syOQxmIXifzacmx7pt49bmXnM8A/PFna3v3/no4P/93/yD117BN75aDJxZo+bYCAXAaGJbiECqylUeHpqUUubMYqp6RvGbdfumXXTHFwAGLmymYdlMT50viKhtmxB8G8mQWpGiqIxA3nGg3t7Oheeuzi5frAeDcjDob4wG29t+cxsbA5Q9XLqA4BFCN+TMiYknSBZx5IgEDCYmEfIeRdje3Zn7EG0GppyzKplZjLEnombdfTu1cTYdb8xnnUXJ0sfl3DWWYdlDYDUbCwVflRcu3Hzt9dFJ/fbd/+chpcrzSEpqFItFmOei8mNXa18L5D7ySMyVmM5PZu9OPnp4J1y5NH7h+Y3bt4ZXr7ndXWxso9dDv0BuMZ+249P50eFifx9HJ+F0+vG//NfVeF7MFoOU+sKlF0BNpWj8SMp+wU7RHk8nWsdRGXY2tZlcf/W117/z+3jxJZRlk1KiCPXyCy6e7rYFgIhSSiGEqqqqq1eRgZRR19mUmUFkhNhqUVU/f25/y8x/OvBTRv/na1FYuQA8Vt6PgLHpmQHOspuGADIYQDFrTJaS5MyAc5nKhNDAj4HHER/u63uPxnf2Fx8fzJ6c2OMW9YU2e4AZIszcrfG6G+XndwiegmEFbLkeJkQ2lc6fkx3QCf8cSaxzAgNhOkZZuBC8MGlrsXa5KbTm2dHFfnh+d/Tqpe2XLm7e3iuueIy6Q7nGGmusscYavwxrAWCNNdZYY41fDgd4YARUHnuX3NWd3ctbw73+kzvH049OTk7VKRXq+67aYBfgQwsycWDAIpDIElnyFglqqjAHE0MwiEIMTgFQ+kJKjSylDGQiEhERY9acYy5Gl14Zz+vjk/H7R6d7906fuzR59frGje3wtWvlEH4DvqDC+bbFQtOCo+6UO0QGGBHM8lk1/KqEt2tBoATfmdh70FkF1l9t7/OZm/98oegUoU4ASCl1SowjOz3a39rZAuc21hiUqIIR2DsAltU5glElHr0B1OYf3vvpP//zC1PaKbcmDx/HB/uucBtbJUqaH03MVMqhjMpxO/lYW7l0aecbr5SvPo/dTQhgScnAtPKnIAACEjpHmhIwV1gGtyiQ+hs0HMiVa6gt3HoVp/NXHz84PX6cTg+nb72N+FY6OCHq4pJXMRirtg8him1bz+ZoWwaoIziWfR/cNcycb8QnGAwCQ0Y+OVlMpgQwIyPrsppPABg4GlpDb3NUDvroePbu93iHsgwhMMSysgmDFNaSqVgmVcvN5BSnx0iXcDqfvPOzuz/+QeGkFO3Bm1ndJlVNxFH8UYyzXnHlK6+5r76OsorQQAWa/Pjj+7x0MSZhTm0UAoMcS0wpw8rRaLS7i6oPyOez+iQndtZv1KZmUcu5vhyjp1cWGdhA3uHWNfSo/957sx+99Xg2vbl7qZi3PrNXsGFBHVOjQVF//Gj/Bz/eeOM1bG6UkrIEEJllzizgElTBoSFqoDEt836N2fLSL4xgxEpMAvYOrivV107TYeSnYSfUUeSEnOLB4cHjJ5eYK+80JctZRExVVZNpKaVmLHJy/c1LN24ML1+Ek25wsZ0z0P5NDqUCFE2FQMFjukBVXX3lpQeXLqXHTxIowQSWV39IQaSWTYhS3Rw9enz18AC712Qpqi0d888uL1mxheyduJCFzzqomqbhsqeqdV2LSErNbDbD1StX/+Bv1/TdB4+mmC08ScnwbGx5spj43d3sdN7MB2Hz6tbOR/ef/Pf/1f/tD3a2cO06bfbIGs0FV2QMlp7ByPUqP3TsLbcmCskqxOeIwk4ASCkhJTzN+u7CXH6j4/nrghkXd9yF7fbRYxJ25NrY+NK33prcRPY9N/RmvV6PRsWlV1/w//gfbL32GnoVfEDwKEqEAGYwI0Z1ktm3RFFzBtTgYT0mUyNTUyRRNoUBLDsXL86Ea9UshGhGcCzICuFsxgovpG0zOz7dmE6hILOfPyYGtIWaWWvZMXsQDTYHL7w4yO6D735/8vGj+ydjZd/vFZW1EhfpdJIqUUfcNIt5vUFywYcLjiepeXL4pJ6fHD25++gHvTzqudGo2tzkQT9sbbU5xcU8jqft8YkdHdPRtJzOL0TtpVSZhuAoqEquNWnLwXSzHIGlPj2dtm0a9uqqehzzjW98+7lv/i5efgVlCWGoGiFrxicb3pZo27aqKgBFUcQYO5YZZkgZKSlMvEcIIBChWHmsGz3lx3878KmrlE+IJmeTTyaO8KssdpXOMYhAy0SbrkgERAIs75HH8VQdc1ExqoTQwJ0CE+D79+q7R+1PPj798NHscIZWBlJeCNvlBDMIswgR5ZxT2y4Fc/l1sjr+umDUUS5kSaBOVdAyMigBnJkBH9kZE8iBPBQoe877ihhto4tTaqeVNQOKz9/cu7U1eP3a3iuXwzVBHwjo1Mw11lhjjTXW+OVYCwBrrLHGGmv8cgiMJ7OyLPve9YCRx86N4trG9UcL/Hc/eu/epLl7PD2azuJi4Qc7o2rYDvrjGJfNzQpDEouM6Ls6SpgZMjSDAZfJA4ApKH8B+0aEnDuOJzsnIixiPswQeBioN6Jcxzw9OVp8MHm8KYv3XrtxZcQv7PWulW4LLqB0rgcXF2AHdI+yREa2NDgiY6VlkLCCM1zHfnmAVhzTJ1i5p53i5wjK31Z05f8ARERVl5l7TLTRS6W0OeVSqlC1sDouer6EaekDFyUywA6KR3/5/X/6f/o/99/+YG8w3NrYiTwmS+XmoOF0NDkmp0UQH2QS548Xs8mguPrVV174+38He5uoPFgBIxJ2DgDD/IryXxLyHcenQI+R2QxTwim0BXlwr7CdWzcRwa+8sDU7xpN7Pqajtz84ffBoVBYdxWyGzGc2P/BMua7r6QTzOUHlvFPGucd4IxApurLwlEUMMc/2j2bHxz0oO6/ZzudPJ1AkqgnDC7vV5iZcQCeuGOA9qiKEQESWM9QAZLNMOTsDGaPV2RjjU5wc486Tw5/8aHb/493KFdlCVIsp55xh5Ivk3FFby9VLe197A1evKCzGHIwwrY8fPHaAIZuBmXNMPjBUHXFKKYoUm8Ph7jZ6FQxixJ8pY9GJNyIGNWQY0MR2vngadruM5IZRZ38AJqgDdoa42Ku+9mr1w7cmHz5cNNkn10sa0jlva4LL2K7z7EfvnPzgR5s3r7hLl2I7TcmHQsgMSmViYkJDtMg5ZiVyBgBq4FV9dCZkApyId/Cuuxa6PgEzYlrGcQCwCAIh5aPH+9rEQVkVgDZz5EysMHXOJcqJuUlWA2FruH39Cva2lZaB48CKsAbOG6/9ijCAqPPjMBaXzBwDN25cuH797ltvJeZMnDsDo+XvZ5iKWcGFNc3xo0dXD45x+7L4c95ntoo6XlpTGIjhA3vHTvQct66qTKapLcQH5tl0AiL84R9dmOvDDx4dv3dn0DShCGWQnKJV3NQnvnJ98e30dLffS8rv/dn3D776p7u/9w18bRNlYKaUkQUGJnjnB1UYBgqWJ5li9okElJ8VAFLOMSHGX3R8PlswsD0a3r7x+KfvLpp2x3mt5zVyDJydi8nIEOd1w1ETHXO88OJN3HwOVQ/Uhc7kpMjZLFkoRmBHIA+IdEYrHc/aAmZmBoNSF14Okp3Llz8UrjUpl6AMdsFLAogoJxVhx4I2TY+OcHIC06WWdu6IEJCBJEhQVVWjEsExY+cyXixe+vt///F3v/vgL78/nU6eq6qNflHN46RufTlQdp7YmlnbtKVriajI7Y1hNeF8PBufTA7rRzoPPAkFF4WZNzNW45RCm0OTyyYVTbq1uyNgI42iNWvNOhNl0+3eoB0fZmXq96qdjWNH+w77hftHf/8/xBuvYrQJdk3O5L1nyW3s4qM/5cwwq2rXbBRCQDdaYhTxEOEzxdEMnyaN/BYZ/3zKcuUXrluIMiiDGRAkRRYoIfPTJis2YkXuyiYiWMtNhW9RtOBj4F6d3tufPxjrn7999yRXp7Gcu920NciuNIEyDJkld+w/UoIqiL4Y9h9deIDvZjyx7E0ZWSyCkhHDuhQrgDx4mb472t4ITUrzcTM+cM1kM+QbW9XVQfVHX3v5Sh83+tgDKiAAOWdrG/9znSVrrLHGGmus8fNYCwBrrLHGGmv8crBia9CDakqJhT1xAextYLqBW7sv/PQJvv/ewx9/fPBwOmvHhnbBvSF81wGwdFIG0MXDLh+CIEZsZ08+XxzE+8zcaQDIOZuBCCzzBDj4EoIyRp5HOon6uI7v/bdv3dguX7u6/dqN3ecvbFwueRNVhSoDBbJDFmSP6JfWPQosc3QNbJCnPj8//2y84rxoaf5+7ju/vUZAKSUR6QgUXrHCRtobbSRoo60JeSBDIWwgEJWDPjJsPE7ThefZ48ePj8fTG9dvn4zHi6YeDKuq5ybWni7Gizi5vLHt1TWtPjkezwLtvfDy87/3++W3fwfFAOI7kouIQISsZiruWY7gzK1GAQaxD94xrEGeIp7WWdhteoAdAkNbHvRrTZPpeFjtAayk1IU/EAAloyDB2qYZjzGv0XWK8DMuCU9Pe1cBTqCYkAWLZvbkYH583LfMociWYGDqnK9NCbXpgmz74gVsbgIEI40ZhcE7VKUvAhEhUxdLoMgJ1A1JJpVmjskUjx6evvX28Ts/67d1qDxrRps45hJI3pl3sfBzsgtfeYVffxVFOEmx5yvMFY8PZ4fHe+LQqho8SzLzJGrKzHXS1rnexkaxu4NeHxDuYrw/UxDgBMgEhQIxpXntVhdVJjCfN0FWaM5CGHpsD/Dmq5d/95uPT/7NZBy3VEIGVEl0lWjCQXFJyqOH+/f+4i8GL99wOyMBN630+5toEpRDFDCQxGJO2YwJymwA8ypDkkEwMJyD8/AOYCUymAFMBIPpcnbUlNkBOR3vP/GEwgeX26RZGDDLqQ3iYuBMXKtq8NXmJl3YQxFqS56KJcl+Pt/xN4GKd01OpfjsyBFhNLp048aHLCqkzDAxMK1gZmS58o7renp4nI+PJSmftwdfSWzUuVEbAxnOkQ9ggTJAYHJFMLOiKNiYiAof2naOyRy7F4bf/OaVO48eztvZk/0h6UCIzXpbg9OTw83h9mhzcPfxUTub7+3tRsnv/vN/mVkv7l3BzdtwBZjnCRDrk4Pr9YqhIKhCtTXOJHTmAw41wCxbSglt/MTx+5zasxjoV7sv3n7k/tvJyfi6LxuaNW1C6chL2yyQotYtgk7rRTM5uhAcIHUORjAzg+sEFhA0O1ISAissm5mxEQvMMxikTODV2PTI7cblKxZCAzMv1pI48YKsyQimyk5K512q6+OTNJ66nLHMwsFKeWIGGSwiZ2hHeMdsDoKihx2+/Pf/A1cVJ/Pxkx+/7eLcB79RFsPoplOT4PsWhCW4FqZq2SCpVQTqh8L7aovRdg5+NS3GU0fsnfPielL0Br4/dMGQJ3NTS5Zr1tqhCZS8L5hDvzc+PWqYfT88zs1Hdbv7za/9yT/8E/zu72FnE+QWbU4sRZAu+PcXoSgKVW3bFisBgIgkBLQJIJjlFFNKSvBFcCH8tvbzfWqCyLlvP3PZ8NlSZ2kCptKx/8sOCTZCBCJchiRIA2lRLYAT4GGN95+cvn334O37R3eP6lzt1BKSH5jvmw8ZiAlIgIOpwgyd6aQIRESkqzD4ImGsYILYqkHwaQZE10CFFgqa1Tyb+MW0n+cXRv7165e//vyVFy/gpscAy8J/byo5exgX4bdHR1pjjTXWWOOzxFoAWGONNdZY41eDAkYuNRbViQuhLIACqByuXsHNjcsvXdr76cPjO/vj/fHJ/uK4t7Nbm+vITzYAXuEbZjUA3Dn/dMYoQDZS/EZRin8Nu6WdozpZ96y4NFaPKFswRSAqgRWBQ7nJNDqZtvMTnDT1R/sHN7brWxe2bu6FSwNcK1FBCoiHVfCGNlAidJYYylCPJMQRYLinHujnH9t+AUO3fCb+LdUAOvOfnDMRnQkAGWZAhpETVa3ROriCCwMyVMDQZI79ziZc8ebf+aM3rl/HT9998oMfvv/2Dz9+cq9pT00XZcW7W5dPZ9myt0nbNHTh1vMvfedP/Bu/hzBCcG3HEp8LYxADsp1l5a08ickBWDQAIFywGwgD3MATI00tBWIPZgZzcBy8FN6dqThdobeuKs1L52nRpHmNxQIpceeKsuwc6Sx0nokMZAblhMSYtYvD4/r0FKpwlKJxx5IaQKyglmlB6O3uYWMDDGTNKcEMQigDeQcmU4UaE6laIjNG8BxgZc5YzPDg4eFbP2o++vBy4TmnHCOlFBTJOTDNyU418cWLF7/+Jm7fhvPzuNhgjzbnux/n2axk1pyUIELZzIPbbEKu1diw9UcVNocIDsZihl9kqv3XBTMIG4ysEwByWjQr8WMZyWC0KoY3ZI1aMIZl7jt54dbe73z76Id3J0cfbUCka6SAdrQoAaIYgZvZ4oO3fuT/4trLX3kuXLgYmwaiRkpKSAwhJNZkreXEHNKyn6S7zJVg4MyAY7guA6ALR1h1BREha1cNSknhBEknJ6diEANSJkMRQjaklJz3wXMya8y0KMqNEUZDMOoU2YNXgdK8Mt34zeC8nzeNl4J8wKKGd8WVy+qcOlHnOkafmBxzJqacyKwQ9qonp+N2Oq1yFuiy7emc3CWrtgxihnPshKTLP4Z2leY5D8qK6lTPpygqixGzKVyBF1+9/cdTG09P/vy78/m84OwoE5O4nKxGYk9KWQdzvVZW7/zs/Sdbw80rV4vhELuFk7ITyUAMqdj1mYOqKplyS0JK8rQhRw1qSBkxQyGG/Dl7bhDD84Xbz5EvZycP5OKVAjJtG+6HZKpN9MEKQEJ/RvFoOkFKsFCqLF2WzmdudL1IZ27kmbrvkgJiYF4OcThAQYxLl6hXtU5y8Fg0AjCztVmFTVVAFXtpFmk6S5OpayOKxB3/en7zgYxksGDk4Chxq/Ak1Ovj1q090ueoeT/owY/fLtumEC5RbbWFTr2Dla5EQdmaKBqdHsVpYgY7Fu/JBWNS5aQ70meYcZcjEUhESRJ4nFqG7yywJMGDWJnJpoi624vOP+Z4UITRC6+8/j/9j8M/+o/gHQqJZJnBRKYqZoHpr775PhW9zkr+3TLbQrwIcO4m81t4Fz+bSD95UdjPfYHOzgyyFL6TIDtLq44sgMQgLVyDsIC0oATMgHs1Hk3x0X5758nx3aPp/Un9aOFPs9/culwDbQZoATRgQwCcIRO067ogiJzlDH3mx+JTQQpEgNWQmDIKhhBCJ7gBCoNTZEuW1cBlTu7ocEvowqi8tXf15Stbr151L/SwAfSALjyBY42cHEg4dJftb6u2tMYaa6yxxl8j1gLAGmusscYavxJiHdmUCZ4ZBEsLU40GT2Er+Df7eO4l99LlvR9+UP7k/Y/fP56cNIfzVGSSRC6xZITuVdmeeU60tMx5+4JgbWvOiXMAdPUMTy5pOoYQfEXsLTu0aDPaRHsvfU2n0wfHhw8+Pn3n3vTazvz2lcvXN8M//Br3gRKoQBkuwynaAoktLb2AALFEhLPoVuCcBcD5V6ALV+yeqz83o+kvBK478qrLI08d+WQLjY5FEIxtERfOBwDTetovykws3vHGABnx+ERjKl59CVevXfrjP740OcRHP/vonR/eee/t/Qd37x4c9jVdQOHJ5/7w2ouv+2//Aa68kOaLGEKNKJCSnAcveUmWziEHZJ17jxIURKTSF0RFToi5YK8kJSCEjT6tvMwJ3vlh1d8a8s6GZRjBACPOrEbgDAAOxCmjbtA20Eyi3Y93Z74j9LtBYQwYBEBWZEUbMZnZfAHLEHSOK6xg61yGqBVaCNGwh7IE2AyWFQqQwol5ydS13qCzxs8EZhLHLqEXE+oW7VHz8V06PNjbuzqNLcw4ZwY71oZ5kuM+bPPinn/+efT6x7ltjQVA2y4eP5E2ehGzpGbmiQiOuLMKiaaNQ648+iWEYMSf9YCm5R8GkA0KJKWYz6du5BVp1SFptMCowrgIW0W/ev627exO5F4EZ2JHGcvLWKGODUXWAax+8GD/Zz95+fQIe9uFM1ibQB4EY5iDMrImypkFgBirqvHSBUcJmUhZjKXzpjCwqYJXPkWWiQgGtSQgmMbFXFOCIsdWyMgHbZqcsw/BOd/EmM3gnPR6KAOYm2RLY4gV685QW/pb/XpQUyNOmjNgjmNMXhxGG8qi5MEJTGQ41wCQGXBE3gx1jTpClbI9nfs7fQsgY5hmI0cE50ycsmg2JQagiqjR9Ycpt9PptBh406T1go9PcfUm3nxz8913Dz94dxznhVkBrWfj4Wgwr9vx0XzY2xv0thbTOBufbvoU79x79MMf3Lx8BdUIQ+k5b8uIZQcOxB7G2ZJRPttI6lyZzJYaQBdYYs8QnZ/HvYsASLF7Aezn8wbiRCTH5EEeLIaSROEiOaT66OgIhye4AesaLvLT000GTZmJQdSpYrBOZDKVaMzyzM1IoYatDSuK7F12DsSOlMw058wEVQYFlqDW1BH1AinBlmywnaubZwAWxcQbF0qcodmiY+/QJC1funUz/O2j00cfHT64//HDAL1E1t+5mA9m9Xw6d8SOakuNU3VSbV+sNdWxjTNNKTtVnwhZi9IrctvkFilaq6pk7DOPir4nV5AQUTQk1abVVtr7eVzuDQ8Uj1Rv/v63X/8n/zleewPTiW3tNGDz3hMIsNhCs/PyiwjWGCMReb8MYU0p5ZyFWFNiZscCJyCCWdu2Mader/eZjZIvGLYKs6dPXdJ0WBU+BFtOgWxPs9VBbHA1XI2wAObAAqiBGfCvfqofn7QfPHh473B8aoT+Rtjb2RsM9icnEIJXBJC0phFxgWzstiy5blHRFRbkLsPDfyFxuQaKIBi6yYWXqb2mTCRonebCWmdRLIppLzcbNn1hNHr1+QuvPz98aYAREABuo1gbCKX3cAJiRM1tym0OveKL2K811lhjjTX+R4a1ALDGGmusscYvhxFJWdCyNlqBRGaloCQY0wy6ABfAaIjn3xx+5/nXHkzwX/+rPzuOi3GkU3VzGSbvolTgAoWHAwiICXEKXUCMnLfkv5gkM+8BnG8MNzOkVqSBNlrXRh4oYCW4ANz+dCEqRX/XV1uttvdSfHRnv5fnf/FW+9KFja+8eOO1G7jsoEBCqM0VeVGwyLK2l7ltUsptMvjgi9KLW2bAnvWqf5o5+m9h0eAKZoZzSQDLvwI9cqsjAuerrgZ7UPYNFqEZEIAEbmdEBihDRmgieoKLGze//cbN2bEeP8bByYf/4rtPfvDegqfPPf/azh/8XVy6AVemqsqkDGVwBgjqOoOMzoh8uUGgFYelZEIR0lEVrtDsSZZdKxHIAGe4BSjKzgCjcPfw4XPbl6HLgutMAEEJotA2VuyOHjw8unt3+1tvFixxMvb9kS1NM/iMl84EkGo0b4ZFg5++e/8nP+uT7O1szaYT5wtL2i7qftVTojZmHg58v7f3O9+GEzQt9frb23uAomkQePf6lY/+8nsXev22nrt+kaOxY01xPplevLK3P36MO/eQ2/f+7V/87Us38/Fp1Pry3h7i0fjkuOxtNg77i9l4tPlH//n/Ci+/pGrwAwkGKMwev/deMLM2huDEckJWS808CTkXvKY2V37jxmXcugZGPT4tt3Zg9tlWLDIBliyNXIHpZPzhXUnqwEtu/VwIMAEgk8Jdf/XlGtaid6R5+7U3vvm/+Cff++jw9OMHgWyTAc/i4BxzFopJQJzSxc3eow8/+Ff/l//qj/93/xt36cbJ0ZPNnRvNZFE4DwM+/ODxwb7vl23TCjMlkJkBzJxNNFObkxRheOUSgkeKXIRAXlPjnCcYhBEBwLHAYJPpw3v3d0WQkhOx2NazOTkpyzLnPJlMfNk/mU1ouHHlhdvY3Iw5+tBbktXPuP93Kb2/rh22GXRQDQ0QCX44xHiCm89dvnnr4H/4s4sbo2ZxGpzkmH0Ii/li2C8Wi2m7mG32eh8v6o/fe++l+R/IzhY0n2VrmBJIkQEQiYMl7Ow89/ztn/B/ezo53tvZ8UUwy/1+fzGba1tfu3r1zskjHljOmfsDa5V2dnf+8X80oPyDf/p/f3Dv7nPDfhq34/ncu8oFN5tOgpWV9Ic26/WH79y799b/959PSF4fbuO1NwrH+8fTrdEGsmFje7i129p7oSyGQ/fk5Kho+sOyl6c1MZFav9+/99Hd15oWMSmSkj/L2KalZvfXA7NPTvZEBGM4Dym+8Y1vPXz/4eLRfjUYjHycTqdW9HssYhTHs0Tojbxr4um9BxvfRHaIyUJFbcZ0sRgNqlbNlQKAoWIgIzbpTkWn5S3rsDvlgJi8hy+/+p3ffftnH3705OFLm3v1dHJ8OutvbQi5Fs1iPq96g0r88cHhww/vPDc+xuYGd3PXatB1GsuQCiYUWdgELGBkQQ3kXnVQH+1ev/D1//3/+s2XX/g3/+V/+bPv/XChfL098QVM2GAQC1Kys5atnjVGXCAI2EG8kk+WkRK3NWtUjVAzELGHCyxx3rCmIKUrSilKGFy9mMT6HT21LVz+yht/62/94dZ3fh8vvISqtM1RTZRWNLUzeHYEheovWpt0AvbZWRMRETn796cnleCL4BHw8245/z7D5UuDT1+iGJA7hZuXd1NCzCnWNWIbHImTFSMv2axWRC4jcwNMgYcJb9/Fj9+9+86T04dtmEsvcdluDZlDZDlRztMFxIMzLKGtDQ2hYWSI19SaCQAzW67uiL4g9h+gRGKWGmQCV/ADeIeun7GJmiF55mI9SJMRx5HHpuR/8j/5vYtDXCyX1L8HKs29AFaGAambchx8l6ndDarf4nXiGmusscYafz1YCwBrrLHGGmv8chiQCCCIgYlJuXNlB5SsKZUcS5YiAX1g2MPFAHvz9v1x++6T0w+Om8exZlQSQlv62AJY+Z4HAXlyKRCarLAvQgD4NLDBZzA4EzI4PfVlYRBnwsIhmUZ1zswpR7XFuJ6k6cP64589HN7e23j+At3exDYxfD8D0jacW7HshVxZOZY2a4LlFMlMjNyqCnjpQbQq+/+b+UjXtcUTLQvrO8Y2r7wrAOQVx9T5CbCwc6zOS3REAVyiX9CoT9vT51/51vPv3Mf9MQa7ePEFXLmAAeYERvsJL+9nTB7omS8zkCUFyRwZnfm+JqhbbhO6qmBFMJRSV9R4ygQYG6CcMwPo8h9MTJ2q5MxtgmkXGd3JAx0d2hVGK2sGAHbdxjUJ0zq0iVShOSODlEkdu44hU1gNy1WJqkAI6IQlXQWtetYg0RGgbBCFKDOgABn5ZEW08Q9+vMhxkLTMOWctyad5YzHCy4L0FFE3B6Nbt7Czhf4ghVI72xpVHB/E8bHr7G1Is1p3HTORAMk0Eed+lQclggMzkXxOw5pAXexGUokZWd3qvGYCrXyZOqin5I2Fl11KvsSFixff/Or9Rw+rzCN4s6ZuG/G94PyiXpgTJuupVotFevBw8u67w73LozKgC3Yg6SQ91ZQRQcrGopyIyZYGRJmRGRQcnIBlVY2+TMY1M8Jy+4gMZGRZNXXp4mxqUJAaUZcA4Uy4SxoXMRYSyiLPGKs9DUBeNiT9ZlhlWQPkQEw+QMTAMIMaqZEZQ7HU5YxgYipZscxFl853pysAZuPO+Ht5HlhIHMQpnY0RNcsgZRAsM5mAUtN6k0gcPGFns/jKS7t33jhqF/f2n+z4ktXIF8iqFptmEZyTnG2adstCo9V3Ppr84PvD7R1cubpbOrIEZnhvLkSWrEYGT3ymRy7nfYOpIibYqr3EwM82kXy2IIEUEkoTl5Bg6kCeGOBshKxiykYhIzTaHo2RkzBaJMCbGJwloOWUIF2SBZN2E2wnEHF3Yjos7cuYiOAdVyXKIgu3UBCJiBArzJcVz6PFtkfsYmpOTzGZQbPhGZv1zvCdAVFwXmkM3d2NkAEtqwnqoav4zde/8Z/+J/cuXp6+88FPPnw0dNwvXM+F0qCxbeqmaRpxhSNhiJAvlbxJgMtiqXAiKZNXhZkhmiRyWTf3dtGkWLen9biuJwvLc7KDsr3yB9+R5y9def2rW1/9Km5dQ7+YIE3aVBX9zqCGDKIgY+A3WZksxcWf6xv4VNXzadX8/5ihwDOiYrdHXaaOaUopkxmREbjwZVVAM1KMdcxEKiGHIgE1cAR8cIL3n9gH+6cfH0weHE33F9qOqoW4RD6RS0yR2IhX+nzuZCYHFrBYViB+YhR+wdAiUOtZs4PJckmhQIKrfFhY2YxHsb7i9PZW78ULG1c3wksVNgVDoAQ8IKkuYdS1Ip1dssRKnX4K+W1RktZYY4011vhMsRYA1lhjjTXW+OXovII7RlEMjh3ZGRebHdSpZVN1voBsMLUB11+7cL/FT+7vvnX/+O2D+ME03Z8ezcYFNjZhBAYcEztotBSb2AD9L3gnz4FMJA/EMpEnOCafyWUICKAEVkNukTJiskjQmLUcbDRNevDw9CePji4Nw4uXtl69snNjy790EX2g54vKF8EAS6Q5a4TvGWDIlJU7I3f6m8r3/zxsZSjQ+VNT5y++/E5Hup2JAR3vYATvYDkQeXiFVNTfwEaL5DG4gNsR8CjL1to7NdUuXfc+INMnOAs697r6koHOhliAgVffUZaWoW4pDDFan7PXkrgZ+HpY1ZVXYl3R+ivjdWWwKJyCYta6RcpwRp9QelbaTwYA9QQwYVHj+FQWLasZkpEmGMMKEZgJkTIWhrC5iUEfvRLiYLSsvhSDI+u57JEVnsiBWjVkYojF1pq0ycXDn74/z3HbV9QmtKkqynbWIBtV4ZTSPkwuX7n2ra9ibwdlX8kDKMShSXj8cH6876BMpkSZLbOaKUGIKGpuBbLZdzsjlAJZ+eB/Li5ABGIQkloduc2OmJYppc9kABiQxbJjYmEEA4MrXL129Y/+9nv/7rtH+4+HamWyWEdvKHxx2sbWBWKuDL1Zc/zh3Xv/9s9fvXyLn3t5SdAwwQgp59iStrIyX+oSCAAYKBNlYik6XYTULD8lGjkjs4GZl/WzgJl1scDde5Y8alf7afBwbOzIJYiyCAsggOvkgzMLIOBc38OvdTjtqY25dYOeGMShqCDODDCybKbqkjmYWTY2IhMYa2bNUMOy/UIN3DVhnI37DHNgOM+hEO9ApKraGcqcOXerMkOYFvN5lUFKEGCjj6+/cas+bSanHz85GPoex1y6KpRWL6at5WTRC2vM272qjdh/5/275f/wla1t9Hq0uYncgD3KoGWRRZKqKBwciM5MbIQZahoT6qYLc8c5Jlc/D+qNYYKi8v2BVkXdLoZQAAUJgAaEnLskG59RJpvcfbRX19QfeU1szlH2DoAakp0Fra72QACCCkAksjrBIBgcyMH7sDEKmxtx/7DJyTEVzjNz08ZRWdmsTYumPyxdaidP9nF8DM2k2ShrlwhtCjAjU2a21cRuOAvWTYBHAXAk81evVv/wP3zx8rXHf/ndf/H/+r9WTd1r80ZLW4k2hHseQ1ggI1NTsBKykhIpM7UnDx/Aq/eh9N6xdyacBQYdH8xVxxqPgs56Rd7u0+6G7Qxf/Ef/oLxxJdx+HpcuQooxbJJyZFcADnBYXq1QAPybnWCjp6+/4KT+zUDXcSWkgAkDwtC2bZnIXBW9awmd4c8MeOcx7h7Hnzw4fPfR8aNJOzNRKeOgqgttZWFImVyGB/IyR0AZJoIgxmxO4MUsEyWWLxUjXtdT9iw+qDhTRlrK7+nJyZCaKz7d3hu+vrP9xpWt166WVwoIEExFlTU7y4xVnoExiAEBuczLSohPLmPWWGONNdZY4xdgLQCsscYaa6zxK8HOnOw75/ElHUTIBgGYRbPWMyKIiHdlgLsZsPVcee3C5ecO8L2PT79/7/j94xNdxIWTmJkKcYGNqFazmL9UTzAGZ9Y3BYgZbEQCJoKRZlZ0XQEUM1KGglJmdn5DG82L2aRdnEzaR4snbz842HL591578fLAPbcbro2wSfBwyi42deWhyIAF4c7pXVO2mCQE4JmQzLUoAAC2tBDgFYPUoSOzMuAAYwh1apWAuSYx5yjHsgjY7QMOgoUHB/TgGamzAzhjYZbE6JIlXfYEMAGGRGjhABRdGnNXqs+pIy3hUHtkYYeCqgHKAXylxIDaOQHACICKqZhS26Z6gbZBWRAbSDvH8zOu9qwC2ghgwXQR9w8xa7wZac6kStkTOccWwWAjqc02Ll9Ev4cyQLoSa4USCHCEvo+BtVUi8mBRJmOBaKZ2Ot8a9Z8sJg55qz9qjhcuazA3j9n7oH0+wviA9PqNy7e+/XUMBmDpCPw+eaQJHj/Is3FAJjKjjtwwdBZKRG1OUeC2hsXeDjxFkDn3ueRa2PLkGtCmuKjRJkfcCStdBEK3FWxQ0siQQgoONQQoc4ZsbuMbb25//bXxvx0f7D/ZZWZmpGykwn6hSp57sEHdntx7dPCXP6pf+Vp57UVwBBwYSKaxsabh3BQW2EBGZMxmRqSAGTKh6FUIAcRLgnw1JBVGZCC33ESYmeUcl8w/GUiN1YgyaRed6VScce7ctLgLlzjj7J+SjboSAH71ouNz5+rMoYbBBHGurIidKkSNmSgpqzFICUZKZKSKnCgn5AQDSDMJVtXfRN3Ez2oGNjgJZeG8N0Ln+tWFABM5MtUcg3OOdH462TZ4pkjmg8OFDf7db178+MHx3Ufjh4c51t5R6YIrkmZSR2y+VDNyg5RPDscnP3rr4e7W5d0tfP3rUIPvo+dRhcw+5cYldua65G8zY6KuOyO1UWfzjsWmZ3MUPvMp2gATlL1yc0MHvfnstCEzwLEYSAiqEV6ISLL2MiZ3HuBkhk31amhaX0hBxFDfKc3Lc0qdBsDLAv2zaODlUFGCEEOk2toa7GxOP3RNjo7JOcdAHdut/jCr5hj7MgyNHR8ft0eHYVmBn0Hc9U+QnR9BncGaobN7N+S48KEAuDa4zNQf4c1vXry08+amLZ58PH3v3smH9+ePT6dN3MoyhLgCnM0MZtkUADPMCNu9TRMlMBGZkWYkIAneffAh+gO6uINre9Vzl/sv3dh46VZ56crgxvMYbGA0hMip6QRMrhygEMADTuGexu90AsCvd5I7cfEzDzv5MuGTekYnY7cNeUdODKzILQzIDFkofFEwIQJj4O4YHx60D6fpz95+9zjxYYOThJpKKiqp+lpgYZMkCluV9a8KAURBBjYhEJsDCjM1hn3Z5JWYSaggIssxTrXJnLTM0bUnz2+W37i29fXrG6/v4Hofm8uq/0RIlhIBIAYJTJEMIgCDWVcx3p2+sl4mrrHGGmus8atgLQCsscYaa6zxq8B42WrMADKzGosxgGhakAcRJHM2SxEKRT1tWyoGmxKKPi70cW1z4+W98u7p4s/f+/gw2tHcZixaVlz1Kt/LfdfUn5+bwi+FQhouiJj1zBpGxdSgolkpmWYlGHfPZi4xHzcLR84N+p4GrelBOz9uGpnN3v/uT66Oypcub7167eILF+ViH0NCVZaHiIzWGyWSCkYQ54SZzz/I0efBk34pQava+/P/smL/ZVV1e+7wKMDnyrkBo+R4wZAioKBy5TvhZNlpEqBel2/vqH89LwCsTjt3uQzEDK8QhSmWtBMtfeahglYkwxmKIoz6fqvgAUw6AaDLm+XV72cizoa2jYs5mhadx/enPb+vqA6FE8wWs/0DWyw8VobTTNnMscsahYhYIvPetWuoCngPFmSDGazrOyAalDlQiiYgATsFqzk4cVU7jaGinjlmKcBt2/ZDX1WcOV8WbWUnzVHc7G+8cB2vvgjn0CoSRFCRIMa4/5BSLUxElOkpF0EgZo5Js0i5s1HubYK5hrpnB/lnBVPVlTd7THFRaxsdMVnOq9r/8xZANSUqg3ehAAskJ4gDLm7f/Dt/60eP33/y5G6PXFUVGnNMda/Xa1MTSHopb6otUmzevzf5yQflN2cYVNLJQqbWNLqYhaatguuIqqdbB+7GxlIAANSssxrp2E0j0rOB3v2IdSZLXTD10herM48iQJSdMltnWsI4N6LODy/9jZkiUxiwym+2zuGJnXMeYFUVMEPEIqkxaNkBwMaqpKYpwwykRmIrfWvVBMDojCzA8M6VhStKBSfrIncp507gQ85ZhJkxOz5BUoAj5QliT0J5+eL2t775yuH03X/6z3Dakib0fHZOSWsxZ9Rzw6ZtKrULwPTw+OB73xtcujDcHtrODm2V6Hn0KnUSI/UiefUZdHbMmZkNsWnn8/kASwFg2VTxOfFujKQoB357Uzd6k1MZIAegYMAyMzfQXDglI6WhyvzePh7v49p1ZEbOEF+aA7PgqbdSpyvx0hhK41Mh9Nz/CWD2m5vD7Z2pl3oe+77wjrNqzllVSbOYOiJvpLPF6f7+nmZoNs5KLBCz5TWoxAYIA6RnH+FMB6qCSJCMstFUGKga4dYrr71wBQcPxj/8yaN/9/b4R+8sPrw3f3LI0/kg18vcdAOLExFH3sO2yg2kVKc0T6lOuTFrTRvH8tqr4dLu8KXbvVdulS/fKJ+/Fm5dJD9E6iGJJR1nrZmc8wHOAx4IGZxXdxdGZiihS/L9Fc9WN72cNat92un8rcUnrggpgjElWIu8QG4tRzJFCGU5ASbA4xnef5Tfvv/4nYfH98f1qUoOIZd9LUoljmZJc4oJBYMcwDCQgi3Tso0IZN1Admk50sg4K9KXhxQn46q3LUg2r7U+CvWiQt5ytO3t29+8eWujevlicXuEXaAENLaLehoGPcQEVbAHd/lYFrX1PhidTf7KBIUyOtO5L3o/11hjjTXW+NJjLQCsscYaa6zxy8FIgpaXbdcOECPXJaK25gEpCCCW4Dg3IDNB1asSsqEpIHtwow28uFFMUNwoZh9N088OJu8fLx5N2nmdUG1Y4b48AQAAjDhTV2kFmAqyaGe9nWHKBCUh4gxnZ1W23CayJMguOBdIh2gaapvj04P9k3hn8uhHDw5u7w1furL3/JXBpRFukA9wQmbItWXAiJxjeloH/DcYy+LtnxM/Oj+bpQZwzjknQ2trDVSRO2tNYWJiXpgqUTZwG5lIPAWnWdsSriNputDfjlc9Vx4LpiX7D4M38uQABKhTVc6dM4SRaiJzlCHoMhxkYwsbg9wXJKx8WuycVzgZ2DTHlOoGbQ0oMT2zp6uNOGcKRJjPJofHNl94VTMYmwmMICIp1UREIuTkwvWrEAHLUisxhqnCmDL3gwbRmQFwRpwhSsxUhkrb3I4X7JUcmtT0iLmsqCZHDs4tuG4rt/nC9YuvvojtTbSCpKJgBXnFYnH85EGOC4YZqRESciZlA4GMWKEqVG6MsDXKQAuEzhX6s2xuMUI+y+0kQkxx0eSYPLibtTrS/CwH2AiRrOhV4BDgOMMM2SBBRt9648LPXnvy7k9mR9PhYBBj2y7qwWi7nkZ2ElLazMwIT07mx2+/t/e9H+J3/1B8sWSH20h17WNbutKpwZjO2jqWPD77qkIo0Lnm29ORQGDruC6wmjLROTpxddxIFWKkBGGDZCMlUjMFjDr9h9FJAk9/7jcUWonIjAkZK19zYpAwO1VVE2b2LApigxBaZEA78y5TU0td84CtlK3uiy7kA12DAzGJc2XhumB2VTMjItUILkCqKfvgnMh8fIpFi6zm+ETjmHGZfXH7+e3fx6XvfzSZ/HQxOfGciAHGAtEZelxpskJtt1eGOD+8d+/ev/uLrVE5+sPf721tofDcK1SCNjUiXCbjp+GuzAwgxljPF4MvZHJeHjWm7U1s9hdPeJ4SqQVAVZWpkZycb1VVMZRwejqdP3rSU4IIWoUxVAEWWiYukDFZF9PQzYEdP//sJwJKxAYMh/2tLTjfpJoCgZDaSMJNij3m0gckdapI+fDx472UlqEOZmcJCgbORCBkVlGIpa5omTN63rez2oCy10fVM8N8UWvOw2IPe6PRN66NrnwNb9yffvDh8Ud36oPH9z+8g9TEts5NY23S2HJuJCOcRmahUNDWyG+M/MbIDftVr//Vb38bW5u4cgGXd7EzwrBoxQMuIECtJXNipfcACMaxKdkj8Zn7nBJaXk7J8uuf+jOt5W8oCGDKsMZSDTViIU+gBvS+4dEY7z+YvvNg/4P9yYNpOsluxj3Z2rVQoCiMKaU2pmalZFdY0v0QBRux4Xx8SGZkCBjnPNK+PCkArA1yk7AYV2m2V+TntqpXdofXRu6PXt8cAUOgAgSJLDunoV/lmCkZkYACSEBQRaKCzxaclJgykGTZahLWrM4aa6yxxhq/FOtbxRprrLHGGr8cBHNYGCLgM4KhULhlFVIhiZd5rcREVMI0UQKYYIYp57YANoQZRYNi8ys79xfy9lH63qPZD/fjB+N80EhuIvVL+/IE4bFCIjrOzTSrgdSpLgts1TFRJoa6TGRw4EYGMesCmiNiNAF5hD44FP2N2Xw8Gx8eHk/uTx99eDS+9nB4tdLff3FwuWc7vY0+CkeUTLOpkBA+nfj+GwUjxNXXZ0LAkjZeVXXLOSIzis0oQahShUrnaC2+6xVgArwgeIecoChzV4GsS15HnxbPLQN9z1doGqBgoM9gQ4gMsAioqwwFdz7mQkQIohl5MEzDzVwFzM72pXuPUZe9aWxAyrFp0UYAnaOQPWsXcc6MQ0GEul2cTnLbsCNo14LAYBUS7ag9EQphcPnSqkvnmV8FGBU+O7Jl8ieJgdUcidWx54uTphEiYTJoWfVTHZ32kLWJ7WnT0N7gxuuvbrzyIhwBAQ0HXsUYTk8PnjyoF9MReSJSMgK0cysGgckIJiyDCsNBBFpklvLfc3j8KlBVMiImGJByblpNmYM7Oynn1QcjwLPv9wB2qhwBYAH0WHH1wvPf+br+2+/O9n8IoHR+nCIzk/MkjtvFQHlU9VMdH79z50f//Z+9/o3fd6Ld+dOYrG1CjEVhsnK+p5XA1zUBhLKAX22V2VnryflQalVlCBGR8NkG62q4LknW3DnwALrqIVgmAPMznll4OtR/A9M1s5WDO7CK5oBmmJCQ884lYjKlJaG/aqhRg3Ye1k8roz8x1yvMure7wjkXz1n/55yZ0KUCMHsiqqczTKZoo0PI7E4RA3BlYwO3X7z5h393MtX7P/1JtsjMoBShKem8SawcmDkqZ2ubdv/OnY+c/s43vtKLDQKhKMw5NbFsyMyyvByJqMto1ZTquv71j9lfE2KCOIz6edRLpcwX5tkKspijSRkdqUhbJ4B6UuoiPjw8fJ4MwatmdmhT17WBRAxAbJlzC3SNGPzzt14lmAGaUZXlsA8nKS8Z1RhjURUpJeecY4eUKCtpPnq8DwBqxnb+pmVE7TIMGCLJmTlbqqhILnRiZgsEZEIbyjj3+QBD64vbxs0buPqNwZsng5MnWBzLT38Y46ydTtrxSRpPdDqjOmoUX+xSNQybo+ridnnlwuDCXm9z05d9bO0ADuIhHgQkhIVaTCgCgEAQhgcM4NxSzBBBVhh3wRuJ0QIA/K95us67KZ0/tr+tt/JPkXNXMnY2TTAmSaAZ6qPZ6YMF/em70/sLvnc4uXc6P4q+DkNs71hvNMsK50EGi0CEywgQHuaZhxaEJGZiSUxp2VGkmTQzZ2ZwAjM6lSvr55jQ/UvAKvW0LiA7Rf/W3uj1C/5rl/uv7rirVb6IpkBDaJJqVkCC0ECJDEnEKwmzECETlGGBI6ErGGDKhIbQUleXY/5Ls3peY4011ljjy4u1ALDGGmusscYvR+dFQ2AD85JXAoCOWjUgrXhS2LIqeppnxrmkXEpXtpShU6/zS24wHJbbQ39xu7r8IP/w3sl7++PHdY5tHcUpOBMrSeX0120AAIAASURBVCZWsBGB+IzpwlPWq+v7xtKfd1k5e474XNY5grGUFfKq2vdXgwErowEFSJXUCNo5yxIpGOaWMXRgQNBVNSaFRaiHOKgB1JCXYug2JbW9kzRbzJu7s+NRPn37vePXr+2+/uorL1zqbQMFoQU84Jm6EEKGkamz1cE2B1C3M0Y4/3TLq4rOc3toID07USs/XF4VZH7KgfhE0fkXDUZ3+JZfdJ0RvPRVto5aURiDFMZsWnTmJGywhKymlKNQYF0suFcxYKrUtF1hoKVIgxGAZRjlitLklSXMMweIAEPITwtmAcfQztunYRVmAF4VmUAOLmR2nBGyZtZsINNuCLWiNcXGx4wGqUVKUE7CCo4dx5QBZRgcd2XHSgBU0UaZzctGSyirAUZEBgVTNA0i2bnkPDa3AYLJ0xYJGCxDMzkCm1FnmYxMpgxijGfjnd29sknOOwpQ1cKF08PD7X5pmo9zepy1Ge1uP/8qLj2H6FAUMGQHWIa2mM3bg1MZ18Mq+MzR5URqqoWSU3VGyq51wYoKoSIImxJ9HiTY0kG+O2VZc46qSkRkJgZJEIMow9AKL0SaokDRg4nWLahgjxzRWC6coxdeCc/dvvPvfrwt2C4LWE05MYOEs8KTIPQ3Z7PDj/anf/k2Fi18Ay7ALWt0UTkzkc+ELJoZRhBbVhhn4hQEnkGAmlO4TvMx65TAlskz6pwHAJuWik6GxPIiZoBhzkBmmig2LjWSFArNIWcvRlBlZlEstailcTR/0mPrlx1OUoMpqXWdCh3YMnKkNsNUsjqXhTojIlEWZRBnskSmRmcdAHpO1esKdjvVCJQhhkJi4EwsBlEEQ22aXc6ipOakKJTmi4jFDLFxCD2UC+QIwBXYYPzh7/oHdyfjh7yY9BGrbEXKgI7bWeVDQaJNDEZbUpweTo5mP9k4nGK6QEolZ+OYKHImydlMAGTkbkIQZYnqa13qXoLc3ZpIZenC/VmO6u5O5BSDMlZFdCFRNE1GFG0ZBC1MkjNlCaXj3ObjMdoGJS+CesZCqHO3X5qnnedrlwOBusjlLhlAl29wUELoWdlvfGDmSC5YRsy9Ual1I84hFFrPkREyx+MJWoNHgKUuoIAYakQkhHQ2aEjNeKmvtw2KHki0jrNFK/2q8KhGUkYgY/kzgVBuYXcD1Nz+2uvQGvMp5lNM52haREV2qHYQKvRK9AtUwULIJMudjcBCuTU4AgBh4rBqD4JlU1Mi8ywoeak80+rPb2rXQ5/ew/ab/8J/b5zzflriqepNz5DlXVS3W+l8yyWHkZ5/E2PZz0TW9Qal1Q+zMisoAQmIQCRZQBrgCHjv0eRHP3nnR/cOPm63xrLRkGuKrdTvWxgk38vkgXZps6cRKYMUrmsjEhizBSDBoEhMirMGO+oSTxiUVx5Tv8ZihqBiyrZU9Je6frc2WN1Fz3ljKYBzq2Benequl1DJjKFiic3ElKFFToU2F0q5fXH0xrXNN6/K8wPsAX00QacFKYgDS2tWxzTVCUw2iwFBOrU46bIn0hH03G6Rdepk/hIt3NZYY4011vhyYy0ArLHGGmus8cthELJR50fRlfsLTM8/3lJXMAeASMSTVD6sUsqWXrjGMGYBV8AeUA7x4ovy967v3Lmffvzo5J/97INj6i+MWymTH6Si34qPHACDAKaIC6QFEBGkKIpUZ1025Qu484elZbkrtNMhvKozFTMlbYTTr07RGJDtqVcF2IC4DD7uzFUUaFe+CQxoXmSQXxJr2aB1Z82K3GaDEuXQj76sTcl0bFt1uPzTj/b/6w/evnV5/1tfeeWNm24PKIHLQAUUgGvbEBcllIMDCRo1CfAEgUIzLCMbTCAM8mRLE/yleTGBG3ACGJ2IQmLLQ7k0kO1qeW1ZbgzHX6LiRDJ4Yl16MGFJUHVOJsQggj3zyqASsjw5ZWcrQiXDE6pexQAbyDNcrxu2T/d09YRPy4JoPr8NS12JbPnfSndYpgAQoiB5tFCGFWwYn4IVb9x84OoXqqK/aGfaqraIMXNuYNnjeDHWvRFV+eTwvh4e821uXFWjCxRWZCAyiFghFTKILOHgEO+8g8eHe8q7VCxSXWtKPPfk5m0z2Nt5NJvda/jlv/fHuHAFvdFCvAEiKOAB9SA4N9jZ7A+Kk3ceXhtdmtTj5LMNaTKfDrerOk6J1VJWMiWctnU5Cu3Rk96Lz9cYP2b3wu/9ycVv/UPwRUSCuLpIh+1kJwTEdv7O+72T2K/LveiSxHsbmBUoM0JtxTyrxcez+e7XXr/97d9HtcnJKhPxpMnos6TBjBCKso5NJSVsoQ/unxwdSEGJIzVaCrts1hpnzUUxdfREKG1exKVbyOSdWomFonA5kMNpi+0bt/6T/+XB0ez7f/pvXpXe85e254dHUvlFk8RTqwjH057Kq1Z8/LNHd/6L/2L3f/b3Br/7Bian+4/vS5Ky2plnYdZsqebI4J7ClLLlKdqtnRFeuImmFic9cjCcNtNRGLnMMaW68FNgwWnAjHJwmcsiqlNkaMpG4oP0GD5qU/R5RovZSMdl8/j04fXcFuDY1giu5uw8Y0n7Gncy4q9ztRvZop2EUIybhSsGJbnM5pxBm9ZmYYDT08Nhb/j45DiU/Wq0OTl4UqoOuWdwk1S7ouwNhp2TdQIb2BucLi+x2qkCQajVRekVF4e8t7UQpnnqBZ+aGfV87ZM6TrVysxiGYlYbFlNUXpJVub5VbApQ51k56uErN8r/7X+6ebP8t//0/1HeefTNwfYe/HQxnQxGY0Y/5hJSKPVrvkReLPz//g//xz/5z/4z+eqbFyp3h2dH80cX/Wg46h1M5znn4Ua/bVvvK4l50xUn7969eDTDtRECtdm8I8A4RvYen6lzG2uuIKx48bk3//Yf/Lu33pufnF7rbWk9pcJnguQsTb2jkkhmbdPrlYd/+Zf46E/wxu1ZkRXKIlzXoSwJCqRlvnl23RQbBRlq0JYZvJSJYJ0YWWDr6sYrX924/YPx0eJk0V4A7/VH0zYDXFtK8xmAzdFma+HBR4f47k/xne/QoMLJgoZ9CLBoqfSVo0SdoMsMJVqp564AABD3w4BotVaASdcOsjoCS0LWAQ4SMBxgoNjDKkqCAQHxOSZ2lTRiRA7U78jZZ48qgQiOSKgrXQCRwvG5XjNaseD4tRzWyf6q+N8votGRVs0by9YsIgDE1AnaCbbK1zUFFNnD/Mr5iCAAafemLla+80YU4qVIkyNChGVtUw1ufZVC0QAL4CFQA/vAWx+lv/jxT+883DcR2XjtoC0aqow4E2eSTGSpRW5XWT4dvR5gDq1mZCCCsxqw9DjrjuNSJO8MpZbi3PK8/xpHR0x7KZKpkotMkV3uVpVdyNPZYVFbrWlzKNA0DZoM8nAVfAUI1EDktA05umbq4jzkuiLdstnfe2Hvq1d3bt/Y2SlQAhUQAIFn3l6a+AOB2QvB2IiXYTpEhJ+TbNCVgjgQw4puXWK/SUPXGmusscYaf+OwFgDWWGONNdb4VcCGp9Gdv/SReOkvjFUc5Sp104A2R5JUAQEm7K736Lmb/ds7ZajKD2f08cH4wen0ZNHUOXJvywc3jwYDLMMxWEBGAjMjYzFndC4rFQzqHmKBZV0YZwDonLJ/nSdC+/kHSDYgnz2KLX9bfvpqfC7G4Px3u79zIk60vO3WVhydHmwObg0K9/Zk8uN/8b2Lg/DNF6+/eXPnaIQ9wWVgIxQcihTntpjnVnuDC/S0pNDMUsoxW+r5ouvMIBDglp4bXTUcWAlEbODzFWv2zP9+7usvB8iWhr74uVfrVJZnX93ZU/9TlxS4T9i8fKJN5Oc+8eex8og3NaKu+YVWxtkKCBJS57ENmKWGUmypOa3oYDqTGHPhgncjRkJLuVFNLZFppsWCxnMe15iltsjTgKLr6jC3rNyX5e6ICFIbZ1NNjTCIOQmUyBNLhpklQ8uUy8BVDy6AOa5G6TLktpPEnKhj8JIuiQxlWzh4gpGyQdm0iyxmGCH0gs7Gj9yCblzqX3se/T2g142yJKpeFRGpoUUdFhpaLoQpcBI0Ds7MCKIgY/UBVR+hAMgpezMClPSTRkV/3bCzo6hAVstpVSepYhwykGHKGWiFa5E29CAFjAGNiMp5VSjvQR7be72XXuQP7jx5uL9T26gKC+TMSIRMBEUvc6+lnUU6vPPRyYfvDr79IpxKXdtsLnAsIWmdTVWIYMjdTMFZSMsC0rW6EHIn0i2dnxwoglogC3UtAiMfUuejw2ziSCkl5ZyRTSWZh3qKpKltsWgQMSBpujrc7vMAMbDiGVLpVzmYgIkpOjNqIgApIimaeb2YkiUWA6XMqrBsILAzY6PWrIUqBzgPdjBejm4DZcBAAgUiNECNEgg5cArOmFgJyQJrNJpzTEzBmUvw2Vw0pAjKMCsjdxxyhoP38IYr272vv7xz//V5PT3YH19p3WAwOCXNTLrMz2Qy7kVsEhZPpk/+9C8uhz40l97CqOpv9k4fP0HodfKumgEQWEjmmoy0bN/IbAwSgDpe9LMczwaoQCjDE8qeKyqjQMoEb8hGJoagWmRh6MyzmPYWDcZjIBkjQgVcEAmQkbo+o9UA6KKjgW5iIzWokdDTG4YDA0UvV/3sQmpNjDibEIhUObWmZtaaaIxY1JjO0LaAajfUhMEKVjJyTw/RKqT6kwPR6Mxqn2CfQmmee279ZSOYzt3n/uqAobOZ384U53Pb436jm+OXx86wAwFn4R1nWOqAXTeGLcWX1UmxVQl81+G5TB+PsWV2joTZw7jTZeDC4uSEA1PVY99T4BR4AjzJuDvG9z86/N67Hz+ettTb4AsvT5t0clrLcDPTJ1iITkP7RD37cg0JykDutj/TJ96w2hn85iuZTF3XnBoxKIG0W0HB8tPmCQNs1ZVoSo6MHEzADMtdp2DPk9S1zE/Kdrwp8cpW7/ru6Lm+/aOX9671qccw5JSjZwnkCcWqoWC5Zl41VQDLW9jyKvkkuoVO1wX7JRtpa6yxxhprfJmxFgDWWGONNdb4XOHFA5ShyVKmzHD90L+6Tf9oe+NOjXfv1T/7+PGHB9MHs/Hh6WxxJJuXrrTksyNlr+CcWqsXbb0IYZeNAXWkoGhnLj3LBycH5sSSwICDAWi/PI9KSoyiHyHzxFl9TtIczhbTd975mXvl6s71YfXihe3ndooLAUPfE9/zihjBGYgAqSNzzKUEeAfLIDUgEZvLujSxIYNn8wCIBIA960jQPWHy0pcb+GwNLH4b0JEOT+s6O6rWYJpJxJAzoI5FgF6xcfPq+3/xvUmMbN6plOILDj2VANtg36YQkxYTw4zQyiZJBluBpesULYtYM5ChiWD15MH86JBa6knoYexRZypFXDQHyppyjmW12dvow9GZm8OK6+kEIUZVtEXhpIjwZgqDwmVIy6SORZFZGwGbCkTBGA6fnJyOh3bp1q2bL76IQQ9q8N2lBE8kUCyaxWQW27pYufqsWAyCQYkzgQpfjUYowso3ns5eP3N0FKZBU9acSTvfJHQCzifmAl90JPVTWXNJkTqBJmwOX/jqG837Hzy+//DBbNHfu5TqhZIaUyIVQ8zqWQW2f+ej4++/de07X0d/o5jOeTLvGXtCVjt/BLp4W2auqgoEM2NmqELYEa8uSQJUwMYeyhA32Np4ojkTgVlEomqOyTLYTKJW4nom06g6XWA8QwaCc9p5SoEAUTgDL9UHtl/5JBBIzAtcwU4gziBRkQzj2fzwhKMV8N6oNKaUKMbA4slgSDm3anDelwWcAyBAfpYeXZmlkKlBSLwT7yBspKAue9jIlupn99esiraBLl3alqGfxlADGL3h1ddeD8en7z4+Ptn/88dNc31rM8wXYsammbVxyITETNCe0Ufff+tyf4R+4ZpcVRX6/cPFbFAOHcTMVFUsd58bmxaqz9hwfF4gIqiCuez3Qq+CcDLtjOnJVq12tJzO2TTVDU7HUPOrziUhftaU5hmqW4yw9D8BzghGW72r9P1hb+rZoERilokNlpUjmUbTGjqHzoiOZk+28xhFf47YhFYguYo9Zob7snHif6Mgq4nvjNtfLQHYyAA1cgC6tsfsYUjdPYShAiWoB2AoXAEVRFi2bJkgJMgC3b5QMzIwAZ60+PCweffJ0ceTxU/vHz5apMNaWylFvSQXwShEP9MWsF8TiVzy3BmdwTpxMpIprFtOMakDhNUBAuPM0h4foRSUlbjAEFaTnALH6f0HI8k7zq5shud2t1++fvHFa+WtEteAHsBAY8nM+Mu0+2usscYaa/zNwVoAWGONNdZY43NClxsqSz6CSC1qa9SKiKdwAdQrceWF8sVLNz941Pzo3qO37x/cPT5xEyHn1ZVW9dT7VnxLCQolRypEUSyTJVBmtEpmhEySyDI8SEC8tD5WXja5fxlgvLV7eTYdz+fzKvS3rmwV1p4ePnp079H+yXSv8u9s79/c3by1u3Nzr395A5uMXgFv4ASnDGXp7HtihnW5CSBOEdwubZO9RyVnzQCrsvUl12bLCszO55kNuuZm/kp0zSuZ4J8xBYYoxJhALRQQ6ZdgF65ffeEPv3MQF3kync7nab7w89hLaSPlnulW2acsslhgllErEMjJqMAYtqw/XTKdy7Mm0MPx8f7BQZ0bKiQ7SzARcWDJLZGqUTKtRr3R9iY8Mus5f5fVCGCg7LEvSEUSUxbVLInqDJAYLDMyAQYy+MSigHOHseGNvZuvvdK7dRPeo1kuG4kowAUkTKfzk+N2UTshQI1ABllG3XImJDBXob+9iX4F4pWlwecE6j4sR20bjYksC0FJlXjV2KEA2BSQoiwRPJjOjB6WzTSFx2SMqgyvvHT9K68+/MFbB6ePLnW/C13uBrVi4q2MmZDjwdHpW+/Et9/3t57vTdqybYNzuW0JSkRn7L8CxkROesNBt7XsBHGZ56ym3Jl3QRnswVCDk80LF+4SFqYeIHGsSVXJEEikzSG4Actxrc3RBAfHaBJ80Z0OJbCxmLLykuL9NQkohmNIQeQgEkEm0ISj08XB2GcuSIKKgZEMbSyIHfuYUlaNZKhCMeyjCEiZvMgZC4nlLLScoMwAgnNSBBPRpZ0ZA9msq4QVAGaUc17Us0rjmTk3dS1aShCBOWzs7L3xpt558O6dR/vv3q9mCzFyaiBksuQ0s2UwI+1WoydHJw/f+slGv+farMizeiajgTERkRHUkgACM01Nu0BO0Az1q5H8OY1nRhf26YrRqNjcWHjJSQtm6kqPgZU7iTKUDWk2w8EhprNiq9+Jl4GElh5mnzz3tLSKQ4bQso0OAFSW0eUY9obbGweFZFJll5tI2ZiTWFo2dbhszlTSw4OHW/UJ8V70KSETLHMGcgV2v+6YW+OvCbSq7mdbTWu2SvBezvrSDRIlByAjJ9SK7IAAZTBb1zcioC76iDIoMrIAARGYASfAw1N8tD+7c3D40cHJR0fj/UV8OG2r3Uub1y41FI7n7XiefK+3tTE6GU+/REUHRGAPUlgGRbIkFsVUllFSzkxhIRObeYXXpUeVD+IDE8fG6nlo2kKbEA9vDPqvXd197fqlly4Ul4bYBAZAstRaIiIhDi4wnpk+1uuvNdZYY401Ph+sBYA11lhjjTU+V2TLRgRQkOBEM8zBeeC4nvd8ry/YG+D6C8XNresvXxjdm9Tf/emHx0nGSep5ZeXAl32uKis3m5oSsRg7g1B21hKiM1WDkCMCmDI80MUaMiye9+T5YmFEiwR1PSt4nmI9aUqx/ujS1ube8eH+Irb7jxY/O6j3+qdXd3evXdy9NPTfuI4BYehRAT1AlLAwxAZFl+yYhZWQVowY5VXY5hmljKfcMthgUELHKnV6gPt1QpL/xiFDGVBmXiZLAgpmVOIN3OR5EsB7QHB57/rf+vaLr97Ox4fjBwdHd+8t7jxKj/Zn+0ftbNHOWhV3OGvocPzC0SnPGvQKBgyU8NTwAF0iNJRU48Hx/ODQNbnnfZHawtQHV3S2RI7UNJFWG8PB7haEMp2VsJ/ZBxCMEfqBej5LLzLXFIxTTW2jhQcAIzCxGELGsGUy1JYXo96Fl56/+ZVXsbUJAEJdUTDDCoCgOB3PDo/TfO6cQ4YR2CC6rMlW4sjE/XKwt4PBoOMeGZRz5E/UIn8GeMqoxKRt1Ca6rELUZXxmAhidQVhH5Ieqh1CAKS3TMTqvJCZxZpkEuLC3+5VXdl5+YTpePElNX4RVGTBoFrSG6I0pbySa3X00/t7bOwuW0+kGSSBrmlq86wrYYaawruTfOTccDkHIZo7ZciQ451xWZVOwUI5OQHCwBJHhxYutk0WMpSKQMbNTE+JChOaNM98HpG4XByft48MwmaPX7+Y/LJszVjEhXU7mr34GjAmB4D1YjJAVYMSMhwfteDY0Ls1zQiBvgMboCY44kTSkUZj6VbExQlEgJfHhE7YVYjCCgFJXcBwKX5TkJFPXKAEokRIRmEhAySxqni3mlUaQEptBl5GkGWBGHUGKnQsXv/Wt+YP9R9M/fe/Owxd6wyJHZY2iypqX2g9CXV8t+/P7jw+YNgf9eZ0fHB9t7+7GSeyq/lXVzIQZOcW6hiZYfraZjJcmKp8ZqPOIUoVnbI2K7dHUc0wRTGSr4PKloMUAxFQns8Xj/ep0Um32I2UFBQgUxMxnHirL0m/uDkWnymTqru1ugCg59TljWG3sbnLwibKykWVJSSi77kIRLgTBIXh68vj+c5OTXm4F1mlpGarICv8ZHqA1/mqQYjmx0fJ2QHS2LrCVwm1PPQ0lIwNN15ojYGRGFqhD28L3UFIqsADmwAyYAn/5MR5N4r3HB/cPDvZni0nSBVW1H269sDdTfrRAnRuFR1GpKxcJRvTl6cgEAHMAYC0seYMzFYtsy0AKAyJzhk/MAIM07OwxGomtTmZWT4s432Td4Py7337x2rB84eLGrR3eBgJgGRbno7LHJABkNVMoNOVUyvq6WGONNdZY4/PDWgBYY4011ljj88DTSFVATZmYwQxRi0rJw217zlbHCM/i2Q93+MbW1gTYcuneNH54OPt4PD0e16meh2qo5bAhB7ZsCZY6rsIpr9xUWYzNlkWTOOdn/OVBPZ7Dewp98lFzrDWBSIXzQFNsp2192DT3F+27k/2NR9NRYXfmV/f6cmO7vNnDRWDACIGd9oslGR2RsxMzGMPyKlburMrs7HH/zDGXlmm2ne8srYwi1vgU2DmWZHk0l37yKBxHgLOpIIIoR1f68vkb2HxNsm4djbfu7+POw/jBXb37gA6PPnr7x8RuenRQO3rQLK7Np2iG80DJQcGZSWT5SUXnFN9o2j9Nh6cbCRveuza2rVXiAW4U5lzKmoSKzSG2NsCayRSrQECyJc9LjKIU7xjC2ZDhFZLVJxVneXndgA1O4bJmliex9devXvvW1+n27WXAdxB0uQIMByBnO5nMD0+0bkpfQRUrbanTADJRI2z9Kuxso9dfeR1DVZk/j5G2TIXIWZuIGDu+Hst0EBCpkoCMjAD4qkThwdxVmyuWBu8gS855SRCH527e+ta3Pjic7L//UeFdpUQGJYqUs3DiBOJd1xufzk9+8NOdacLRUc+RIkVr2GTZAGBmnQcTEYtUwwFgaoCwqgogLDG3MAUxJWVBgIdmOI+Lexj04nSyyK0QCzGTEYiNEDPgSmZezBeHJ7Mnh2Eyw94uZDkcnpH3/mpP9E8BsxQGtgQQEBUGzOrph3eojgUHzkmTenGqFi0Ts5AYrGVOXtxGv9raRPA5JfmEb7UpdxXF6JzMgOCpDNm53LlFQQBlNbBI9y7VnPNiMUNOWJkCMa2mNINFNJbLEPD8i8/9wXR+MH94Ml8ovHX5Frqyd0reaHF8srt1IbY5I29f3LJcT6at7IaWE4HMVFMmqGNGyqleQBNyghqL0TJjwuTMSe2zA7Fm44KxuRE2N3Lwzbwl7gLPAcBIjdi6vABTnc/nB/vVdMYGr1Az1xX/05L+/4QARCaAMhGI8qpjDDBlhWUMy/7OyErfOLSO2HIwcl1WqThmMDsGOcjxoyfN6bzXohTKy1vLeVlzjS8KBtLlhU8KSHduxFYa8bmEgM42UWAO5EDIAhXAg0IrRQpoGBPgMXB3jo+Pm/1Z/rMf3Rs3dLpYTJuY2GsoEMrsQ5LBwrQm0+BYvJFPMaX5/MulB63iD8SW4b9irnPDMoKBIrECiVOXggJVl5OrJ3kx8e18y6XrW73ndvrXBv6Pv355CGwweoag0Wv2BPHsAAOSJSJmcIYKuJTwi+bidTXGGmusscYanwXWAsAaa6yxxhqfK4QkaUyavHiD5ZRyzplpIxSANW3TxjZLO/DFJrsaGH3z+sMZ3juY/+ThyftPTu+P68l0MalPabBr4mGaYdkgGlpWUSYDm5CxU+fQeX23mSw6zV8qEsIttyaUZSjK3NpsOp4fjaksnPfeDbjMdYxz08PWgsY7P35nq4drG5u3tzZf3Np8bkhXS2wPaARUuXAWoK2z6CiDVEGRciYhW5JrsiKuAayskBR4av6zft78pVhajNC5vxuQwK4zAmIDL3IeOMHupjlhgPp9XLqMF1/2hyc4OMZk/MIPfmjIszt3HuTYXNtNIz8PNhOKgAcSQ1YCg4uAKiatO5q5cTNspVcEzGfDmsp+OTFtWHrORdGaoox62ByAVJdZinTmKqBgZqD0OQg5y8iCLkA1GWJmUdZMUDI2ygyAE8sTpP5zN3a++lXs7SFnFA6g09PZYNR3BIGhiWk8aU9OuW19f2RNo4AofGanAJCYG+FUldgcoSw7xpGJkkYi/0kP/r9uKEBsUEVOGlvETNkYZF18K9vSUGaZb95lAEgnC3TKSUcK5RhdVYETtMXu7sVvfPXo7oP379zLxKIclDJUgykldU40bzLvJJu/d+fodDY4OCbkhqKWkk0Z3PnGqBkIKmSO0auwontWRjdQ7ayowWoCExDU4AK2d9z2ZtK2mbQV4JnBlpOqEilAEpjRpuZkMjs82ZrMkBTCbJqIlaBETOf9d35VGAhEMQNqYEJsYITT4/vvvy+GQgKiJs0heDJtYySASJStFY6F42EfmyMQW8p8nirvXP4NAshKHoYTBKeOIxmIlEBKUBWAIQQzs5xT2yygaRnnYNk6QhOEWslXTJwtymgTb3z1wqOT6dHJyU9/ymABGMyWnHa2G5m8pLjwQTz7pmmE3KgctNNaums6w0zZlAmkObY1coZlQMnsTGj7zGdPY5iZERgY9XjUi54TDCRsUAPIlJAJCpDBqVG9SCcnmM2gCKRRGV2fkTEttd6VIHfO0wxdp8hqd5aaHhlKLxuDVLoo1ngCmUMwiCKrUTJkdZpEayyeTNw4oea+Ezg2odYcE39KoO8anxeWeb50vk+l03cIYLZORIQC0tmFIXsjhocxTGAeFBLTQjApcai4N8OHE333+OSD45P749OTBc0WvTY5lVEaMJxXpghOIDsaYzDsjzYkUNugaTLQLX6+LO2YAERRpNRpIUYMFCCXyRtpJmRCJjbufI9qEAERJ0dVaoaeLv//2fuvH1uyLM0T+9Zae5vZkS6v8CtDq5SRpbKqs/VU96BIgtODIfhAgsAQ4AP/Dv4LBMjHIUEMCRIcojFNoNnkgA1OdanuqsysyojMDH21dH2Eme291+LDtnPcb4jqyq6+EZGZ9sMND3e/5x5hx842s2+t9X0Xh69d2HjjyuYru8O9ES4CFVAgSmwkpYK59CVAS4QmRDNj55VMVZ1Qf9rV09PT0/Ml0xcAenp6enq+PLjrVo9mZuIceOAr8+aA5WLhyUrnyiqnzaUlohheourSCNdGwxvbw3c2Bj+9/ejW48OH7fI08sJKg1OIwSXyMBeZSB1TjjGFV2Vr2ZDY4lf92j/FcDgASNXauq1Pa6iiENrZtbqOzhGJELGmlFQUUerHy+Xt+fznj2c/LB69sr35rat7376y8cImrhPGDgNQqWWZStYEUyZ1LhKUDUSUv64dYbBubSPoqtNM+h7NvwFnfXmrb1ITxTkyLlAotBVuhJn8k3RqJCX8UNx4Y4zJFFcvIwb67W+RhVd+9GN9+Gj05ot8aRuO1/MZujZEN+vaEpsYm9gkDV7gfWSu2ZV+sEzNnF3liwVSTTEMSgwLUNdmT53ly+o5M1BSWyA6baCVM9WYRFoXnJPEGrs3nwWIzhbePXUy3ruIGzdQliEGR6LA8eJktDkUAGpooyxqLJZIURwl1jzi4xSiIOPA3DhuSo/RAEKAwYQNXYc9nqMkqOcV7qgSVVJiTZI9T7LhNRufNYMDzkMcmC2evckGbkMqxgNDS23AaIgXbpbXr86rKiXHlspIytKoGmCkZFqmtKE4fHJwuFi61gLiUkJRFLbI+Qemndd2fl8IhQd1T0LPVUWUEsNDTSzXnAjCmAyxMWrnhSw4rm+cNCbLfkVEREl1UetsgaZBbFEwgQFVcGJjo9W8xy9mwZHFf0oKI7QN1DA7PXj4QGAiYkShe3uRkgnBAGVpnTSll3GFYQFGVLi8O55reyWs/IhyCIA4OJ9EInNaBZqTrY3LGGAz0xBzWAPRua1mQBOxWRRuuFjOhiK4fHn8xhuTW7cf3/pILFTJDZL5xM5UVA26tbP7+OgUhScnTw8OhoXbHU0PDw/L0aS7S+sCcWGqKax2Ln1GvPsSJgAUpAYiVD4OfFNQyBUPAyNPNpiymhGIxIjbGvMlmhaqjlhXQ0zPho+ee9JEgICYCHK2Z5h142OM0aAuXfBuVrrkvfrKGxFpotSSzZhOVOaJFwuNNSMVMCB4ApUJcAziX2Bv6/mPTWTOax2f1YZ1NelhZGDkt9oILKYcSxiDWEkCYylYAjPgLvDxMf7y/vFf3r3/0cHR0za04s2Nh8MtS1VikLCyJLNoyWKknYmFMD86BjP7qnSefQnYYjn7ajfIeQTJW/KqiTiBE0kkn4gTq1E250uwSNYyAkGHsdkIR3ueb17YevPGpW9c23ppgl1gCJDWI8YARN7BO4QYl00w9cMpeWEwchSwNk1sSl+4L2UYrqenp6enJ9MXAHp6enp6ngtfNMJMsEFZYWXQsbKnRlGN2QBEpASKBB0QPEEhAmbIeIKX39z6nVe2Pn6w+Gj/5L//2cdHoZgFWljZyJiKMroh2JkhAYkUFJSj1yBaKzGo+Poc9cisnZ+iGzAHBBAGzEILJ2bWZl+jrH8RWL0bXiZdxhT3tZ09bd7bf/9f/ThOLf7P/+AHFwV7HhcctoGhyZCECc3yyFdw4nN+JBK0bVM0X1UAIszAiUHMSnkLW59E90VkzdLABCBblqyE9qJwmjCpxgmqsGE1MWgARjI1CMABfMIkMO+1UMvK/ujv/ebb5CKXNXHWwhk5tHpllpHVdJXT27faYVm8dP32uz8/Pn604SmKXzx9OL54IRbjx0f7p5YufOety994E1WBogCIc1CjgdSMLMKIlMfl+IW92fbg8LDdHbNGOpKFbvhqa3Tr3u06hY2tbRGvlDhiH3DXX3rjn/w+rlzFbO4vXmyBeVNvXtwFrJnPqtLh4Ohn/+4vTh48emk0quulxjY5FoX4QutZUhlNRid1+9J3v4VXXwbQxlgMKkuRmZMpP88CAABAQ2gHhQPRvY8/iYv62vbOYjYnR8aWTEEonDjnSFOzrK/duI4Y0bbii6U1SuxQNE2dTGdNzSUDPLSE3Usv/tZv17cePf0X/+/ypN4dT4H24eHT4XQy3diYPT3FYjERIcfahCYmOMSKE6KQeF/N2pkIG9NoPP7oyf7mKzexu4PQDja3DSgmE0ANRkRcFjCbDoddJDEJSo+Xbl791pu3nj5wXubz5cZoNCzc3f2H169cPW1aDHyznA/KYncy+fjdn7b/euuVb7yKtpFKGDhtZ5xkqxp2lh+/iGCt2VzHQesITRiXuH//8b/5/x4+vnfJ+9QGZUFRzEMAJXUw09my3rx27f2jB0+T/e73voMb19C21WCwXtbOjMlWMwkCCZoKpgtX9x6NBqf1/Wtb24jRe1+whqCq0Ukp3onIw7t3Xi0LpChMy9j4ohAhMOAKJEQGDUetapHi4HvffeuN12V2uP+nf1R/cutmWW66Mu4fJLPx1vbhyUEqfMtqpH5QUFKatdt+VCsHTRTDZDTSFGOy6WR0Z/8xjvcR96CpLMrWUrJU+tJCoOeq4xmgxGVVh6Zy/Mrv/fbhH/7Jo3c+vHnxqrVJOSnIWJwRgYW4YLowmc4P9me3Pxl/9y0abxRKK9Of7Mdzvv9au2OEGmCWzJiVTKFA0pRADDFcvrz35ut/+fGtn+w/uTiafnAwdyxFyeW4GkzGfmNzY7pRjjZ+/+/+4+HuHk4DLmwCQAswddpy3+78FWHESqJQMrOkYkowgRGRhUCO4ByR5opk1LqubeQ2lVATZoT9hMc1HiU8Nfwf/8UfnpA7JTeHb3kjDQsWZzyYJ593MSSFavdeO7HQAoBnABbrEGtandV8nVxuVG2pDHWVShFQtBAoISk8QxvWU2kXVZoPqR5526T4995++ZWd6Yt7w0seI2AIjJGGUM+Bu9I7wxy4lMIR5Yr3Wc219AU+44v1ddogPT09PT2/mnxdpJCenp6enl8f8mXPMzYE6HpxBY6Q+5iVkDwAagAQuMJwAow8prvl9eH2Zej9k/jJ09md4/ZR28y0bQcIDmGYjVkYKbbWxDKOCvLil/OvUwwAKZuSqYGJkDr7XcbZVwK6Jl0Dq6FIA0o+WkgIwaWG04LjzML/5v/63726u/nbL734vZvbr27hAqFU+ITpaNMwD7CYWopwIm4wZEDbqMQgNhZjGCQnWvJzbcn+5UcAgwJs2cn9XP9016FMDGTTGWagAgBWSAISEEENFXnOgsGSd3YwAL8qKAggq5jG7o/D5BuvTwbFpUsX4oP7fj5P8+P9g8fp4GmzCNaEhchpuyyG1bx0g7KEKwASwFln7mxAIoiBl40GVaMkUCeJJUkK2taL+e50WqdABu9d4SuxVl118Rtv4MIuigIhv0ROjNJ5QB0MUbGo3bL1KQkMABcusTkQGTE7gtSmtRfZnGJQwInlrvukq/3sS8mcMCApJWVNYsrZuoWJFExqpLDEDMdgV8B5sDCTEMMgBIO4YgBPCrQSG6AsCrq8d+HVVw+3/6JdPNYmciEjN9CYmnYJNlEtEpxmp3WNYlGUjBVdnGyevDECCbvCn/mtYP2hp/MTDJ2cRAxhOJq+eH3xR44sbY/H88WCyG9vb5/MTnlQxGY+q5dV4UXk4Pjo9N593L6Dl64iiPM8KgYKXYYwIMf8H5TAqagcQQ2LGR7ebg4eFakVGBkUSFlBpDwJwSI8a9oZlLbGsrOBUQFmA5GtJP984/y6V53+IAKLiVPnIrERmxGb5Y3AnVMSA7CQEBXJKJdOsxEOdXYniaAgZQG48Ioy7vzGd2cn+8fHR4enyz3mydYW6rZpllaUkWMQxmp4pVAAaJ71yGfrVmw0NaDrOs3zdrI6IyqYoiMQMPA2HpIvVGPhvYJq0mQxqAFMTKwWl8vl4dNyf388m2G0kerWGVCev+7jzhcebDkjZ3XMYct5wTCARGIMDqaq9WiEvYt+cwvDzRd/7wZX1Wg0mG6ON3c23YWL2NjBaANWYvsiNjY71zkgr2roy8tfHQrE7AVHIMemCrOkCQZXVSALbdtqC2F2QuxpOHzYIHm0jCfAz/fx5588/Xef3Ppg/7DY2ZuTb9QFFTMh9c68iQsgyxZD5/als6gcgEylW83UiBN9jYIhEitPXZtCndqYS2M8hAOYPeAiykUYhuaii9c3qhcuTK5M/JvXNncGftdjAnjAYzGElsiZv4AJwEZicPn+zmv7X5eX3dPT09Pz60dfAOjp6enp+ZL4lALABOp6qrN+BCOYQcwxKXWNogmUvGFkMTIpijHkwlB0KL+zceXREd572L776OSnh+H9RbxzdPAErry83TigMlAOfAynaJDm4A18bUoA+TJYzBQJBAOpnRPkKJs+r39WrxgFz1ECuVbKVmLNVru4oJQ26EfL5fs/+un/6yf04ubmt69f/+YLk1c3sQdUGAhysF0SRQURMAp/XvwL0GTKaoX0pwRfyLo6QuufCed3J1GAYcQJYKgHfGOdxQKjEbSCCEqduggH8mAHcgmSACC5XBZiACYwINvx+3KEb702fuUKNCBFzA7p6aPp00N356iYN0ePHj05OSqv7g6uXkVVtUC28fHa3a2y5boFljRaumVN7ayuxTuPkgshOvjwzsvXb4oMlyF4Hi2XzfH+6dHIfuN3vo9LlyCFGghOkSsLMCRnhBBwMtPZ3CfzRKZJCm/WMoiCDrhMxCdtiKPBaO8yqmwBxACQVNyXIYBYzgCAIbQWWlYTzXUaUiSwQUgNbEZGIlJVFURAxMwOTFnCAUNcIouwQESQUgR7Vy9869sPX/uz9mR+8vh0U4ajanQcTk+Xi9J5tAqwWK40aOr2GIVSDrnNRkAJBmFXlRDKcSDnTZGIKMFA5lS6lvlcACh4983X/MXd49u3eTSpj2bQcOny9Vu3PtncnB6F+SI0RTV1pnZ4fPThx/O/+NHoxWtYLpMmLkcCZ6Kqicn9onJsU2spzI7QBtz/5OSvfvj01oc+NEXyYso52hdslJTBpuLc8XKxcDy6fnl04womQwROYIeu3mirFuDuCGCOjRMBIlaIeomOYk6ONiJjWYVIExERxbpBE2CJQV27OpvLEZ3dFs+bjZwwF373977ftPPjR08P33n3ONlwsgG/aA/3U+UTc2BlwAgMzYodnwspJSiBCcpQLBeAwtQ0ErtVKvhz7t21Ln07ErewYjysdjbCeNDGMBQyg1KKajDyxETmSUrho/lsfnyEGAA1M4uRfN78fN4lqxsHoJVDn4FNneUebRauXOGQEl+7/urvfv/y3pVLfjjY3Ma1l1A4OELBKD0GJYoRuEIr8A4OECSgIShDCL6rA/R8JVCTkgo5sAcZCwMQByACrWnLvhVHIgRnQA3cL/HhEd69Pf/x7dsfHhw8CbooBnFzj4uNYILoOFGRXJHYm6jj5GObPzldTa/LkAaQk4Y4O38Z2JCg3Yf960FiO04zSIIfgMrs+IUElxAf729Sc63UVzY33tzeeevy9LVLg0ubEIFDt5szWqetI+pK7iaAMxKFyxECZHDndP++FtbT09PT81XRX+339PT09Hw1nHV9ZuWBum5lADkkbt1DxgRnRilEUycyoELAQri0hRuj4rXLu68f4N89aP7i/sF7JyeP7x1iXNLGgEaizhAT2gZNgnyNCgAdtG6CzhbSq+dnqytnY3QtmeyUnYoSMSvgEgzQRBHTMoRlXc9OmsWTg9mH84/+6P5kr0j/6M0Ll4d2cXNrh1BBCkYNUISnLF9b9nc2NiGI9E1pfx35Ah6rvTTb80BWWbEAGURhxERIBKeKBKTsXI7S4ICmy95lgPPu7RSSFEmQLaDywAch53lGgoLnCFSQK8YORkjY3SheuDoJEU8DGhuczvZODjES7F3CaLqMURxLLkgY8h6VAIAwvbQ7vTwf7tQHT46SDQYlj4qS9OYVX4124qPHR4eHvNRFioPJxrd/9wfFN7+J6SaYuRikrBcynW2DJuDwOBzPfEqeRWMQ8bFVVjPTgotaedY0cmFndGUPAw9mwKCmqsIuPXfPdAWsy71ogzVBkjGIoESmZkQAk5GpKgt5KavhAEUJckIkENNEDAJZUlPTgpJxneK0KFA63Lhx+bfefvDoycH9w1Hd+K1SUl3H5MvCnml9hRhy3qxjZmY2ZuZk0VK0nDwsDKZOQV5tFqPOosWt74lyfYBx5dLem6/99Ic/mrXt9nAUj0/NInluRRNUBE4jmnbStrNH+x//yb/75g++j+lANLWmvhoze2HWmJj5b+44wYZYL6eDCmgxn4X33v3oz//s+NbHE41lIp9YlAkAMVZe78Y0DwFbo91XXpxcuwTHwcj07CE1Jx+QOs1rHbqUWy9UehQOwgmUNwkZyJghbKwENo6zBssWUVECXZhDcuxXRjedT38ClIjZ4cYLe9/7zdPbD+48efrg/qNJaMZCqZD8Wc41jLPMjHMCOZmSGVs2SdPm5Lg0A1Rj5MIbEXJRx/j57tJJ4TmBAlBMh5Pd7TAexcNZjKac1CmJMDODhACy0aC01NbL0xxZ7L3ABO6s9NuZ+3evFQlMBF6vZgAZlDmGtg71uPKohpsvv7pz5QamWxhPUY7gBJSAgNSoJk0xpbacTiwhGgIAh7jKSu8vOL9SzAlHkMHadQSIwQitQYXJFQFYAgeGx0cn9+f2r3/6+GGQJ7P507o+tqIdDjCYUjXS2NVGc6qDKBfmohqbkeUKpwJ85gLUJXysGxy+lMGvXxhCbOEZpWcnEtUWR3pcy3x22ey1jeHbV3a+d2Xw5jZujLHtQd1Ehaq1lpKjJMRM64EmZxAll3JfCwACP/+UkJ6enp6enn8v/flYT09PT8+Xyud2PxlBDIm6HFQyVnIMJoiZMjExWI1ThCZwI1zF01aknJZ4ZQcbU1zeKV/bu3R7Gf/bP/uzk1jOTotZ45aFwAukxLBC/TW6/soRoAmcLRg6semcHIPsupLlGIANiYIJKxmYmEBGlhhgzOcoK56OHOuyrW/Vi4+enlT18ccHj69Pqxf39l66fPn6Jl8osQEMHeoEb3BGTOrIPEyQ5auv55X514LVPEqWkJFW2hkZOJ1L3CUwQYjJFKSdoZMyADEMFUEQmfPcy5lMv7ZJEFVGIk4rJcEAgk+wJVKLOmlgJo9i6ofjLYMJdrYRLsMZBg7ekymDXSd85t5kTbDI7BawYps39xbHaVafsiZb1LRc3OBqcFDXC9qYXNatrf3To2r3wui3fhuX9+AERnBdLzRlrVMNxGgC9g/bw2NJyYs3M4WF1Ir50AYqSzbM21BuTnFpB8LJjNkjKsyIadUZ+hw5e4C6TXVLUR0YakSkBIaaMEXSpIAUzrs8AQAQkVuHKRuTGUgdpJBh4Gw5I9iYXPj+24e3Plm+88nhvB7TRMqqqeeR2a3ma9jACjZUAWxckJwrAFhISWHeezCD8wSArdvXiSidd9EgKFFkKhxjWL7y9rdv/cv/z9HDgxtbl+fL+uDkeLQ5XsZ6UBUlUWxaCnrZlftNfPyX7x7+y/9u63fedt983RGHupaKYWCzX+jDzmZDFrKEFHDvzpOfv7v/4c/90cFOuVHUqUwQZQBGpGB0s1wUhTf2Ll99/VW5tBvBQaxggTLAucoVs/hO3eeLjAwCYvEFFU6ZoqnCRDttmrv2fxBRO1ugbhGVQEZJYcYK1lWOdtfRzvnDywxjvvnSje//7vze/cOTk/dnR3ulH4yGiMklsCoAp1BCK3k6gZ9xSSIlU4LNT49LSzCklLrirSp9CRMARGCJoBY8Gg+ml3br6STsHxMxEYmIibCKJnBMybRBmrWhPjpsT44K3Eyw9XxJ3rXPG76tqh3qGd3qo8y5HsA+WohwzhdpY4vHiaoR2IekLVidkgOJI3iCE7igSAQ1KHf90AHw5/Tgnq+EApbLNZFMU461RSBAsACOgKcBdw7x0cMntx7cv3OyfPegbodbbjjk7S3nipgotWYnEdUIibrZTYaKBYtKyqaSCwBQBTpTqQzBjLrUbGZTslXs+dcGxngbFrFsOM6qVkexncQw5eUf/Nb3rg/9aztyc4JdjyoiLZPGppiWbWpJlQB2JXHOl1ei1cJPXfcGVrMvX3Tq29PT09PT86XRFwB6enp6er56CEaUVpJEvnbiBAaQNIkyMzHBO6+qDDIzGpdtSjFpTDR17s1NvLjLpyiuD17/eNb+9Onxzw5O7s517gcYbvBgoF+rK07jRC5LMbpOw1vPzmfDa4Cg2fxaWRcr555ElEBsnJJBBdUGLIVFE1KAGYpheXGr9Fd+eu/OvVp/dvTk4u3Ta9PJy7tbr+wOro7x0ggCeMBBHGBo1BpLcG701W2Orz/ajWVI59aiK+cPorPyAAxE3ImB3iAJxtnKJ1sK+FzL4a4lMBuLrNJQVQmRoVADYyVfxgQWYjiHcUuBNHkiJZl7GRAxCClkR5klKBl7gqybn6V75AZcjUbV62/c/H3Wx49PTp/Mm5Pj5qB5+Pj9W48fzo58tPHW5qwoPimkubxz48YeRoOoEDBx15juSBptPBQEtO3y+LQ+mY2SuUJUoyJF04K4iUk8iCSq7l66gM1NkDUanRRf8ntmbDBFCDEEWMoNmkRkZolMmIyQLJKRcw7lAOywinOgpPlth5A3VsCBUVSa342qwusv7vzWN0//+KeLd9+TlKgoKIW0ErZyD7UYRCHGANhgZgCYORJUlZmLQQVm0EoaOpsAOFcAQDcXEokhVBR+8PLNG6+/cvjkz4yoqMrjk9MLVy6enMxKcqUwUsMRF4oBQw6fHPybf/7ffsfj+vUruHzBNyHNZlKMIO4XbcUdeIfFDPc+PvnRXzx+7z13fLwFbIItBh+7GIjsW6YMMw7Jqsnw2isvXX31FQwGDSwxl3BZfjZCIrVz9a/8ZAgEghReXKEsCgPyZAAoN9uDiYxBYd6gbrvxFqKULZZIiQjEoOxscxY1OmvSeDgdvvHWC3/n7of7Dw9+8lcuxivVCNHK1PUoswHQxq1m0XI0y1k+gTL09PR42xSwlNRDDUgpOV8+5/GybgAk5vmbwk13txfTiSb4gTdOtSQjjWasQLQEqmPTcmoXs8Oj/Qvz0yAjMUGElc/esVmuXCZodjUjUjKXs8pBcN6V5YhEIkDTLYMRi7Vm8NzNewSDKYw0abKhd3lSRTl3SUMQgMTwfYH5q4KhTVyaY0Eh5KJbedUA75/g/gIfPqk/PDi+c3zyeFmftHps5eDFl1q1eROxUFgAF3ADGhTWJhgYlEiDs+isVRipUhSFERRg0s7SkLopRqymmixbM4Kf+8TML4SyD1WoT+n0tAyzvUre2B1/48L2C5Py77xRjYCBwqUY6mQw8eQrp2YOhbIxM4gToGrJVPiZyhrn/AMCmXzRg/f09PT09Hxp9AWAnp6enp7ngq2EsL8JBHUWjNTA2tlmcCcPiSTr2j+FWYihqBm1oPVsVktsCkobTrbhE4qrr1+4Hewnj7d+9HD+k6fNx6f6dCkny5DK6uvjOWuEBOmSZdfPqrPNzT8oVvmfBIuMughgwByUKAkn9YmgFk5r8d4NB1yMEsfW2ibEJ4357Zebtt1fzu4+qT96/OSje4fvj4u9Af3gzZd3XLw44u0hhpIEQWOt0cgNeoHmr0NXX6VzF7Ec3rvyzcD5rw5BEgAHR9FwrqVfFCDK1sBJjLiTDFRycmmnyzqDTyBFnCVXCoospngkDwU8Tj1OgXJQqLWalA0t1EgIYF09W+u+zCE8mY7+k7/L330bod6tD9CcHM+f1nfvb9zaP3n3k8Pb9++1yw90eXpp78Yf/F38wd8D+5RYRJAQWkNBIliG0HkVhdScnraL+diSIyw7byR479kgxMwM5p1LlzEYQFNr5AT4SuyPY5tCCzURymnbuTuViLI3OgARQW7GNzMzJlguACSDEFLn+cTkkqoH4BzGk53vvDn85huPbt+bhVCVTj0n49wCml+pS+wtUYIRQoyJRM81xkrhh8NhLgB89llr3rMIa9+lCAZQTAYYDd/49rfeefeDg/3DTRZjamJgxmKxKM2P2LGC27TBsqU4uv/onX/zx2Eyfunv/x1cvizJ0DQYyC9mW68ASO8//PCP/82dP/rX+v77W5q2RHgx99HltAkAaWW8o4RljMPpxoWXX6YbVw04RV1hZKucWesqYt3IV9bGbJWoy95R4Ug4mcGMQWTGBlCXoAAgLhuEiKQw6Gp0zDo3fiUDEaQz7gdMCEVUcztbO7/5PTt6/N7iYPbJnZmmoaGMEAVycjyj5U634/TMNshTPvVimX+0FLpXncx5PHcIMCisRQLYb0yr0WgJCFFIGmNsLTmTglxRFCJ+ONg4LbTZ3XGFV4IUHq5At5X4WZ+q7ltdXxZ2h14CoZk1yxR4VJGXJqhz7MEhNJuV7yRelTY1ITbaJAugzUG+c1Y4NuaW0HB+N/rjy1cEQS3UZEKeE1ydsF/j8Rz7AX/4zicPar01a+7VegjfDDYxHaNw+8s5mNmNvXcUOYWkC0tx4YsCTCqanEXJQ4wRCteaU+TBmdWJFnfhJejKAJaH557pd/ha4JT9kW7q4EIlN3Z3vrlbfPfK+FuXyusVhmgYbeKmttQWtJSCMCrhB4aSwIxESAY1KBGx2Lqgj1zQTwQlYwL9Dff/X+jMuaenp6en5xeiLwD09PT09Hwd0PUFD2cr2VU+ZL6eTBFqIIEZoGg17cc5Ch4LjXxZIggSdG7tyciPXvDT7avDVy4Mv/EEf3Vn8c7tRx8dL48wXjpRcCJWkkS5B5+6C9Q1K+f0lXe6ft6VGKOLUsRZny4ZPtsF+oVXcWeBcOduvP5ljpSFUn4kTZ1lDEEVYFNTMjKQWVGWzGxBm9AoEihBCFIELSAlDwYmy/3lbHE6v3d4NLHln3/wyY2t4Rs3Lrxx8/ILlyabrij8WDwiTEi7x0HnAX3W2949WQYpjHOAZ5aqP6+R+NPbgaBkz9zRegMafeZfW3Y4+qJN95XQvXDQ+vK+GwLooHMbipDlrwQlkHMrT3GcMw7qIhDJgCgGoIuIXfuWrHyHXI5nyFppBMLKU2Ozs/nxwzEQKSfWEvP6XqxrwGQIgWbAqYW9rSG5ETCBxI20GN18wf22rx6fXIyGtrn84JNH1lz8zjcwGqQoSpwESbGMrS9LBpBAXV6HNTEtU2rE1aVbChWC6IgKZyKt843jUPpyawpHqjGRRahzFt2X0wnJAnKpgCqCUoqGqORAyScqzUBSiCgsZk8iYRQOkksCBJiZdXsoIWjU6MWRppRUYQy2BdHw+lX/2gtHfzq22cE2MUGECFCQdl3/0DwKkIA6BVZxmsoIMrTMJCKDEkKdhX3eaxiGREgOjmFkuQsdrNmgyEEqgIpXX6e9y5/c+vFrm7u+qMKidX5wenpcEFeDgZmGFJ3KJVcOJsN3f/juO4vFpcl49PvbKBipRTJgSPmj1/nlnBeerJt3sdV6GAyLJX/8ydM//fMHf/rn2ycHm5PpOFl7ely6TVAwqBJ3Jv/mGvGPfFHubF+7cg2TCwSxNkrBtN4zVz3ttB4cANAJ02yOk5AKIsGB5VxAOhm8cgWSpkYbAIVQAjMEqkQuHyGcglerkAJg+CHXs3bsHF5+cffwOx9/8M7+0/1iVl9hB3QF51xlCYLIICVPMDiDkRkpsxIbpzYnnaqZGVjJVLkEP98FiwwFQdStahMYTE4mk6ejYetdUD0ga8HOuUk1ngwnvhrsXL0yLHnw6hvDnUtuOIErEFde5AQGw85ceRhQcPc2GIN0NdlE5agULdVDgVYELEZsQDsLBUkeJStcWYhHwVAgBLADCKYJjXLrSkh2ufq1xAhk3THtnN1brvfn8Ys88kX2OQLx2W+eOdpaF3D+aciQ3QGpK7Dlk5IIXw92E9ACBwm3Hy7fvfXwZ3ce3zpcHmtx4gZzGTXlJA0nVA4CF8oGDVDVFBtTUhITJ+KdSymYUTe2yARJYEKyRCSAESutDj35+duzp0n/YZ+Ss7LBOk5Azx1Wn9naq0eU7gl8qtBpCphYFFM2E4sMHQXdrsNLk+Eb13e/dd2/sYurA2wCAyxSfehL8SROXIPyBPFU5yctLstYckQLISYYgV1u6Dh7mpxP0vLz/Hqdz/T09PT0/JrSFwB6enp6ep4LX6SHnPc8XV0Yw8BEBUjJmAxEJOf0CQfArfqsCcRgkspPc2CqQAkeUDB8yQpUapbSDZPrl/EPLg8fvXz9Z4fL//pHH9xTf7wIp9EaP5LRBsZDFNVyEaCGBEDBAgLMgAAKQCIodzWA3EmaHWCcQRIBEJDr1GFqfhFnc4V9wSE498qtLnATgY0NK+U3/52ZEZInNgI0QQEYEcghOwspw1JW8KOrdFIEmy41HVm7L/gwLP77D+fjT96/vDl5+cbeay+MXxzjKmiKZgBfAiVQAU6V2rSSoztB0FjJF+SkURgzAwmmKagqM0TyVbdydvPo4nLVZR+abvtkiVtArJB8pyuRs3uLGeS+bjWAs5xk80ZrQ6nOzn/tqd49aZEclQi27Hp/NufBRO6sG/as/nH2ALlzsmuZHZ/7wAhQdSLQsJtGyDcWQF1nuHC+11aYaQw3AAMkVUVqMAWVgIev3N4mGsVud/cvue+9xAyGJjImLimQGciXZZaTNoZjlxSm9Z17799/uKiqU6L7sHJzHFgDeH8529rbO6rD+/uPN7/95uDaDtCw8MD7gNpYZDRIgJB7roKIKFkLT0Mcn7S3HsW6brU+aZdbjos2lZHIFyLVo/nRxoULT+cnbjzGi9eVEnvP4gEMRsOuwdlQjAolKFCIsDAUILeYL4abG+5/9A8nj+++/y//VayX16qBr2tGEGjnHsNI4AREgRYFC5WHYexUk3swrxfjYrh3EVUFBRABlwSGlBAAq8CijJBgDGMGBiqJ3Xy5GF1/GYPtV/eP3mns/R/99Jr5Sxs7Dw6OBtWFxux+EzyhKqRAmkTDncdvSdr/y5//+H/3v7/5yTtX/wf/EC9esugIV2Aeec80JNUmxJTSuKooBKTYyXhNi9kpDo/u/tf/5+N337Vbn3w3DS9OB0U9R1MPi6K8MDzePzye1cVgOB5NSIuwbJ+a+8nW9H/6X/4v8YPfwv4cabw33KmXQQZsTIAZwXURGZJb+9EkN5oADRKXOxcml3YfOJ1r2mLmlIQBZgOnNhbmtgq3Czr66Tubv/NWpMIgCW7LO6q7DyRrZDWYgdF6TgArylERY3BgvP2d3xr4n7jih/+X//twcrFgG4oTcSScyJaCxBSjggpn0obkjJgKSdAmnR7McPchdi96dvO2YV+pKwOQk1Se0/5soi1q53gHTtuAaNi4uHzzrT/+0bsv7O2NJsPJpd3r169cvLo3vXQBm1sYDHD95qvOoRA4BokqVg5KKGA5eSFrpAR23YJBnfXYesnJ65Dr/Mo2fDfpMBwNzgToTuOUrjSalzEzEAkqpsLy/Ij9epUAdFVNUYAN+StAICUkIJFFUALF1SxZmSDZKiyfGSmQ35ZcdiRhxz4fSEhREpCAaDCAaXX0oaRqnpJQA7RAABqkI8hd4KM53vtk/t6t+w8PZ7NAwW/G7cuNupaLBFHmZKR1AwSQdicSuXDD2b0nAYBk9d+6eIe0cvgBIp85+1v331p///RHI1c+zv+mu8XnDyYJ2MG4K2cgEVQsMSIAUI4RZyOszPdFZJCUkTSfL4IEUFgajAq0NWYLzI/LsJw42xj6qz79L37n9ZdG7uK2G5eQAFpGdmBfcHkBpPnwXkC2UW6yowoOtC5MevfpSAO2bDbn8tPLe8K5UtBfZ/3/9Trt6enp6en51aIvAPT09PT0fGUYrb+y4awFPl8CyRfrKWLrDENe9eOvfiYqCA46RPDiAext6Gbhpv/07XeP8NNP7v3s3qN7s6PTo2VTz0M5gZTgEk4gFQMwszZajHjWsbwLk4QCzMhySn7OK2sY+vQF7bk+OHz69+db579wwqCjG6hPn75RbvT73Dsng1jWEZCIIgkgtQMwOGyXYHFWuNTe2g9/dXx3+kG56+b/xQ9u7Pp6dzi5QIMdYAxUAifKdeMoUdehqOQJLhqUKev1naMvAFJTjc5/bhtjOvd9Z3q+bnj8+ufgfeoZEkzsMzd49jZyrsCz7gNcwfi86/xnW+Pts/d57l/Dffqfr72HP/UP2Rm7Z/6Kz+6FoMXnVK2MkK1cFFBIWtkaELCczQfLRc2CzQ27vDs/OrmznMf6dGtcBQvUhCc4WkS9b7Y3qMJo6DnvzLlM5QHyYDK251kB6HyQCAhATAFtkNQCCSqBvJEmQCWJNISGgKqEcCtc8Lk6D4Go86WhVZAjkBvCIfCAx9a0eP2l6uc35+9/PGviyBcWAiwXC5GITQBwK1gKVUzOGInZFCypcFoVnC2ATEBssLMpkE8NFBlYYeSKwQYQMKgGr7566e3vPtifL+89OZ3V26ONJrQtqx8PiKxdLpplU8D2RtOLjnZS+ORnH//J7Y82/vRPvvuf/9Pdf/RP0D6GW6AcoPQgJ4xhySBCbCEGMqSI/X18/NEnP/1Z88Enp/+/P3KP98eh2R4NhsSquZMWJ4dPgmo19b7wtcXlMqRWD4rha7//++71VzGcQgE3gjKnCCVbdebzMzNG1C2WeRqACV5MOKrlHBQ1gCyRgthHdaZlSkUMSFGBfDlDZ9EcKxMbKIwVnAAHECEyK6wYVLh4YfLWGzd+9/unH90dxLbQNDaOTWw1UlVMJuNFu6xABYuAhUjIlaCKuKuOWBQokTMiI9NPf3j/I5NI59KWcB5WKCBDXL3x5h/8p/769ddffg2Fw2CASYXhAJWDd3ACckrPXOV1zldniRN8vltZnrnlub/I/z+3/5/d5twig/XtPvUN+NdN+s/kGHEj8OrlrzRiZnBOpl4fFvMO/qlROgYAjUEJyBlI1GVSGOVPjgCqUMAYkSLQAlpIFLTAAjgE9mM8nM8fx+L/9ie3HsfqZNnMQ6oxDM4nKpAE1SiXOdGNpoGgMEt0NpxnBOAzJxt5f0hnz/nzLRa/aJmnzznufMEt0SVSWDcoRYCY8noIwMD06VmA1ObcAsciyoAqQkRcLusj35yW9ekEzdWxf+PqpTdfuPrmJr7L7WUXBqUDoKJKuZuBDLaeWHpWNOmOCxn57MvsTvPO7I8+9bWnp6enp+fLpy8A9PT09PT8SmFmOedTVWOMzrmiKPYKOGBvA69fuvrx48vvPdx/78Hhh0/3Hx09HF281kplVgIlsagipJiSkro8Z6+5vz5fGK9UEwZzdznKms1toV/QvPYZ6Iuviv8jY59WZEi5KguGR+lTi2ZZt8vm6OQ01v/8Dx/seL64YTe25OZ2cWWCSxU2CvZ+MCAUUKBVLBUtQRmuoPGqA5RADGETSylR4s5LhAhgonyh7zS3iHZPKxsF8LPPUVdD+/n59lfJXxmrChyw0q1s5d1SjMcYDja//c3fHRT1b3zbzU/S0fH84OnT+/fb2Wl9uAxBm0VDbeuvXpPtS3BDkFc4RsHwLmslCcTPccRDCa3DgABp52iX1qpopG6ghcAtKbPFQhaSFpLG0wpM9BlbfLPPf4ZkPHAj1IZiev0bb8cP7394b//p/v5WOWREgmPTbEkfmJWoFQQWxxycM+ZWXOsRywrDEViAQlF0G9zIiA1JiUnWQSjZRQuJWIEQl0NhfumFm9//vj46eHwyv//06JXBFLNTOHgeJI+IRl30RXn38In35Wgy/ebG9QvLxZM/vPPw/X++/H++c+kf/fZiWpajaTkZ8WSK4QCFhwjagNmp7R/MHj8+vH/38ScfP7h1m+48ubLfjkMoBlU5KhdaLxHAceyqxcHxeDgeV5sR8nS2PGmiG08H1/a+90/+Ma7sgQxCEEZnGma61vqf2dCr3+TwUJLSF14c2pjLrkZIjFYIpgpEZlhCGxAaD3Xr9GRa+XPlx9Cuo10AZyC1ljSBCi+4tLP3G9+dkvzl/+m/OWgOJGjJziH55ZI0jb13MZawIhFpIrAYFaBCVZsF2iUsONUCThECjOx5B1yzo0KhCWxEZQwwkhdvvr53CezBgDg4gwgoQpMGpfLLztzuOYeyKcjMcuu/y0MAmUQOcIAAHp2RGws8Qbhbc7psEjIIm4isjobalQg5KmbGUQsGlaAqomzQdf2fAE8a3D/B3YP27v7Rk+Pj/aAfPz1dSKssXAyG5SBI0Rq3mnMl+Oyc5Ms7OfkCzj86rX5jKtasPJLWBUQYpDs8WWc9ZF1xnS1EEnNwjpjUEBuLSx+Xy6f3L438y5c2Xtu78trlnRcvyrUKF4CLKAYAAFVNKWF1Jvmlve6enp6enp4vgb4A0NPT09PzK8VasyOiGKOqiogTGQB7wIUKb92Qt29c/NmDCz++df+Tpyd3jvYXoZirNCjID70vK1dqMVjE1sDaWVWf7y+zzuLGlKBsifJEOtHXrLFLGarGq7bCVR9iSo1q0OBT4KReirIoiTZ+dHdZAGN3sjNY3twev3Jp64VduTzBi1uYAiXYocozGQlLp+0mG2JMKRExOwdmgris8xkUnC+eKZsTEEUrntk+q646dPPySisDpe5W9KV4xf/a8wUah8K6MgCd81o2oI5h5B02pvLdb46+8Rq0xenx8Pj4wvEJlhFPTxZHJ0cHxw+PTzdfusnXXoCUkTzgCeKBAkBY6bPP8/PSxWZoqMOiTS0TmFkVyZRFgiqRaiENtIUONiZgJvqcGsDnQsaVH9vJKXGJl1594e3fuPvOz44PDvZb3WLvE5Mpk0ZhJTSCVjiBDE6JI/MCqJ2k4ZDHY5BPLLm+QgqYZOeshg2EQnKBEeiqjDBwY+ZZ/OYW3nzt6oNHR48PDo7+YtHOxxQJ1s5D45REfOXM8cblndnh/GT/eGNJN4vR5VjOPpg9uv0njx/eOtmkYjgqR+NyMi6qylWFiLBidnR0/OD+yePH7dER6gWFNF7qjeGFwpWNi8HaeVy2FAbOOV94KiZuJFaeLuv9RROnk6vffvPK22/jtVdQOLR1521OBmbiL5r8sJW1t8EA54ZFWTnPqWEYoJpDs4mNoxEnFkqRmgZNQ0iCaPDASuzHSsckdONQ3baNQtQI1XDVYFK8+lJRDss/+/Gy1afzg5HQdjEYhbau63R0XIo4EU6AJrDAmAxsmpYLNAtYJKijbDOUQLpuo35OECS793MpTarTYlmR8GiAxRLGMINl2zxODCPuV8+vkK5majnEp2sUON+lrgYjh5XczXk2KlvFGAFsljqxe+2WpqoxmqmIwKdZXCRnRBXBtXAtaA7MgE9O8PAUt560Hz48vLs/O1w082AtdHDhAmsMyUJSbdsglsjBOB+0u3EZAmn3jL8Wic3WfZDF1GsSUwMrkYGNuHP7WdvxdWcUxkYEG1QlpWhhnpaNhKVHO6Q4pPbmS9sv7E6/c/PKG3t0BShXpRgHxBhTSmbGzNnMUFX7GkBPT09Pz68SfQGgp6enp+dXCmYGICL5Ei6lREQVMGkX6pxxEYAxcGGP3ti9ehCu/qs/+unjpd47qZ8s53Uzt2LsByOUo5RiJGdd1202liUACcaIiiRQMROLBGUgoEhfn6Z10m5AoWv8x9k3Lqth2saUswsMHGkYNi8vWhyExf3Z8pPl/J3DxeURb5fpe69d3a1sbyoXxzzBYIhBiQ3PKQIOyQwpKsUgIkRC1IUqs9E5Da6zc0rPKP5noYedeRKtTZbybz83FLHny4DW5h/WZcQyrZuqZZmiI/We4T3UIENUgldfgxKCDU+Xw5PFzv6RDYbYuwLngwggOfGV4sr34jn3mUoe3YltrGttW2/qUboUOJFntwwt1ESkTUk1TiYTEP3NCwDIPhlakEVMNun1Ny+89Y3T+w8f7x+NuKwQRROgkZEIraBlzv4ribglaoTbwutggMkU4hSuK7d0FhdCQoqYYGB46sIx8gdjiej8QJ1DG7B7ofiN7108OG5OT44/eH9rVJbMx4sZx1h6lwiz+YzGG8OtMWZaH88lhGE1GbjplPw7P/yZDGPyUhdl6wvyBYSJ7PToWDRJShuKgcFZ5Kg+mitnTQhzSqGAenXODchX5kblRGIRTsLBoj4ti8mrL+/8wx/4v/93sTUGJQhQFNAULMHxp2zM6FPdvqTQCFKwjMtB5Tyrrdt+jWEcEzFgyomSolmiWULVsyaoGZNAGYmUodIVTlax2DGClR0ZuyUoQAYbW+6ae+Ef/oOHyR0d/fnDWVOxDMtyENrYNm5UgBVMEAMziUKYxJrlHE2NECDiSA0pIMEC6Pl23BMQYRFEEBmOk0gwKqsKowr0zLgUwbA2k+r5ytDsQIW1K5WBCOncYXHt8tUdAROwMsOinJVODDWLycxSCmbGAoAiCnM7LayGW0IOoI8XiwfH8cmSfvTh/f3WPT7V/YXNo1PZ4vHQF4hYRNPWNBEZRFlInOUEmRxYQGdfGTmj/ks9/n6+gZDlrafeIls0uAQXs9c/JMGtxwTIlKFiSmbO4pCMwiLWC2tnIzQ7Q7k6LS4Nh//077y57XHBYwsYZOlfW4qxKIYQISJmPn8U+KIhsJ6enp6enl9G+gJAT09PT8+vFHl8e5VGexZLO7SEpolYFCKVL8ZU7nrMPS78vTfvnNjP7x2+//Do7sHy6eJ4fnAyNxpu7rbslCSQi+RTVwPo+nCpS+tTo+z2yyszazwjfH+VZLONdPZUOhcBM+GyHHBVIQZKmmJsIbGqUgVopak5Sst5nN8/PK3S4t3HTy6N5MXd6YsXNm7sbOxt+t2St8EABt7DgwFNCAZHEIbGZ2UDWz0X6sw5sLJoP1eV0JXTErpEZXDnS9DznPlcyXtVvVEGK+ByqjTBgNILIBGa4AghwsgPeTJqlnFjMEUBVGPscHk1IiUMRy13ad6djfj6z/OEzQqNACE0tKy5iUVkz8JqnEw8WwIlFIVvU2sJ03FXAPjFHsUVSAovuHLhym985+j27aM/+4tIsjKRZlaIdru1GByIDEoIsOjZhhXGIzASA3TO7QeAIeuBAiQCnfPlYGNHDsQRyQ0qvPLy1cXSp/bDx5/4pEWKJlS6qvJVGxK38cnDBzs7lwbjEUNcwxCHul2cHL58caNBG4OlQAmabJkHdEaLpiAZOD90fgDyRoxkkhbNMpGSwAk7Vzgjqa1eLqY01kBHISyqYfXatZ0f/Lb/wW/irZfABcAoKgjFGBIZZKXJf8ox3wBACUxQVSaDc2VZee9V15ZrZ9WCHFDBStq0aBogehTJAqEEI5FGUoKBaf14XWXR8poiERSQIrmNYnT5B3/fn4bm4cH+T3/umtPLTkajkpWWDixOxDQaiNtSaset4DSGEKLPAS7EBAhR55z+HAVT9igYqtCUq7blwMANVkk0Z47jyJ9pzoeknq+S1RtimncVWBcYn+sBSt18Vbejfur9IiiIPalxVKAocgB5CyyBIxQHwH4THxzNPzk4/ujJ8ccH84fzcBC4kXFwozgeq4yMS2IfEKRtWUouHTuB8wZuUkJal9vXaUa2+v5rUX3PJ1q86gwwyqVSl0gs9+5n6y9LYuoseItsqdC4fPJ4zNipaGfqr2yOXt3beGNv+8aWXC0wAgaAt0ZCKyk5GNjljb0+bwRgZiml87/p6enp6en5ZacvAPT09PT0/KoRQogxlmWJdT2AiaOCqGAGM0iTLkTVlN4qRi/s0kvb229c3f7w8fzjh4e3Hx0+mtVNPGq4iCwtlQ2XgcuAwihfcIoBLUPNiUG6ONxOojKs3CzO86Vr2V3cJmEV+rqK7D05gfONdxCBKjTrEAHpEM6j5CSs5FOomhZ18E8ODh42em+2fO9h2hvFven04sbwYolXd3FxhK0BHCACBYp8VuHg9HxKc6dr+GzEcc75BziL9Vv9NpsROyOgl6++OmwdVLgyAnLaxX4qYRE0kZKjBG4MREWJ8khmAUoh+EjT4QTeQ5MyIneCF5/dNYDn/IkwlaiAoUlSR9eqT+yVJQknFS0tBiTnwZYCmclw+NkCwL/HA1qBilJyog02qul3Xr/84XvHH7zfHkcDOwUMJWsUdQpAiygVmSVlTWAzZ1QAAwFHJWXwuhoGPJOQmfM+u7XFUBIDyH3yjgmDCq+8crHyR8d3H/74L2cf3tkVuVFMOaSi0Qt+fGGzPE3x8enTJmjFxcTH0jkuhxtlCTWFJUWC6arVtdq4qDFQG60OEpXBcA6lOX/qfSQhABIhiVwNWyI4zGHz8Xjw8o3L//h3L/zTv4tvvZoGpeRKqRCACIUTZhctyudaexGUjRmRrCCDE18WLC4HDZOCNLJ1M0OsEOrkOYQIhbCKESyBOJEmJABMJsRYb70c6GzgldlStKJ1XF0c73zvN+Ojw4/q5aNPPm6s3amYxZ1oBJskGAPMsaAjoackJ8nmSpvGgMAcwDAzo9Uy+1zIFSIBJ1irQc1MuIGqaUHFKtSb1gkI51y7er4CDCCcT7RhrLoEOsU/W+VZt8zyp1bFzvAKkQFCJLRdXA4icLjE0zk+2MeTxh6ezO4dHz9czB/X7eMWR8rFxk4sCviB+tLMkGrERQohpNDl6CoQDaqICTFgMnlG+ofCoM9zZ15vojXnF1n+zGGfDAAncomQIIlcJAG5roxoIEveWq9NqU1hjdNUalsUYW86fGFv54VLmy/sDG5u44ZgCIRmOZY0YhYmMEPzplA4NaZ1fJRq//Hp6enp6fkVpC8A9PT09PT8SpE7tmKMa/3OzABBNUEMiAExQiDCU8bA0UkzH5SjlxiXd/Hy7ujWldFH9zbvHZ3+2c/eX4oP7BseOBs0NiAZtOStmzonMEeTCIh17r6d0G5gQFe23V8h2rlSK8Cr6E2lixcBkJrGhJjAcCzkKYQGEmFAIiNNDBQ+Co9ubKVleHRaP3pcv98cTmS+PRjvFOE33xzfuFBdv1JtD+EBAgbAEPCEQlAYPHIZwGCdQfZK5liL/utr/SxbMcBrTWTVhN7zfPkCjVsSKcC0tgOizqZJCIVy8ry6WQuQwI+LHQYHt1jWi9K0FG5Nm9C6coC1B9X6ff4S3lhTwGAWNTWGwrnGlSYBXlNRzJzzzicvS21rYpTlp0KAsxL0hfdNmC/r8bRSL7N5vVE63Li08dJV3ho386PAyINBYiqWCwAoEhWs0ZSgRlBW+BxNm0ARcJxzABTgoKwMCIgBzrW8nCWqYMEypKihYN9qdCHwdIxvvfXaxf/1D/8P/9XDw7lr5SINw+MD39jG5nT/5DB6Gm6MJoNyPlvePXxckbu2cWF2tPSJc6iocfa9YGKEWeuImDyTM8TURtShWTbLSYycLJpF00REJbmKNvzDZTurivbyztZ33rzw934Xb3+7LuRxO98rtpCisEumraaKSwBRk4h8WlzMhSVGAgJZAYJI8mWSIrILYM5rgmWJktgA4gQNXeM7CLnZX0GUl96cl7vqDgYZwAyDJRMmT56h3pxjQ0q4euPS995+9PDeJydPDk/3D7w4z8fBSIgTKRuRJCdzpidJgxQzLjapAAmoXO3az1cwJcPs+HQ0GRdCzEWAGUiBmoKBYrdLJlWIQQ1scNLPT32FcMq1MgJlXd2009lXzexkoHN1PpCDGIgTKBEC0BJaIAALYAkYEICDBe7cr28/qf/ivdl+zUfL+ZE2dckYb9n2aDTws3YJIZAhtgBgBgY8STmyYJqfg3PiHYQBTcslsO5ZUMup71+DA++6AYBzqDuJgZXY8rpoBChghFhYqNKy1OVAl6UuvYZSw/ffeuX6zuYr14c3x9gGKsADpS63PLwaYkJSJIAFUsJ5tbOTtfMxAL0FUE9PT0/PrxJ9AaCnp6en51eKfPFWFMX6e3Rmu0xSspQAYNmJXL3ptncBcQkngAd2N/GtzXGN8avXJveOTj66/+TWk4MnC5gbuWorVlMbjJYJIawc9tknMmhE3RBDRJhgSVfSFOEzeteXtB2I6FMuOmQArFlmnR3g3LUaldC2QIsUwHxejge7ubK4QTkelxVT4hD5QHFq83t/eaeQ2bgq9na3Xrm29/K1wfVNbAEjoARKggMKgiA5VdbkhWEKAywhJpghT2MYAAdQShqMlEkcRMDWOwB9GXyuwGEEZVJAjOgZe3qAUBLUEA0g2sA4IndLKkOHrnCbBQPJoghVzidE6cRbNbAy2Of7eZ7WCgRUDvPZ0cM7P3t0/6GFUw2LowNetC9ee3G2DMvRQAZ+luqHs+Nrr9w4CvVmWXxK9P9r2v+NzI38aWrIkYyrpS4HFLfeePkf/I//4E/+t//VxOKYrWIRLwVFxCbGAC3my1mhZpaU7WR+dPnK26AIVocExFw3BCeVNgGMgvPczDl7ECYwYeRESQATK8grTGEJN1/87n/5v7pw4xv3/9Uf/vzfvjNdpmvFwLgoi1HiZracNfWREZUTshQenD7YHexaFCWgU4xTdgA3kKpaUouJjNiTIzFfJm0RaOAKX5VgH5T2Q9jX8MCFF37nt77zn/0P8Xu/g6sX4V0NmhY7Cvgyj0bJQAYKA1BK8UWrITkXYeyL0+P9STWorl1ri9LEL5IpSYIkBgsTO28EVyg1Hz96uMMC4hiTkwJt0hAwEoWu7ZTORonIwOyYGM4ZAeJySVKBwRAvvnD1937rgBb3Pv75UtvhZEjVtKzGG8PpZDQZDbeq8VQmUx0MNm6+UFy6ABmhGljSujYS4c4n5HlphWSYDseIBIUwjLPJESr4/BoFxBDHEOsUZ+snqL46clVGs9OdgVQ9AbIqA2hEimCCrMIbiNoYEkliieQCKAAN0ABL4BC4c4QP7y4/uPvgwdPDWd3WOk58M7hxu6kQI6eN0waaQgIGsARo91jdMdelpIAD5+EQS02z7vc/N7HYDRrYl5B8ey65t3vs3DORNC/CQpRP3jSmCEVZQhhKWIUbec8DMVrWLpxwfVjF+W6FmxemL125cmVr+vdvjEugAEqgAkpggOhzGRsOxHAC79YLBXdqv2HVRNJL/z09PT09v3r0BYCenp6enl99EhAJRpCuLd2tNTWCegUxPJwHSiACDfB7N8eP98YvXxh/8ujok/3ZJweL+6eP9o8f8WSHimFRDrkcmvgmRSyXqBtXFmLKzBDmglNKbdtqCMTl58wBfObq9z8+xkbnGu3P5xOs7apt5cmvrkBD4KQUKbsk5fKAgDix1I4jc0jcMImxszLJ1HNZEj050dsfPPzxA7kwLLa8vf363qbD9gBbjCng4ByjYNT1cQVlMjbAlEAggpDOa4iZQLk0EBGUnn9Lbc9fiwIJOfGCbeVK3301gMAJHhBCYJauNKAABBDouniT057tzGMiJVZjJsNzfZONoGwyHkxfvv7K3//dvUs70zqOg9qsPT44tUWTQpsGRYiLdt+fXNo6HPjNX7BQp2IpN/oDYMKowuWL/uUXeHezxunB8XKUoiOhqhxUZWlWBOFB8jAMS6NWfSuDElWZqyuERFCQGbURSQGBino2wHLlbPX0EpjB2UIkd7gTK3ELR3s3LvymTWRzuXP99MfvPPzo4zv371/Z2za2yruBA4uyJm2CMZrFotH6s2vQYDBwRERC5Iike1yKG+Kb2NR1ezBftMTNcFBvDE+no2//4380eutVvP0tXL8A71uwJGI2JtJn7329felZT/+8r5zOTsvxwMBclWBBWcyK0lhKh0opsQUgRRCpT6hTe3+5HCzrw9lsSxGjVs7BM5MyQvcGPbs/ZH8cMmZbeQDlP+xQDvDCjZ1p+Xdevb44eTocOj/dwGgKGYB9fisAB3aQQpsGkw2Uo2xZJg7U+QA954KlrevYcIq0Kp+lledPPrSt3aLoq54/+3VGV/k2RjAFK8UUXUogg3dQwNRSIoMRklkDsmozQCIQgRPgIOGwxlHED3/+4DDQk0X7dJGOG13QtCms1YG4YQQn5shoBVFUuxxhgjogQhVmYhBTBUdyIOqSdXIsS16Vs/p/ru4J4CsM4NEQnPdFUTiWXIlUIWIO9RJVicGgFKGk2sywWGi70NP9aYGrE3dze+eFnfELlzav7U4vFtgESsCtagAe0Wnqgpqyf1f2FCIkAITy6xDb1NPT09PT85zpCwA9PT09Pb/6GCFSF6opBmdw5ggMRJgR4DQxKRN7cAKXQAlsFbh+Zfr65em9o/D+w8P3HxzdPW0/evJoEQahHWsYWjGpfBGrAt5hsQwxmJl4570nYedc/Nwgxi9hxN5WnsHAKg14/aN9WhkyiIpPIzFNxMKIOZh0HdRLSV0IiiRoPUSZDMpbjkks7bfzO0cn/ulywnEq8eOTk52SrmwMru1Mr2yNd4cyAUaAr6aK5LOnsUaKKqacEo+GIA9yZEgJybIpCZggfQfeV4qBFSACP5tD21XOEoTBplmJzr3kbKBzzcddVjapEbIcnKAJYGL3PFMeIvFRChPnq5vXbpQi3/0mSBAMp4sdHmDZhLqGo6DNk/2H40m58/bbv9CkTt4sK4MZi2YgxtYmXnph/OoLsXz8qL2rx4uiNs9FjsOomL0TD42kBxrnIqkqUDgQCLby+YlGKSICXBiznvsUn7mFMMwAEOk6PjeAl6BBMa7e+Ea5e3Xjyo3x3qVbf/zHsw/eu2vBh+jbdgibiEzEefMQOpFF8sqdCHimlteLYxLvXMHimUXBqmpG9UKblOZJ5+Lb6UheuFq++YK/ceX6/+x/gq2NNJhGeIGjxiaRIYwCkc8WGj6nr312QxuhcKWDj4hcjqHpROR4WIaqlEilpURIDsrEoEqpERlcvuj2rjblsE4wdlCGAsRiJIS4utvcymyAMndPYy395z3y+AiVQ+mwve3H5QYaVIJqADiQhzFMEBQx351nEjgGwfIQjMBWKRfPn85XLpdPBF1JG+ezUvs18+tBQheBwQwuSMwDDlCNrZqpOLjChBWUYEtwDZkDp8D+Uu8dnN47OL1/vNxv7L27T0+SO1UX3IAGUwxHiSQmgiUlM0BJlTgHtEAZqQCU1ItBlHNNKLEmp5ZnFp9x339W/TdSMAMAf1U1ACkKJ8KgFGIIQUMkInjx44k5OItUz6heumbmw2wYly/tbV6dFq9d3nz18tbVTb/NGALDTvSHAA7Rm7IZZemfCOQMHPM5IXUlNG/o0357enp6en7l6QsAPT09PT2/Rhi68D0FCExwBM1u+WxWIAklAzyoDe3AV1O4Hcb1bf/S9sVvXLv4aJF++MHdh7P29uH8wdHxQp9iOBmNJq4c1Y4T+ZRSDFFjImH2zjmXcgzxlyURdS+ToMYAr6S97PV9rgaAtR8xAyBjVieJwbCVdUAyBmsnmJGZaDIoNBoMjmTakHeUyHmSQuOCtE3U/umtJ2NKmyV2x+Xe9mRvd/Pi9sZ2Vby1UYzhCsDBeYYUgDasacCejGHQBFUYOmuEz4YB9nxp5NBRnNdq6fwOrKsRllWrq3XeEqubAmf6vlG2nGKk7h93dvfPT3BRYJmSOk7E5cVdXNyBGhKjVRQDQHyIEPZOb54eQhSTyS8a4kpghgNAcKFRZWYuMd648tu/M9/5+ImT47v30DRMljS2KTqgEC5Uo9pTCoej4QZlzVoAIeP1UFDW9enMwubZLd+VXxQG6oYAjMFpGVr2FQPbm/jO6+ON8o0XLi7v3P7g3/6p7u/PHj053d8/auLUeCqlL4gnhbEaEuVqQjekgcIPAAZJgCVNrcaUUlJ5+OSonG4MLl+aXN2rXr4++uZr4+++Li/ftL1LM/gIZ7AipaG6ThG3L5zv+GzhhwwjXyYgggOoZLLNre1vfsPG21elLAjq2Lywd55lZJJY0u52vHll+8WXrJqQCgAsDRWxsZClM8uqbs3XvNCdD8glBimm4ywTwkp4pxYTkkZaRGVRZoKp5XhQkBAPKraEFJGok0kVIEP5C+09/wGwdst1Ducwoy42HYBRDknIEymruZSer5AcdJIjZrULwyYzacirZxLOnv4JaIFj4Gencb9uHx8cP3h6dH//5OmsOW5pZmLVxtKKhovghlaMzRfRxJAQl2dTLsYAkTEZm4JNRJmV2VgMMBiUNSRpu/k/0lVEyvmn3Fn/aTf79WVvMSAPSDhL2jS1qpKaiDgRESrZmvo0zE6tPhlQ3BsVN3anl8fbb79y49JQrk1xARgCDgiIFOqhLxyMcGaKBeSkbtZVpcyor5f19PT09Px6QX3MfU9PT0/PrzyJOk9eWjVL0kqf4vUlMRSUADWCgWt1xj5fHyrQAKfAHNhPuH2Id+4+/tm9p7cOFod1qo1rKoqtK1YMmLlNsW6aNgYwkRNmTp3P7+rZULb14DNbj+eBCZD7XY0Qz+YAsv+PrYz+jQESdUX0og7QxKqkyklJjRMERtHIjHTlbAyggE6QBJYgVjouKPrUUqypmUmqKdZeQyU6qvywKseC33vrjZ1hcXHKuwNsAeNVm55q8ganIDVAmKj06+zE/vL8q8FAaaU/Zz8fMhDO5Vjyp88ejbqwjTXU7X3dD8ZQQiBEMAMF6PlNeETCfgyJ1cW6QBwxF84DFCOSOWU/W9RkaVRyaGYc6/F0CpnY37gtJhECKEEdmIF2djIgiAhOF3j4pL19++H7H8wePKBlzSnEpm6aZrZoHTMt6kVYnnKYb46u/Sc/+P4/+2du53KC98mRARRU2gUCwCMdUipAUFYjKOXpCu2WjK42oKv+XbHapVYTgrAWYrCAeo75Ivz5j+K9R6fvfXT84SeLO4/T0YktW9J2OBJDC0ukBlOzRGpm5spKDVGRIIEELMqS2GE43bh+/fJbr2299TJevoHre7h6AVV1DG0BUyrUD9UV5rp11sNWRbwvkqPXIiMZUKdFW4dJOU+LsfejZXv845+NZ6GYboIAzygErgALTADBconNkd28dAJ4wzABT1tMChSx9amFMlBpycoKJMrrHMSUFZSN0fNS5hiAGcyMyecKTIKqJ+1qW1BAE0TBgFNYgpkZG3k2h4iUNA3YP9eJJdXOsYjJyBhk6L4SoCBehb0rjL8S9bZnTaJuziQqVg0AnIxawBcIwByYASfA0zmenIQny/BHP/vgJNmyaWfLtk4c2Jur1A2SH5qrghStuSYAaiCBJMgCCPkITkqszOZEySIDTCYw5tUJRmJEaZRbwM5GYLpol66ElFPGu5X6vHngc2I9dXTOL44MUNWYoFY6X5Wlcw5JEZb10d3K6op0q6Kb2+M3ru5+49rFG1vYEYyACeCBYn2Op6HiSNBs0AaTvKGMOJfJ8llRDtLIS2nZn2/09PT09Pwa0BcAenp6enp+HVClFlDtLnGzbTOw6nEmgBCBRIggNTiigRpCk9QiCcg7I2lXoXwPW9w7wUdP5x8+Ovzk0cH9md5qnI62BoOBeBdNY0pRU4Kxk3y1+eUWAPJrRK5tEBI6j4xsON71DMKcEcOIjFlLMqaVNYaRgtRImSmXBIy0KwMAgABjBEVMEHDpCwZi0HZZOHNIZEoaLAVNrbWRU7td8IXR4Pruxs2LWy9sDa5tYK/ENjABBkD2RyADEshA1IXyPbft0/PXs+4Izz/BSMn0WWHo/C0Y5g2sa2N6g2QLIT27E2VERktgoADkuaUs5oLfMiWLtUMSNiIy8aAqgAhIQIiYOogFXRx756QY/c0LAAZaKjRhWEAU1hqZQRgxgIHFAgdPsVxks280LdqIuoZqOjxZLE5mnE5KHrz+8o3vfa9GCbiqq6yp+WZOAaBRGpGyCiJrAgyaBSsH41wG6PIV1MBsDqGAIcRmhjoWVniMwA4Ri4gnh7j7FHcexPv7Rw+fnB4exdnx/Q9/JqmhFE2TpaAxmJmZpWRw3lXDwXhjsLE13tgeTjdoUG3evFFeuYSXb+LGJWyM4HhpoVaqfEUmXkVotfUUasbuM33on5mCWscYcCJEhJN5vVkdpYX3tC1VcbqAMsiDAAcIQAxDt043EZWbj92TmDZJNhPwqMZWBa+pDA0UQKWe1eUCQOoKAOCcpQsDNBEMHKApECWp2Pt8/4YlR/NMjo2gBjOwwgOSQHnehc28JWiAKrSEl+e2nhuhyYZDBiYSBXdyJXWjXatJEaXuA8f4XPu5ni8DI0RY0GRGLI5Xnf4LYAkcAA9q3D3GnYP5rceHd/YPH83rw0DBlyJCviApjL2CErkmgIsBnG8V2iQkhRMUDJqBQp5AkSSd4Y+yai52sYKNKOW6LCkoZNF/tYynXD7sxr2MldiyoRW62I8vqQCwKhBK/kVMDPIsIiLMMcZmscRi/2bZXhnzC5e2X7609dLu6OoUlwtsAQOgAMiShWgJTK4ohBhmS0KE5apG9n0E1oejHIBMETBGBJit6IOHenp6enp+5ektgHp6enp6fvUhCmIzUBQ4mDeUCq/kDJ0tCRkYjjp3BRA4Xx76yLD8QwC3FbNvQ1WMtgq6uYtXd0e3r4xuP7n88Rz/6sPDh8nVda1N7cpCnCNhMtWvTMVe2W4b0LVf55e6ctfJBuKdrbQGt8zWEWKrXrzODkDIxIDEUPBasxNhFSgBljTEhggAuUEbA7j0jtkzEalGVaUUjw7270e7tZy/97TeG9HNsb8xcpdLvHF5a8djd1BOGD43NceoqlR9Xnhyz5dCFyWaJeZ1UYg73yjrVJRuj+o8o+lZtZ+61k5ae0wTiFbi6XPGKZyiasWsIg8g1CElc+JpafAEAVQhigIeNERI8L+Y57UzpADhPDhE3avyHg6oNrA9gSZE7f6A4RgGOTmZhDApZc/CclQ0GASww9qUiyl5yQnlxES5IIkAKJRgAjXkHntw175qCmXEnNrhvYFp5toWWkBG4M1hVVy/jJ1dvPaqa8LuoqnqOc2X+Lc/rGJEDCm0KbaWgsakqtVg5MqqHG+MNjaGWxextY3JFJXDSDASjAdw1IIDLNbql3EwKJGk6yT2MIdjBwVNAZee3WTrhfBzt3OCJ+e81L5aprCEi5UfKFMyZcwLtIzsHDUQriJIPURmwCzoRiVQrIV91mf8nM4vI4actmyGmOMoAAc4573z8DmDNQKKyjiZMhgOCV0muuj5MkZSjYFjgkrnaPW8BETNVQ+oEBwIjFWTP3Xpwyv1P3U5sNxrmV8hZKrtkqDEwsIKXgBP5/akiR88OnrY4PY83jmt7y/S02U4aniWBuXO5chORIjIjFQ1JoMqO28KtMnMQAQvzAxAtchX8ZwgCqcQUzYl0y5SnBHWk34GSk7ybGMe5KKuqHgWCdRJ/3lP/lJOWj4vDMk5J8QCSjE2TUtEo8HwwtT9k5c3XhzhxgV3Y+X2U5kV7XxQeKhCCck0MogJgAcRA2zEBjJzen7eCGBERiBrQAGIMAeamD13H6+enp6enp6vlr4A0NPT09Pz68G5S00yJVI26LPyUGeeQCAl5JxPT6ASFIGAGJDioBoNKFVwFVABW1O8OHJvKW7uXfir23jn/VsPjg5D43g0aMSpKvkCxGk9XN9dZishgjqzBjKGMaMzqjZQ10m98l4BVk2rz76ksx5P0vOm+Qo20m7CoAsLZQNASsaKrB+tbVwstwBmNSkZzJis05gszyucfSUygCzWSxYSdskUQQ2gopCyUGKohgCYggni4b0vaTrd0bo+XhwdHh19/Oj4J9xeKmnX4+Xt0ZWNwSt7F168vHOhwlDYSeG6BL/OPEkAgPlZLxHr3qVP286sXmpX/SBbNxtq93KyZfa61fE8eaN1NhpZ1NT1zf6agsSvYLPtF9m2AOvNYgBB9dmkgHOJkmcprGu6qNLn3WxpQAsEpZzCaWxxrimR8/VJU26UBmidtBB4APLsNMO/HwIKQY1ObUUEGHAIhmVIymZsnlAxOShCG0Og0ZCZyQmGA1QebG29sBidK2hVIAGQIzC6F9EZV2cFL0/n8Pkcj2dYzCBOB0REZGxkCRzhT2EloSh8UQ7hPIgrsDN99TvfRZsQI2KL0CAExAgzDIZgB1/AeYgHBEbggBHDxYXGRUzmpEIxqirnGYuIZF0cLSM403Xy7qcTR8+/zM98mtrULBellSPyKkZAZJ4ndY6jUMsSVxXNIBCBNyMPBgqzMsvfHFnKvFrKpz6zhHMGVQykdWJug5aQkim0zCkECEAEbbDznLe3GlIEDArzPr84Uw1NqKMoF0xfSu9wV2mDAWxrI6BVKsBqpdIv58k8f1aL+3qHOfubz1mbPvW7f9+CvPbAOXss67zvGWchJ88+7vnjC50dfFcJ54pVRkeELMtxAwSgAY5q3H4ye//uozsHs9uH8yeBHjd6rC6UE4w3/XS6MRjOWk1qKUbECFUQQRjOSVnGprW2BRRSiJAl1RDgCxBR9yLMuuE+VepC1xNbd5BndFNDll8aMwBT7fxwPnsoNJDSWYaHYl3s7f56PTaJ1bgAkJ/KylmfchtBF1uhinwU1rzVFAQtALIzk60IMkFECCVTGdXmC4nx8tb2N16+8K3r+NYmdgVT6cwDK6CkhEKwmMM5cAnnWM7JGkbG65mGZ3cMwqqoff5w9dfvMD09PT09Pb8K9BZAPT09PT2/DighACv7nS4CgO3cdf7KAVbR6QECZAHCcGZ+giyeJ5LUqQjIbukGzCLuHOPH9+f/9s6ddw+ePjI7LYZxsNFImWygVnB0FJ0FNdQBT9nHUgaFFB4lkmhEUo5AIo6OIgOO4PLltqBeqZSdD7sSlGGUe/o6u9scbmkGCeSM1sGiOKeDn+PctXFXb8jS+epieJ0G2EnthLOiwmrrfI61x+dgYp07BSOxRbEolpwFF5YV0sjZ7qi6fmHnhSuXrl/GzQI3gA3MCjgP9rnDPClFeO+ZOY9uZL2uAaIajByjIDh0by0iNIXCU/cudaZGBiiZIBbdW4zz7ky6FtTOFwAMAMvnlGDOqSD07Kb7ZR9foNULyBrN6qdPnzXyWYGEYXReJ+LPTADY2R0+X8NlsvMNnyvFnCidqxgRILpWGVdFsb85uXSHc/sEdamSuvqt2NpuHl1T+nr7MYyQiAHitRoNgExZFZC8TJGd2+u6pYmfkeOyHgwkBgBBJMSVHEmAZO+cs5BhNsrWTNqtJ/TskFLny8RnEbP5EyEGUiVePx8Bd0Mfq2ERMKlYAAHmPycn4lMb74z8ocwV0kSWVuNL+WNlq8b2fFtBN6VkhJZggMsGH/kWYlkARS6sru7+Uw92TrHNzfIsRt27sPLQwXrR+9S/7lZJNcBIz1nuPEcLIO06thlQBpMprUqV5wuWq1Xrl70kSWcW8at3Ie/Qz74sQ1cbZ1Y7v/0//fLPDb0BAAW4BhQBnGt7Z4Ms2takEHH5bc+HmGhQNREq12ZUuWyoGkIwBxVOsAS00BbxCOOPgNsRdx/i9t1Hdx8fHMybWbTWfPJVYJfgI3Mil4gMrJTt6f/6Bej80TbL2LY+Xq929HWRuzO4Xx2pGXbOEurzzgTW61m+Q6+2cpPKwn2+dzKCwlk37+KQ/blYUSVQ6gZxojmFiyamDhBWdoCkaE1jdRubFJzHRUJFHubUpCVuBU2pS784Hrf1HtEbO9u/de3md64Orm9g4oDVNl+/W2J5mKd7/kBeY9fLfnrmLOb8KcrKB4nMutWPkC3s/trt39PT09PT80tPXwDo6enp6en520JKepS4kLrEY8JHc/zw6dFfPd7/ZN78xSf323KDiym5idCYkrNAkRq/GRtbapNio0iOVDyXBEeFU3AUVabEBlGwAoI2xwYAUHRxoJ36v/JrP5MFlRDYfX0uaAkqWZvINvFY9QxCERqkVlJbII6YJpWbVH6XF//529cuSr01muxUw42V1a8DCsAMmixZAhuEGYKc/mcQglj3p4t37oo3BlJjNVLLFhnJrxNV18/yvKC26qsFclMjy3lHk7O/WymVwMo5Z/VPenp+6bAvCGYg6nfoni8NWpeY16Zz63yRdXAtup8gACX5/JrHWRH8/C8DqAHlFZ2Ru+CJDZzUNJfk6CyF5kwIR0JSKDGLIwKjXblGzYFjYL9eHM5PH6bqv/nR3ac6nNXhtI51tAAXuYAU5EsFnx2aKVfuc1v91+Z4bfC6OoBCrRs0yDUBNqJVDcB1ajwpigAKUEZiUWI1l5ih1kZDDNoYJ0h0JXMpJQ3ioROU5M0kJptZPNX2pGiOv/fClZvj8ju7O9++uPnaALtA1UDbxJti/Mtd1Orp6enp6fnK6QsAPT09PT09f1vWo+wNowFmwAFwu8HdBf74J7ef1PrwtH4yC/PWlApXDLQaHMxmGFQYjHwxYOcsIbTJYisssOhN2aJYIAsES0Qt+UR5KCEntSLKFwAAgABJREFUUH72WXTygQKWG3W/NpLdqgCgqwIAd77VUO+YLXBsXWxcipxa1limdm862Cr97sb42vb2jc3h5QkulJgwLjt4oOzaMBtBEiQGmSopwXIfKIEcmLuW7ByZSdyZI3dtpHrexX69SVmZoDCG6TopGgRzXf945vzUw1kl4NwQwNdn4/f09PT8UvHMBEBXMF4PonWTAGcXsGKgKM+ETOTbZ21/1Q6f28VtPVzSLd2ax+O62Q4yQJEUGqFZlmcwoRtDkQQxlHE1fPYw4sTwtMbDU9w+Wtw9OHh6PNtvwv3ZsuHC2JkUyk6lNCmUfB11rf53I3GG7pj4NSoAEGcbwDx5QnHlmLTOeXG6GqMEWCxWVhOSgYx8Iq/kAjHIJU3kCl8ICTTG0C6xnKOut0djrpexXbK1o4IujP3lSXWh4t/95o0rI7xYYAsYAyVQrvyY7Jd8qqWnp6enp+crpy8A9PT09PT0/G0xgsICsGhCNHaVV6ABGuAxcG+O9x/ip/fuf/R0/8msXsQw5+H4xjePo8zrOrUBUDiPsoAThAYai6hFassQCk2SUmLMvLSy9lrpvjEQwEp5hJ9Xdj3czex/bXxtcwGATZU4ZbFjrXXEGgAjlKZO1VlkjTA5PGkcuUpoq3RXJtW17dGNjepChW9cG2w57JbYJlSAR3RIgqhhCTM2JqVVR6cHGFyAGCsZqCsAUDZuiucLALSKGRBbJS90xiyc6wNrTf+LxP1eoOjp6en5W/OM18+n19tOiT7ztSNjJFr5wOR/okZI1JUSVt5OeQoNBBbkfNi1n70SlEwttWQJprBVTgAZmOGHES5CAlwNHBieNjiMeOfu8kmN28f13YP5/dP6sIl1ooB2Y6MEJSWn5BQcwQHeALjq3IvMnng5RoW/PhN7AJEW6Bzecsp5BFJnNnhmkpW9d7jQOG6DmCaRlqXxvnWu5QLC8CViQtMiBRhL4UfVYMPF2e2fjHQxdP7CuHppd+fNq1devYyrI1zMoj/AQKyDIx2WPnsA9ofXnp6enp6evyV9AaCnp6enp+dvSyR9Gk7IoUBRUlHAQxECWgUPMAcOgHsR7x/Yu/fvffDw/t2j+HgxrXlDCx9Lib7QwkGoCxTVxFGrkKqgVdQipkQ6q1IjObiPjDq9QDuXbLf6hlceuQqKX6sCgFcFni0AGIMVxISIlFwKkhJrEtKIAQZ7ywgsa7Qzb/Wmj9tet7i5NvUXS9zcHNzcGV3fHF4cF1NBBRiWBUhADIaqRbOYNFo1HD/TGWowgjICqyGu/oI/1c6/tpNeSzLyxS39ny0M9FJFzy8pX2T180XWQD09z4dnI3rP7P4z62+6Ea20aujv/oJ0Zfuf92c9v/sS2KnQOWN4I5CpkS7mc2Y4J845zhN3lgIkUDUHThIez9o7R4tb+/NbR8vHDe6ehEMtDwIfBReoQjlENSw9bPnAYxmzlRCLkieRBKeqoDxe9jUuAJjkFI8z9Z8SIxISoGvXwfwOsXGZMG5YDK2T2nHtufaijiEEdoAiGUIs2tY1gdtU6fHF4cm1TffK5StvXbn66jZdddgGRoAuUQi8AxgtQmNti9Yidv3UPbeMjZ6enp6enl8T3Ff9BHp6enp6en7pUaiJMXFOrPWxsdp85KFJvQAPpBpi4rB9kW7sXrv/8ubTJf8//sUPA1GAa5TnWswDzwMbCaSAwYwjucBMBBMohUgLJRgoZ41q19J43g2Izw0H/DJAgLGrCqgnjsbOnBGMYY6GtYAY5CukKqbmIJyehNn9oB8e7k8p7HpcHpVXN0bXNqcXN0Yblbz24rQAKqAEHMMVoAKiYMDZahspsuGDmIrpOl4yy0NKbNCcXWor/SjLSQJU+IzH9MoG6LOeP0Z9DaCnp6fnP5Bn/F5sJf3bs11rZ/ne1sJSp6cD3USXcWfwf5abTchN6wkaoZ0TXSI240ScmONowxihC45HBAJhqfjJxyeHTXp8PL97dHLveP5w3jwNODFf+3HrOfqxDicsJQRGSIxisEHwYpSMjIjZETshqpv2uW+7vz3raFycDWMkYnrWQymjQCTXSsUmLSEwIqnmkUgFwowsjaCjpCNtS6in6HH8z/7R27sDvTIa7zEuAhPAL+CWqWKAEpyiInOsxAGkLvbtij09PT09PX97+gmAnp6enp6evy0txRqqiAVYNPmlSgKohCvRBgAz1pmjxcC3IAUikIC7c/zwvUc//PCj9/cPnyq3g2kabrZ+1FJpNgBVpJ6MWcFsEcegRonRNUNmlxusRP+V2f26APA1mwD4PAsgBgF1Dcv5uQxiggkzq2sbgJ14x56IkyFaDKQNh8bF4NqmTGlCslH6SVkNvb712pVBYZvDcnuE3SG2S2wCY2AADIDK4DVCEzQCCQbAdxtw/YdJ2RJRWr1B2QbCAA8aQZzyM1v0nEQCnAurBIBuIqOn55eLfgKg5yvHqLPrOQtXPzPwz7c4l8FCiIQ5UoDSagIuB9QK4LJ1zKpgDgDGoAhLYAUE7Fr2gXwLNEANzIFTw2GNgzmO5zhdNvMgP3zv7mnk06Y+bsKppUYkFmV0Xn1p4okHRGwqGjQFg7YygFI0VRhBFardM64qAF/3CQAQzK0mANZWSHouA8DWsxVsgJXOpmpQhpEaB0PNWBbWFGEui6NiebLL+urO1tsvv/T2a5eujc4ShAvYcBnG0cbKAFB4xCU0JmdhwImlhTK4QlH8EjU39PT09PT0fC3pCwA9PT09PT1/WyLpKZYEqiAFSIwRDW1EVFQVmEEWWeeMBrm70DEoAgvD/Zl98Ojgx3ce/OTuk0+OG2xfXvK4lnEtg0RDY9/J03EOJOAZ4aMjOxwbIdsA5Yhbsq9PDu3nhACvCwDMYGZiBrGRqWpMrFrERJoiWSBLQmCBYxA5KVmNo3JUaZMLSmpsddM8HFa4OB1f29168eLOCxf4+gYueuwBI2AIVMDAVDTAWihDHVRAAOk6EdIIypaA1Z/uJMmBB3AuKxQra4nzL2+dOannQyZ7ybTnl42+ANDzlWOkCl0vpNxlseRJq9WNzhVfI+kSIcIAyur/6g/LOjA4l29tZT3HbRIkFIGkgV8CDbAAHgNPG9w7wu0n6ZNHB/f2j/aPZ6cNuLoUpDKm6DkVoo7VcRJKsYEZokKTJPNGzkhZ6v8/e3/yJEmWpHliHzO/JyK62OZbrLlVZmVVV3f19DTQhME0YUAAiHDBASec8PfhBiKccAERZgiDwdDMAF2E6UJ3VWdlVi4RGZsvtquqyHvMjMMTEVUzN49M76zo9sh4P3JSV1XTRVREVMSMP+bvi2LCLMLMDHd3MzMzN5vSiO8IAO9YCDB4zBOaJtvIQQdzbfdOgh4RF9PqTVE3rW07vVnYDV598cOT9p98/PSffv+Dnz599MERLQkCOJyRI9ACK0MwHpWS3Q6B0QQEUrIBvoM6/AiLagFUqVQqlcofSBUAKpVKpVL5Q3HCAMUUJytuJTsQAOaCGsHJdbLuIVCCDSoq0gMvM359jk9u9f/8X/6359y9ovYyLrbtemg7hBYu2CiIIQJhsMN9LFDvtmCCE9zgCPDAQsI793eno5Bg7EYYk3h9bLqfMo0xGej4mCsYLC2G6waaGFkkhZiYIQEUoAQEmMAYxqIQBygbXQEbzoOkXWv9seh7y+ZJtP/Vf/qXj4O/vwrvLfEkYgk0QAQahWhZOjMCkTuBSrwCgLH3Xw3qcAIHtAQZ7YLMoQYzd6c4KjQ+CwAEzJ2nlUqlUnkbnCxDy6GUAbaDSHZzMIEYTKPsCnfkZD3YCFKmumTSDkwdADkBYGciAkkWvgB2gAK3wKXiqw2e3+TzRP/N//i3rwY8v83nyRO3WVqXJtMCfGIISlAB2MAG1nGSABmmwazRHM2iYeBwHVYucfIsmrrmMff+z3dOH/mdEgBgC2bLmk3zqMPI+JO2AQUQgQhGUEM2QLEUkCL3Tb9b9DcnafvI+zPb/R/+N//yB0f8gzOcEYKD864VtBxo6lmQsnX2WoJjGqdT4nlso3ndgq9SqVQqlcpbUgWASqVSqVT+ASj99lOBu5xcy5/6xDAB2H1qkQMILhjMTJm4AWNXPAcSPu/xy6v8r796/m9evPzVZvfSfRABrZvF901jVoVnwMEOEbBTEDYVtwAXg2nW3dDnzIuV0jtTUHDw5B5w0FQ4aQA++TZ7sTBisWGZrwUpE2URlQMBwAge4AJn6NTUSYa4hfRsSqnnYdv5sGI/Yg27zaNWPjhe/uDx2cePTj44W58e4TTgI0Yz9e5L2XAGyXnVBAbYjN3gNuo3RBluLAySUtn3qf/RbLYAMoZOck8VACqVSuXfgyIAGFwOBYDRW40BKueO2dpHYKQ9rKQAeAYpibEYyy5li5E5MKDTYXsL/NJxrri4wZevbj9/ef7bF1dfXN1c9IbF8Y3yjXJP0WNj0hgHsybrwseRtVIQzyAFFUO5DFMxi5ajWXDPFK/DGhLgpeJvd6v/9//0fqeq/wDETW+v2iaEbiExKCSDksOYoAAIWccJDQpBhKUftp/CbxrVx4wfLpb/+Mmjf/rs6Y+OwwctnrQ469AAnt20l+CtCOk0K0cAkRGKJZOPp1VmgJx5MhqqZ9NKpVKpVP5wqgBQqVQqlcofCnn5wxjOyIxEo4eMT1GEDdDAWAEzGMBhG2ggiIMNjUEIYAyMHfAK+OUOP7+4+ZtXL3724otfvXr51XXY6A+cH3MbEcSFBktZMyzJYqGa2TwItRwY5Cnvsmpo3zEBAAcCwPS7x95uhOEMl+m6iQ2MbEJKDCIwj48vaY5GcIiBADGA1GNPQZnZNVsePCdSDYbdzXVLtGI5aruT5eJ0vTrqlsdN+hc/fXQU8tEinEWcAEtgVWyCgAjEHjEBOY3ezdH7pfQCdmd1cYhTKG3/zFUAqFQqlX8oXhMAJs0VsGEwcCZ3FmMyIWfujJrbAckBAjNiSFFSgwRsJ1v/W+AKuMi43vUXuf1//ezVVW5vtpvrm831ZrPph13WwbRbHyuxs5BEicGYzUwteI5wUYbOE2zFa6/k5TrgVnRuMSgF5QgqmTEGKNzeUPcvvCtn6oJ4pnS7iEHaDkx9xpCzFq18GCASJDQspI6cbEhkL5f862dH9sNHj3/65Nk/evTeT05XP+rwCGgMrYMBdSQgMZzRAm1yWC5xDcY8AMMoABBNDk7REUoGAQC5mwtdqVQqlUrl7akCQKVSqVQqfyjkhAwUAUCQCAnIU4ubABHeANEmd3mhS4YKGkAUkiAOYSBgl5A69MAt8BXwy+35zz7/5JNz/NXf8a2dDqY9dAcM7CqiBKVSgWAiEgpRQuToJNeDvjsCAA4N8cmc7I4rwmjAz2N35ZjNawfyQCkLGGAwJzcGyF0c5TpgyXckxkGIxAAzqBucjlbHliwNg+6ypkxG5Gjp5odP8mmnj4+OPjg9++j09MOj8KTFKeNjxrJkBiQ0GTRuL+zWGAACIsBALJ+oDA6gWgBVKpXKPwx3LICcuPjplUExDiA4IQEKDACABlhsxwM1BDliQ9gBN8AnhgvD8x6fXw+/vbz8/Pzi5fXlqz7+4lU70BruYA5RmqZpY5CGry8vwCQEIiKGmamqqUduUSrUxD6eduFU1N+5f/8gP2McaytN7UYwhtHob1PmGdjBmM/R79LJQjwfdwwbhmzZVG2MAGEiMYibqDZuHdASNcwrPv/nP+HvneGnH3zvR4uzZ8AKaIG4QxeADAOUkAOyQIEArBOgXrZXYgxAwn4qIBQZ3g4EgFAFgEqlUqlU/lCqAFCpVCqVyh8KjdY/4wSAEvJ+AmDUAALQOMbSN+GFglvEUkpOQEYjIEHWpKRZRJkTuAftkK8R/rtP8Ntz+9WXn/36y6++vL3esdhq7d3yfNNzt6B2CQo5I6szBKHp1d6dDAAAU3GkrCkDDKQHP+XZ8BnOzoQgIIYbzOEGd7iJm0Bp7KYs9XYATg7z7O4gMhEXcQmgqMReykUqY/wjmByBdun61y33yyBHsXnUdU+6+CiGU6b/7C8+OmU8CXjS4TSgAwLgwBXc0UdQAHXgBhzB5IDuBQCnqT+0CgCVSqXy78UkAJQBLyYcCADCZdyuB7bwBEtwWDhlEJCBW8dlwvMeL3tcAP/D3/720vFySC926dVudz3k25wHdHL6Y/UWGNNehJQJBINmgpIrXF2zu7q7EJgPSvzORuxgJ1aIEqOMqRU9YDxtjeesufTPBxMASnIgAExnxnfmfEHIq040bfOgRB5CEALnAWl3FCPtbnlz3Vl+b738wXtPf/jes4/O5D/7OB4hl8CiCBPLQUmcBGJGCnKBx7ExghSnRT5nOGM4+H1p7pkQoDFw+ZWJAHZ/OJ68UqlUKpXK70sVACqVSqVS+UMhn8LrprK0looweG93DzAgDnIo4XqH2CBOYYUYS+BKgJqmlMyJJIYYHdQDr4Dnhs8u8euvrn7x8uWvzy8+u929yv7ZxdZXJ3F9hmalHoZMWd1BkPgfcYW8Bo3lGyrrxkDKPnb3kWOaACheQazMCAQem/5hKgY2ZTcZX8SKlZBPxgotRc2eTZWYhBGCEYOBQcEBzCABhKloAkbooYOnAcOusbSAruELDE+6cNbFD46XH54ef3B28uiIjxZYCJ5FtKMAgABEdU7G5su2G52eqgBQqVQqfzBOyFDACFx83miMh8HtrncRi5wDG/ZzAJ8O2CTc7PDy2r64uP7tq8svrjfnvb4a8obirfEGYWDx0FJsPHQmCwMDIHe3DMvICleIMECuZtnNiFxEQpBku2nybPSmL+csIzJiJVYGyhmnnPIz7lX/ZwsgBwxBSRzlrFSCcOxdmgIw5kymcA8EgXIefHcr2+tnq+ZRxIer5geP1j9+cvaDp6cfnuIp4RHQAgTkNLgmIm9iFBaHO0IZ4SifMCk04yiCpjOmHUTqOMrZGeIH8Q8AiKoAUKlUKpXKH0gVACqVSqVS+cMxd5+G1UE+z/UzmJzGdvfRM6Y0uPU5siAQyBSmY5c7HO6QYCEWk2EFegyGvEYW9MA18GnGv3u5+ZuvXn1yk351uX050IstdtZYs4J0agJVyLvW/j9bIiiNYxKjEdC4oM5AsNLsR6bRQUbq4mAlUpcSCUisBCXODJUpldGFbeHZ3PIYjywYsxkXDVtCNpgiJ2gmc/WwPvogGyxn6EDWB+SIPtBw8eK3neh6wSfL5nTdHq265SI+wfZ//48/eop+3XTr0B2haSENIADU5tGGWQAgh1AVACqVSuWtcYJCHSDnIpmXU6oTIGPFvwdugNs8bIb0Fcf/y1//6gW1m+1wdbO7vOkvN/lmqzuVs2cfDx6zN9mDoqHQgIkFu80LUCIiYmEOTkISnHjY9pAIDgCgDjBE0AB+C2ipVYtaKE44jlLmVzJjKJuOAgBDhZxL9V+Qye3g07EjKJEivLMCACwhkBAh95L6jvLjjh9H/PB08b11/EfPTv7sSfNxwBHQAsEQrtEw0JZEZiRAKTvpNBwBAQkY2WGU4dpIngKVS8s/F48f2/8etc8KAgjvVENDpVKpVCrfSqoAUKlUKpXKH47ZZFlAPre0AwBYABiREXTqaBegM4MqoE6eSJWRyNWppc7cKYkYd+WPYwMIlocUUw5Nz/EWuAYugCvglwP+9a9v/z//7le//uqy54V0a+V2Z4rYKY0tdE48+RRPhfgxnBDFlXjy5QcAOBMAZx477sb6vNH4lHL3JHLYQV/eWL8gWHFt5sn638FDiTkeBQDjcWWg9EWyMwCbltDJPChgbE7ObM5K5OwGkqDERQCA0Nh0aQGpxDAYIlMTiNw0QRMLUFawaSAEQgxMtLy4FuOW3IidkQiZkJjSehVMNylvctrAE7FFpke2+0m6/F6k9548/f5773/85L2nJ8tHHVZABAIgBxIHAQSTccvtbaHHnzqmO+2g4MOAzIEI83oc1+moJBz+xjZvnRHy8fHk84aw/TYhOOStOijpoWpU0TYefJ2qdlQq3xxv+vI++L1zevMT3vAiBMe+SM2TLQ3tj0J3l8TGlu7yaMynibFPez7KzSEvfndZyeBcTjrjC+LOG+n4aJ47xxXIxeQHeLnFVxf5k6++/PUXn33x/MUnSf8urs5Dl5RMQdxK6Jq4IumGgQzREd2jupixO5H3pycG3+ach2zq5fAooGDmCB3F6F6q1QpnBENUUIYBblCfBAAjN5A7mbIpQdnKYsPjLABwWVvlDOvsBAOPEwAYne4aHYfZyn9OxVNwVvGnPnifV7WVo3HZArxftWYEwMcT+kENfVQmnEHTQN64RecZhcxwchPPu93VspGWgWHXWvr40fE/+/H3/uKj7s+OcAycAkfF6N/6kPuYmWVdLH3g2DmUzaMyee9DJGrA7E7JxQAKiLFnTmPdHwKwg8uvIqbTopoTfDoPMQQ4WOZKpVKpVCpvTxUAKpVKpVL5B+GwWw2Hf2CPJZF9mYMADwbA5vLKbGVT/splJ/KDAspYRjEHjDgxEjAAO+AauAJeAJ9e+C+/ePnzz774zedffXY7vGxWeXESF2tpViaL3jgXq912CXeoAx5cxc1TSt47dmhFpGUIEmASEYXb1Key8A4YuwNGBrCUMgO5kTmNtjygUj4wMQRDMIsGdmTimyYMQnNt+qDmc8jhSpvdgVCqG/sm0DGMsazosUQFO6wOTK9MxVh5fLvxdWCOYIhwnuojxuNsho2GBHSYMWCtent5uSZEsKc+kD49Xv3Jh8++//T0Tz8IxwFnLZ40OAY6oEwGJKSyTAwSEIMETkAetsIcSEqtZNq+0VPICjMwQxqQwBzZ3BlOGTCXucbjhEge4NOamVspR/HJABtbSkvhiUS5SV9TErz7IwYCHigu2qThvA5XDaBS+WY4ODvc58GaqIHMX3vKm7+ejYHV4Gk6EBRv+kkGOKjDjmE3BOXsSPvCtBLA5EzGgYkJrtBhPKAFAQWM57vxGdnUE3LTtEUKVngZgzM4QBFtqfhvygmux/mAq4x/99vhkxfXf//Zly+utkqRYpNBN/Dt0bIXKaddo9FQrhSWS3O5lbjdEjVPmZEOjmRsNJ6yS0Lv3pZv/HhTFm2RVyd5e9RBprOV0YHs4oz9YdUOCvTlbMS+f31q1NdDDm5GSIzMnBnKUGKnKR3HmRzsXCSWcuZlZwLYiKbDb2xjtj4jmSgHGFS1R+4hghAhCyDAAxDhAgJ2A5hW0TvKQTfWX+ftNe0uj+z6vXXz/Q/e+8mHH/zo/ccfn9IT4Bg4ms5xJaSXSx6P391bRgHjjkQ0/j4zrkMuLQAE4gON+84ZhOzuDlur/5VKpVKp/KFUAaBSqVQqlW8DRvsuQpgTjDgRK7AFboFz4PnWP7+8fn558zzj//mLT881XO/0dsCOuhyX1J0iLoZchhKEhZicNOdhcN1i4RCQRyg8MZtENFHaPIxRvU62L/cDDJp6Fc3ZQFPAsRYNAMHQKIJBDJn5tuGBv61/w4uDB+0kRqGc+n53LbpbRxxHnIR8FvX9lXzvdPX9s8WHJ6unq27Z8okwTe2NBDgUOXPOR10XSuuoGWn2NKiqKXdHT4oJFI/V91EAEKFpnZuDprJeLP/N8wTsowxQEg7gRQOYSjAkRo3e+1Rf2yIs9LAAMONTXy9mBaIKAJXKN4BPPumF17+49w+sTvr1X8a7Pw0OMoPl6aWLcQsf6tNTzv2opoIcyAAITPASrs7Oql4EAADIMAMRiLC7vmWGiFATXNiZlCgzrndbC4wQCFLa/MsnvVS7HezFze6zy9vfnG8/ubj94lbPk5wPfJVwm8nCou2OQmyzobecA+m31iO+MVsNFsyUkRmDjB55zgweq/9wImNyLkdam+rmoyTg4yoPjSTtEwZjpWgQOCV4xjAgtogrUAsLUIIyVFsJPNxidxGHmw6bo2gnHZ9I/p//9ONHEU9P1h+cHD1b0CmwAhaAANGN3fazCM5Ok6JRqVQqlUrlHaYKAJVKpVKpfAsoNWA6sM1xsIMzI0+eyDvgFtgAW8fPfqvPr3affvni18/PP7vcXSi2YdnHhXbrnqOKaGw9MNyQMrTHqoU7zJEJyWEMboUEauSYG+RBBriRWYTR1NG57+4DzMZykTNsrFAAMNwzrfl2YUiDRBYRwHMeLO+gQ9Ae/c0C6Yj0JODxMj5exkfLbhXkn//5n62CLBd81GENLIAINMUxeZoScFNPA3JyS8dH3VRgH/2aNFvO2rYLOPtkrFH+H1MU5mXbVwCn6tx0s9wvDrExp/o+D24UAigcGFA8YChybxqgCgCVyjfEvQmA13XUe189gsHzwy3/D95JZBQOC+jTvJrde5KPR5sQjfdd28V8jBxkfb8NQSTsA9wBAOHqSokWCEINaPLxz0APDEACtsANcL3DZpdvk/7V3/676+wXm93LTXq5SZcZ1y5bRG9WKi2k4bgIoSFiVc3ZSKJ/a5vEyVGmzUatl8vMQfnBnCc06TAOduZUTqzFzIeNGE5OgLC6wnqwIRKCgwlkuL6FhBBaoQgFskr2aJn6TczbVm9Og71/2n7vvZPvvff4vXX3jz8IS2AJrIDldPIKY0qPzb+BzJdcj/6VSqVSqbzzVAGgUqlUKpV3HSdkkAHixgC50WSJM6gZhczIhEQYJq/kBeHW8fwSv3me//7F+d+/OP/0evt8sHOXGwrXFHYheLdC20ECmKAZbiiFCGPYWFkYLXQcjCxeKlGmrNaq8WRoNBsmECP72BHus+UCAEDfpYzDt8aAAZ5hBmE0UWIMgSOZ5Z6HHe123t9K2kbTAF04nnaLoyacrldPz06enKyfrtcnHa8E33+EFlgCLdABAaDx8pVgAFjAgKi5Da5K624FD+wydsYaAJggt33GMPXgz4YV+02Cg+pMRO4swdJ+c9DUwz8z3+MACahxCvfWwpwBcHg5PvtbvHErlXedQwXu3nfwdcgzfAD0zpzOnZebH2pwhsiOF3lfQJ8N0Hyu408mQAZAEEO/4qJATskyRuqcN5tbDs4NCROgWs4X6BynGShTAzugBzZAD/zmFW4Vlzt7fnPz4vLm+fnFxc3N9ZCf73ZbogxJLBoX1K6866zpSJoMydk0JQwJamAGFVH12yoAjDG44/XZu98AR6BxnAuYY2PYmHsRG83zlciIvQyOlageMrCDDQzAxNE6iSqp2dB7n6KmJbCkfMR21tGHx90P3jv6wbOzj5+GJx1OAACdQ4rbjyM4goE9N1KMkswBJzZAqQyteT0FVCqVSqXyjlMFgEqlUqlU3nWUkEAOMEwc4jZlI/LYIWjIjmRjTCIc6w5EyIQd8GKD31zg1xc3X/bpX/39b75M/uVOX2bahNbaJXVrhJhSJiJjIQ5OYu5j6YZ4rDu4TrGHcE7aZuc8mwDAxYpttNJo7TsaSdOYhquvm1J/e6DcNp5yb2kACLFB00ICAGQFHG7BPcCju7hH9+2L542jEaybsG7CcRtOGl6L/fT7H6wFJ1EeLZvTFU6XOBqtFbYR24DA4CngQMjQciNWzLUx9/yD1ZtrQ09jSGaxYAiYCj/FtQhjrjIH5M628AcFgNfuMQIxqBmtiA74GgGgUqn8h+F3CgBAEQBKnMk9AeAgGxyTAMCy46ODBAADMsGBXKLrebo55Zq0NJzAIrBXe0sQbm+DM0rIDEAGy8gJC8ViC1w7Lja4uMWrjV4mvTH62a9/e2O4HOyqzzdDvhnyoDYQLZ4+SRAlSkQZlInGs0kMcIdmDD3SADiF2MSuHwh+/3j1raEE2vOcMXAQ4iIlfMdAOhsAkgXpA1l0ghJr8WuCgAC3IiIzEbm6ZTYVtSMSSb3tttRvO00nDT3r4uOW/pMff+/pUj56tPjoER4FtNMAmvYIhgAEIDICzdnDRV2AjW8NA1OJFKgCQKVSqVQq7zZVAKhUKpVK5V1HCUOZAIAJEGwWADCW2jF2ahYLHwCsHgKVpNtE2AAXGReKv38xfHaTf/Hq5hcvr357tX25s+vBd8Dq9ElPZCwWgoWQmbI5TEECFP8BK3/4iwGkHnujzM7kXLwIyIODs5FjKkkIQFOFOPu3dwKAkFtKoGxgY3GOWgrl6iACCySAJRKTQ9zh2hF5TjbskHaSU+NpQbZAWgZbkZ914WzVPlmvzo5XJ6vlUUg//XC5IovgOPktCBCmPN7yTzBX7hJwCUoHvf+l/sUOcoSDUAAATG6MBOSHmmTHew6KiewgIjkMsv6dVCWgUvnmeLv2ajKYluc42ddmeRjATmy+0DFP3aYIdL0nAxzEpHfwY6CFAzzOnJV/BmSMDj9p/Ge3zj/77XCd4+Xt9vz65sX15tVmd7FLt0YbpS1k6zxQ1BARO25aCmEwMhYlckJygyk0wxQotXInd9FEmsXNEQY0/ppg+a2BgDAdQN2hQNHaYYFL7EKeAnjMyNgDpRYupQrvjDmwAe5gikTizjlzzmLamqeXL5bAqqFHi/DR0fJHT45/9OTo/XXzJ09xFHAio78/A2ZZkwVvyEcDIfB8ljC4TQMfyMwKKJiBpgoAlUqlUqm881QBoFKpVCqVd503TwAAILiXCv3UdA8lcOQMdzOHAlBip1BKM+fAF9f49Nw/ebX55MX1F+dXz3f5umkuHZucd0CKMTcxsSQCKAAMJ3gJAmBxELLwwGZFAAjGcxShOynDiEeferYyEvBW1eR3jeA5bDeNcGiix2gUEpCMFRCJBiZ3N/KsljJyhmcsG1iGZuQETeTaIUdkSbsWuiBfBFo2YdVI1zRL+J9/+MFafNm1qzasuni6xOkKR3EMD4hAhDUwgQV4QA6mmH+FG92W9s4/BxZM5RZZaDJ/nQuT0T7HkbzUo3y++TB+OElQNYBK5Rth/wW8+427x/wFdJBO0zmH3+uHXnrsMpdcWs7LnQY6CH0p18mmDnSAOKPNCBmsoAGcwGmy8r9OuLjFxcZvd/m2z5tdf6P0t599uQHv+nQ75M2Qbs174x6ssUvgHYKTQCJChARwwGYABYTAMVAQYncihpllASJbcBfLlgft06Cmy1V+zbLs2wTZuCGMg0Ec7CY2Jis4ubI5mZIZmTGrNUrBAXCpyE9+TW4Ca1XDkGJKHbCWsBRe5uFR13zw6Pj7j4++f9Z+/wwfrXBaMmkcwQZ2FTcQgRkkSJN+PBoQlcE+GmdK6gRApVKpVCrfQqoAUKlUKpXKu86cAVAEACoCwPjPx7oMU3nkaAuAYIBjZ5rZUiAOIkxxm92kU8IAXAMvrvH5Ob7a2v/tf/zr51nPN7fXars2pnaZmmYI7Q7iEFCAB5igtPzDxDO7s5MYB2MxZh9LUE4oBYtJADBl6N1Q2W8XwWyRUiQyQnZP6hnEsaEQzMycyOFOMhnwZ4YFA1upmATiABXXYMaeOCty72kgTexgt2Dg62Ed4vGqO1rFs3X39HT5/tnqdCX/5E9iA3TTWECEC6yDnyC05e3cxlq9G9wmEwkcRHgaOGrT9HdX/x3//4PaTZkdEAJob+t8XwO4d7MKAJXKN8b47XvoSzfj03eQfBIA5kzwgwfgoVeKhphKf/04BTClu0/TZUX8pVFKKOeOHcjACZSAHTAAA/D/+/v0apO+erV9frG5uN5dbtL17e4mJ193SWBgY7hEig1CNInGkjlo8flxBhzuMObMweDz52J3ApOHECwlz4lcWyImkHly79s287f1/EIw8SwGcRZD0CAOchq3O7kRlC2zKZuRG5FSMLAXVYYVlOGZoB20yX0chthvuj4dCZ8tV6dN/F/+T/7y8QLvP8KzBqfAopxNdLcWgvbIGWoghghiA7A7nIh82vds3mWk7BhG8EkAqBkAlUqlUql8K6gCQKVSqVQq3wJKZbf8jb3/S5sMgJMpjc7BDjhMIRkNAIZF5IAUoIwMR/EbVrSJmgwkQIEN8AXwmyv87NPzn3322W8uLp/3w5XLrTQpLAfpnDrjxjwSRTZxJ45sKedBfTBRjxQ6iQ3LbrcRIQrkrIP3TkoNU2y2Gfqt7dAUR5shDgOczIh9aoZ19ykkGQcCgA2RlEfXI5qseRiYSyqM0ZqDHezcpigO8SyegidBH71vfHu24HXnT4+7Z2erD56cPH509OgongKPgIUjEEr8JQHiEEUgiBp5hmW4gRxu4GYniyEg0JjZiam4lzNk9mpyqMIy1HO7CEZO7u5uZpZVVc3saLUG7lYQfawVVgGgUvkmoFnuvZfaDdzc3JCwiHAQZnYiIYJTv81CgQNExiExBdQQwjQ5NiX8ZkdULHyAKZxQ3PYpqFAiZCATSv6ITcY+PXAOXAEXV+mr8+svXlx+dX774nK47v18awMtMrrEjSIqRUcYBENIRmaTSlGOnk5jkKzTPmUYBDFqkgfjWcPQ8fDCNHnKkYOdy0FVCX2AfmuPP+J5EeBp8MHIpaGWTDy7qnfdcjDdaUqeVYgaDo1wDJ7dLCtlEW+isw2pv6Ld9YrzSodj0qdt8/3Tk59++OFPPz778BgnQDNKyGiBFrlFHz0BedKJAygCwYiUkOEOo8kBiEDiKPL/vNh+oPvygzMplUqlUqlU3iWqAFCpVCqVyrcBG+urezcIGispSsWt3xVwmMNKvziPPvI5IjES+TD2hhMBwUgymgxRhNK8uQVugK8yfvWy/9vPvvi3n33xm/ObDdoNdz1iwsKpcemEO+fm9uVzrJZxfbZehkjIW2xuhrTddV0r5EZZbci2M86hEQnNVuVb7NEMIgsM2BTDCFJ2Axm5M4xtLOiXflkjZDYtpRJnpykqGWzFadnZCQAVox5yjlbyA4yQg2u0FHwI6PPNZUNpGbFqeNmEZSNtExbu/+Inf7oiXrRytMTxEqcLrBkroDkIDCBLNmw9pcEQlqcG8UmEgCkD5Ha0iMC0V5mPnZ7kFou1BLDvAwYB7n6/H7kKAJXKN8koANy5Cyj9/lOb+FhSB1COL8mm0myp4o5Pud6mUnMHSzl9EIHhm5uXkYljI80CEhJBgR4wYAtcAZdbXG5wvcWmH7bm/+rvfrED9UPeDLrp7TblTcLgMaxPMtpMTeKYSRysFJShPBy0iNskAYyjBUXJpuJBRCaGUEbKMMoDSuwEAzsRnA1hPiyxswHO+esMzt5tCHkhqnnIg7KFwJ1wwx7Uabfr46JbrpuwQHLcbIZ0c43bm6On73ne5bSDbYRyy33jQ5c3Kxq+f7b+iw/f//MP3//h4/ZZwBpoS8oAEIEAi+gjkmCAKwA4gwjeGLVKoggGG5AcmcAEFkBK1o3zoYaNSZByjAOIlUqlUqlU3mWqAFCpVCqVyrsOOeA61jeoeO2wA8pj9K+O/9xhgAlih6bR2chhABWrhgyCwRVQUAYr2MBAvN25hAUClYrPOfCl4UWP//qvfn6V+VVP55t8ucM2Qy3smOMHH9y6Djv1QWEObik0IYiqORIsed5Be7BCCBKhDfxbKwCQgCOIS+kfbuPKhJab5F7K92N9BEamAIxKrZ8VArBS8DHcl6aIXxpfdhzGANzKSwWFuC1CCNnJlNQom1smc7Hh9Mhb0UUMx6vm0dHi0VH3eNWsG3z4qFlHHAccAasy7gE0QAvE8lEcbkaaYSpuixhgBh1gCubpHw3OgwSYu3sJBWaQEInIYQEIqBkAlco3yx3JbTb6L25vqupu0+mBiMDUaG7IYA6z8R8LpAHzNmUlBotLIC4y5OjdXw5AZSDsGrjM2Ch++3K4HvDqtn9xs311vb3a9P2Q+xwvrmHUORMJuwQXdpYcaJuzEmcZS/bgub7MIJ5iBgzuJTOYoAwTN/IyA2CMMtYmBwo3O8FBYIYLIPAGEFC5yXCDpbGc/W2EMmSAJqjDBNJS6MCREEU4Z/U8wHowoaWuaZdM+uWXraZAGtmOGnu0is9WctbSf/5Pf/ikxXuMM2BRFJLslnYniyhQQhaoIBN00mAYIEOjEEVrCGXaI6N3ZIwCAAlYxnMDxEB767lp6o2kHv8rlUqlUnnHqQJApVKpVCrvOlSK/CjFFHaM1X8v3giTBuAwhxusgay1oTy7vZSwxuxkRqowBcrlZCwRFlgBYae5d9IQFBiAHvjMcb7D51f4zcvtZy+vP391dXGzuVB/FeOuiRI6l6gI2cWM4IQYQYAbbIArPAMGCOxbLgCEFlwq9QpkUIJnIIEBaDHfL5VxAsSNsxXDbAM7xMdUBnHisUGfeCyNgUEK3oLy5M3BMIYzGUUEViIXViJ3KJGz0y7nF0RbgQfWhdgioBNdkB13tG7p8bp5crx6crY+XS+Olu2x40+jrAAZh0LKGAIEMB3YkqgJspgRExiQmGUxIBDcx30EMskA95pAZ2oBqFL5Jnjwu1aK43Ppv0zuEMhBDXLQLTTB4ObKrAgqbBxZGt0fxcaK/y3wc8MlsNnq+dXti6ub5xc3r252172fb1NvYWO0zdRnyk4ZZL5o5Bn50skg7kQm7qQmnpCdHVQSUKbqcPGiA4/ZJOMpy14XANgNgLGZhHKCK58UBBADAgMQQQEe90cyM+T+2y0A8AAowKAAEnCDMjfWJ7AzeyAVZNJe89AN6WwYHjfh7Gj17GT17GTxvUfr7z+mZws8BVqgKYf6nFvyTkKAAj1Bp9mL/d/+DnYEhRiiI/iUJpwxGJTBABVNWMDFaI5mDQAGn7Yyy7c346dSqVQqle8IVQCoVCqVSuXdx+C5BOw6AooAMJmujMbKAEb/H4tATIAxMNmzCBxQNkX5q708UktQrIAbLBjsTu6uzCnbJulWfb1ue+AK+LLH55f4/Pz65dXtq5z+u5//3Q2H3nlHYZBFjsvcLHNcWp9AEVKaBR1q0AQ1UAv/1hYISCAHAgAN+wIaAYcllWLpY5BkPN1jhCkjgB2lE5YmAQAAwBm8A+ViEwQnOMMCINgMo3kDB0JggBkgxIURenJ1S8hbz72lDeddRI6cougi0qoN60WzaJtj+H/xJz8+Nm2buGziuouriEVEy6NBRPGGFoBHq3BPEJucfxjE4DD5PfDkvnEoA9Tqf6XyzXH4RSulfx8POsUfyDPMpvo6wyKI4YAYRIE0Cbo3QG/YJtwm3OzSZkj9kK5Y/h9/9/cXoF0/3G7Tps/bpH2mBDFuPCwoLCi2kAVCcGJ4O2wblAEDwJFhGUigjK4BKbiE1jtKSq0zXOBhWsAiOxscc9GfAPYptZygcTpd0PyHKk8SwiRiljkAZ7hBv9UCgMF7CEMihAGCWTkMSxMlb8KwCWnT6LbzoSWsLf/z7//g/eXq/cen7592T1d40uIMaIGbm34htIwSA4sZERG5wMl6kKLsP9N5y8f5v/mIHgCwlzyG7GVXQtGExyQbAOSjDAAYIYPcAVBAFQAqlUqlUnm3qQJApVKpVCrvPuaYWul9FAAOHY9ns3YajekVVh4fQOwsmYLe7f1jGCPz2BXI221mC8JoJXCQyUyaU/IcaGD0kzXERnHr+PX57reXFz//7Vd/9+WLT6+GS7T94sS6k4FbcAMKkEgIMHdVpAyR/5Dr6x8aKQGJoAyae2czyEE0JjSPRv+TYb7uQ5vL3eRczHLGDOA7PzVwmt6LplIXAwQOcAaVKM8xA5Md5ibsQhAq1b9Bc+82nKxa1z7nTU5bqDJpFFm4vi+8hi1iWHfduotHXbMO3In/5OP3V0GOWjpZ4AjopskABiKUxmxgJ7i7kXkrDR1UjF7vTa5UKt8ch9V/B3odnImIfWz/h0/qXTHF3xU/ny2ue7/N+vNPv9gp3WS73g03u3Sz221TvgF/OWBDQd3UwdxQbGLoOHZXN1vihkJL0jgFczdDciaOY+qA+1jrdwUZLI91//Fss08o2B/u9pEiIB+PjQDKUdHLT4TGV5gzDsox1h1OU+9/GHUFZPhkofYtRRUxkAiYHEXPyLChsZ53l+328gT9x8fNn7735CcfPfvo9PjD1fIk4jRgDXTF3D8jZG1bgY2DF5a116wGUF53oWhDRlBiLSHKAKbivkyV/SLDTIlD7MTwhxIoivJNedpiVQCoVCqVSuVdpwoAlUqlUqm86ziZYzCg1GbZAgCy0XBm9Gg5DGWVHuEWrIaoiBlR0fjYHAoB2BAdMgoCGcTesAJIQBpCTsXlFw70O0RB0/iiGSADOAMZuIXvQBfJP73N/+7V7V9/dvFvv7z49Eabsw9uLQ5Z1CUgMoTNB08WoPxtrRaTU9SGjabaVpEBxlzmKZ2SDcUGgScrDox1K2Ccu4CTowQ3lI5X8qkG5o1DABhbkQ6sCANQULHMnqpsAHLAsIA1xZpBiIjdyYiM2M0G05wtwZXIiSjArd8GeEPUBmrJO6EFaeP5g7PjlfhJ156t2rP14mS1WLZywvqTpR5T38SmQWTwQdHf5+uYw4G/rRu2UvnWMM57let7Jx06uG4D0pCGK29/vpFLk+1OLzbb85vt+W1/uetvlT4/vxoobF126r1Tn31wzy7dYp0h7u5ORCQcRCJzyMm8hPE6ucLMzDzzgDYhZACjNonJ6B9CzgzAiQA2BkCUwLdjBzrIwGWOzUCOUEzFDjJR5jOaF8sahpJbSVnHeLQp7v+hqKTGnuQwZPhbhhhxRkPRmAyakYlzJ7riNJx//vFa/uK907/88PTPHq0+XoXTSB10BREgAg2shaFP2O3QJyyWoLHPP4eI2JTsF1EjmIMzsxIOE5NHuddNLI8mgg54hE9DX8CcJlRMmUrku3ERwg1A8KYKAJVKpVKpvONUAaBSqVQqlXcdJ1NkAKXUwhbmUgj5QU1o/zf9gLhRyoagiIZoaOYISXE0CpnrRg4wbvJgLA1TV0r/KaHfYuhxcgQqPgxmRIloIAIoUlQKO+Ir4CvFVwO+THih+L/+1397OdDl1ncqTkG4JZLEsok88NjmeaeSNTUT3qk1lNBjmlMKD34KPGAlNBvQOI+OE1TEjtcuy/1uuN/U+HWIUdQgZXFo6mwlc0DhDnaiSQOYcn2LFjCWsUpYogFG7jwZMbOD4OSAi6OFhyIqGBnInNwog70YNfvoqW0ASJtFPiZtsiUzc3cicCAiSpaInZhZiIicXUBGcHd3JVdSRc6iA2sKNoScInKENkwL4bbhLjYntPvzM37c+KOT40dnZ6fHJ0crXgDxIFiYp390kCtwRxUoaoFjNKny+RfOaU+84xrE2G8Svm8o5HT/jt+1yWh6iNOosNx7wbuPdnKbUjHvvc2bqlql9EpjiMbv3pv47j78Ox48Wp/PS//1l3e/H98Ajt97WaZDkz3wGb9uKX/X3yOHaxsPHQTGF+ED05h56Usj88HbHy7r4TuUx9Pv9rSajzhl73nDq9nBIw+Waj/ANf1wdAmDUzFhJ9w9rhfTsfmYraNRO7bAAGwdV5t8cXX96vz81eXVy4H+9twuvduloR9sqzaYJ0hCyCFmbkyiSoMQXMRJiITH0F6U44lrOWJ4lMbdPY/KgBCLiIa0DTcmA4Ayq0TGsGILL+xMTnBm57FYTwPxDSg5aDpIsqMopmEKQp+vlCRgLUdphk3VfyeYgAgHPmTOAJSRJL+lwExjOIG/4UwBOzybHG5bJxx8gcsmNpS5PDKU3BcKoOmw4JOaPu7FNnvpFBqzZbJo6q5qPXnuRE8WctLo/+6/+PMngvcinjV4JjgGOjfxTEyD9jQM0b0NARzG+YeLazQt2gVihNPOMZi763HbAObEOuX/7iOAAXEEN/Y8rnYvmQ1TZg/tj+w+GQ9OAsB4JhUE+vZa/FUqlUql8t2gCgCVSqVSqXwL8AMrZBpdEqZCEe7VE4vzsvpYf6Cp4DJaLmCK8ptrpCA4jQU2mgvWk03z/u9/KqU0AFyM7Y2QeG8wvQOeA5/d4Bdfbn7xxYtPX169uNnd7vTSmk33dIgrFoGE4kFcAoIzuZV+QvKDImnuOiLL2TSVnkQmhIgg2A1j7c8B59F+YHTMR3FBml5tKhc+cF1Hq4rfDyo1/sM1PG6U8fYcduk0lSbnleaHv2hNvkDT1tzXrHy0SLKDLbrf6PeuOJNFvlNwMdsv3/5z3S1/jw9hn+YP4HNr7dhgS0YOQWp5EO3dcoCvm/Zk0T5edeso/+QnHy0Ii4CjiBIk0AhWwEdAO2kDmLSB4NoQUQmctoRcrijgWK7ApVPVAYLCidXdiRwMDsw82UyMQcvzBiCCYbzpgCrUjIg40OgbkqxhKuvKiUpJj4gxV2H9cFVD3AJ68imEeS76zwLA4f1l85Vg7blceDh/g9fLxwyKeGAPAuyhnZBYJaTfu57GjjgfCr4BnGAwIyv+4IeX8pDUxg4khb1W8SfcWQmHe6yn+xrAqCTMNw/ewQkW9hEa++/fPQFgvN8pGC1mg5jX16u7lfvdS9mes4IDcYlYz3CHEESgNn4CAYjG67Mnz7zfmBksE4zchYjcIAAmnx4DNrcAgQUsCAIRUHTQ4JRpzs8d+6t74Plk37/pcd3jJmGTcQv8zd//9jrp+c3ucru96VMGuQSTduuNIpbD0TSiNA4qOciIHTCaVTe+1z3/mgR3Z4s5uY4u/wdKzGTjM73UaFY2bco8F8f3b7LfGlOBeXyDWR+ZK+/7g93Bou6PlUUf+L0h8DRw4NPZYX+sPLhnuh6meIIi0DqNoxdd15gOlga4RkJgiiLK7eVOIc24wzvBFWYwb4MEeAALOcxhalnbvO02z094WHXyZN19/Pj4x+8/+vF76w/XeAp0BzEt0YrMACsb0EsS77QWMB2yCEVKKad1HAqi5Xtyd12NUjSmFIkSRXOwhuervr+vrHCbNkqt/lcqlUql8q5TBYBKpVKpVCpvBxVtYe5hJXeCEhLoZT9sQ9wIXRu+uMUnLzaffPny06v0b74cbqzdDTm5OjF3XVisqW1vc8oUjCUzGaaX1QG6jQKWaEzKMDXA4KXkxmP1fx4i8Lkf/XApX7uyv2lvJQB897Bu2aolS8nTwHmInlpY65l21x35UeSjtjlehOO2bZt4RPov/uTDFeU2NuuuXbVYt1gC7ZQtHIA4JRsIjGA3NzcAiIiZmQIRgYWInMjpYDs6l1qzlFKXubqV3mRzd+hquXK4mTk7TzuA33GvmF4JAPjQztqmxzAcPhDynTKWH5T+D4uLpZ9X8r7QfKf6z3cqcWNJGg9kYJSHHQoA81WmxE2e3FB+52VxVPlGHVCMzF7rrMdrcxyF4EDWcfZletx0ZXrGvXmIEk9+Z1JnKvqTvfZ4hgb43TefP3/5gk/agFNJ3m7ubO47y2+vfQa2g6kRc5A5MxFh3H/GfVDdHe5G7BIMPPeAT4tj5O7uMHV381z66wGsV8dOUIy1/jTliiSMaSs3PW573Oy2fcobD//9zz7ZeNimtOmH696uh3SdbOek7apH2BFniiYNxYZi5BC3m75asryZSQC495Xx166URztK4oERnExLsjE5yGAKdiGPQuJGqq7aG+WwADcQArPA2VRURfNR23i/zZudDTvWHJi62Kx5+ItnzcfH7ffee/y9J8v3VzhiLNUXOT1umwiXMuo3SfqjG8+31vKoUqlUKpXKfxSqAFCpVCqVSuXfg1IeU5CVoQEnKCgjlmmAHrgBLoGLW5wP+NlzvNra8/OLr16dv7i6vOrTJmPHQt0qhwax1dhaiEpBQTCXbR9ZOAaJwYXH9nD33W4HlKzC8R85lJGZ9KEWeNwp3h7+zlOrY19HlAiA4W4D5+RpB+1Ze9HcIAXyhr0RRDJhRMc68EJo2Xar5eJktTxadOum6QK/92jZCpYBqxbriOIj1AJHQDu9Fx2kCgNjEyoMltVcyRye1l0cpwB4qgiX0QpVFL8SdmIGEczciDyOzkOlAjs1d8ti8cCnJUoI8/5zaNBxuJccWsSkg+LhvH+VhuppzGL/RCNkUp27ZecHTx/3sADN4wUb+A3WJPcv8c3vzeQP/71A982ZCuY+NtwfFtfLDM7sbDNfMphd7q0xjPM0918BAAHR7myO8Vn3bu4nPBA93REkJnS3mz8FEY0fh734uIAZ7m5G5uO+V4ScsVHd4Q5zh9zuFNQ6E5NwkGKJj7vzAfPb98A10AMJ2AI3Cbc9Nhm94stXm122m2G43u4ubze3m+2mH3ZZr4ecAQMl42yUSDI4IQ5OJi1Ci9iBI6QxIgcGTW/TEf8d5IFzwWsV9UkxcogxSoIuWzHBL9HHvOiEnEHs5maeBk05m3LbERGZCpRz5tSL9iEl21137ivC8aJ9crJ+9uj06emjs45/+pTPGpyucAKsgXbq+g9IMpX6fUpZAFDV60qlUqlUKm9LFQAqlUqlUqm8HU7QMcl2dLSf/NMZEEW8Huw2UxahBkxQ4Aa4Ai57fP4Sv/nq/NdfvPjk5cXLbX+RvOcmSaOhyaG1EF0CIYq2qp6yKtyYSJiInBBYUDqwfbSYJ4cx+pDHAu5Bn/Ldgs6hMQ4ZglcN4A2Qk2cSCiIUCEwGT+SZPbUNwzNsMB08J9PBPLuaDc5EgSiIBKaGKRICfN11jfBRE1bLxfFysVosF208IvqffkRrgwiagDagIXQHgwIyxQxg9lJKW4YyiMiZmbj4v8xzKLOpdbkUaAPj0aKF6KBb/6HfeykMFIdZAJjeF3d3oXl3Kbu+3iv9zy9294nsyIwMz8h87zGA3zWzn7WBgPBWDb5E32A/8OwM9rrjP4NezwBQsgw9LPEXbDLhwoHBPQBBEBD5aCuEqYh/77mYJx6Khfz8swORYJ8GcvCsxtHoAE8PfDYJwDzt4eMlG/huBsm4GrDdbsqBiKgoAUSAUfSw9IOPppN7T8LkkOboM4YMVdww/upTv4Rv+3S73Vxttreb7fWQB7Wb3S6DkmMwz+aDqZm7W9u2YCcScCQOxBHcgEKvAEWnAIrqrAZVT8iIXjvE3wTBGJnuCEIH6vF8df/VZHIu32kjTAIAQIAqAJhBbXQTkhDFG0qkvaeBch9yCjp0llrkk4BHXfz+k7PvP3v2g/cfvf8IJw2OgTUggDl8QFBdBTtqRJDmLBwfUxOKlR/La65NlUqlUqlUKl9PFQAqlUqlUqm8HUqWYQ4lmMDCaB9scEZ2QICI0IJIgcGQDCmOwZVb4Erx/BZf3ur5YP/qb39+meli0PM+Xe7yNlPvltCdPP2TXills5IFSUimWbWJERgb/2dffmVNkpXHpuOp73bfhV3umSsmRiFR9DnksHIXcgnW0Ohfog4DskNB6q4ljphIQUbFUJqkW6zVCZZdDWaumc1hpv0uwJmoIQrCgZiZF6Y/aOMatGxltWiOFs1RG1cNd+I//GDZEDpGJ+giOkFkNMDq3ogAALhDZbSFsnkhyUHOK1qS8+QC79PTHKUz3Q/UAge4GbjJc8aAHxSqAbzmh+2AEvRebRgHTz/8kSMzFJqxn1GZC/338omnN6LGwb+3rbYD4De06P8DwUZ4yICIp+yQw0sjZKgeSm4AHhIAxheHBEj5Ur+WEH7/FebYUjq4//AFXxcPgqPRHjbsTYDKJQEcAEyBEtPwBtmt907uKNERTOV4A6LRy//O8ihwCwxAMuwUu4SdYmcYHL/6fLNTuh3suk/X2+F2O2x6vYF/sku3ImaW3bLa4G7uGSRtB2ZjIglgJmHmQOR5tyFYORqawU3MABeRCBcigQcGE0mJ/h5kcFJUHoKQoyf2XG6WVJv9jrTXkPYCADzamNJ8IN8BSAksZS6EjQQUQlhx7p//srFtdO0Ex408XrSPu3Da0D/70x+dNfTeqn26xjGjm/TOmBAZDZfdy5F3QAYphEAGYgdnkIIdTJAAlmq7X6lUKpVK5W2oAkClUqlUKpW3Q8kSzKACCPJeADDAxvxXIIxt3BmaM5ps4s6NshSPoC2wBf7+Gq96fH6x/fTVxWevLp9f315v+iuVCz/uueUYmm4RugWIdln7nM3M5/qdMwByMlHlNHuUT+EAUym2OLpMpinkbMRVAPgayEU0komZKRQwEoIUn4s8NmBLGcRgIhCRDQOI4KWWSgyS0h5uNmUOgyYNJpptv3rewiJTK9RF6sQXlBvSk5Y68XX0oy4cd82qi10rHYU/+eh74pCAyBBBEAQCExoqchMwlXUFaKbMTGBfby4l3oap7KPF06ZMrjjCQFMFkO5X8DEJSPN+ZYR74yOvF/1LcZhgcDa2TD6Fdd6pH9JBpfpwnoDLAv8+CQAOEJz9937sW18efKXuWxARyYPWRFZW7EEF3w4+5WH7f1nlwYkdcHayexm0r4sBZcOVDWZUnrW3ZNo//kD/i6aEBNCUi8sGOLEpimfOGPBMwNSzP9x175nb+Q1IimzICcmgCoX/8rNPd553vd7u0tVuuN7lm0Q7pcveB5ethyIM9OrZfAdePHuaeCwoO0qkOoyYmA1Fc/O90OAOEUKxW3MyAhhGALGSO7nC1KWMSjGDNYVUBYA3UQSAkvkx7m8AcGf6xADcEQBm/XGfzU6OwNyE0MZI6mnX512fc17o7VO6POG06uLTo/WHj46/9+Tsg5PV4w4/XGMBLEaHHxdLbJkVGKKEiIBpgCSPsclkYMwCQAYbAoNiFQAqlUqlUqm8JVUAqFQqlUql8nYoIcMUJoBAA4xcUX6jKJG8Q4IBiOCIUiKMxcqAYDSAepZB4kBj8+wr4MUtnl8N51ebq83mpct/9XefvTJsd4M6cRNVmuzUZ7SrIyVWCg4BTdm/ZPB8YApe/huLq1NxdixpkpMTqgXQ10BOnoQolG5iESEhFibGbhgABZWIVxtt0GHYXYMUxGAul+XptutBTlx6/4MQE5GxeAwGh6prj9yz9pyTWD9cv2zZOvGF+KKRLlAMHL1Z+HGDponStm3XNotWmiBR8OM/edQEdBEhIDACoyMsgDOM3bWTDDUOEPhk3XHY1C/lwbNpz/5HJaLVuJRnJ5ehUjDejwjQVNv3w2kDAxg+9axzvGv7P18etKofviBPL/t7FunJv6nyf6mOuwC4bwBEDvADxkBwlLmRO5MR5ZL21/f3GyyhzFSQ7VcUYZ/0S3tLFicAVhq3gVkAICMe88DvThIYoQf0YB2Xmr4CgnEyaS67GrADzktTvyMrsiNlDAN6xb/5t59l96zeJx2yppSyesJwbRcJOWXbZd8OulXaKfXGzdFj5dZCNGkhC4RIIgyilNnU3dXNLGc3N4MTd627u2fM3f5mgCAswTJ+uUjATBCCtBLcYUUYTepO7m7IFLVaAL2JYgE0nQsccy7FXpq7MzsGB5yomM6hKJombuK+u71phRuAVD0NDF+13VnI/4ufPjuVfLJaPjpePT1uHy9xBqwBBhpDo0NjQ1dkxBIWMUSA4QpLQAIDTSwxA6MAQJLBCnYIAQEsdfNWKpVKpVJ5G6oAUKlUKpVK5e1wQhqNUlxgwQ2ucAMMKQMEDuAAZxChz0g9IoG8WBdABCwZ3AO7qeiWgXJzB1wAvwB+/gq//NUnn3z+5cVmt1UaPAwULHSZmkwxkyg14Km065iKrTNzvZXvLz15zVD8WoggxU4EgLvb6DziaAREc0c9ADiDUifKlgCYjc5BbuTuQQTOBzG8DKAn+GoNITjgCk9wJUviGqDBlb1ny24Dm7pb0JiuJFgnTIEhhMAuDCbNw3bZyKJr2hjbKE0TFl1zFOgvP3y2JMSIrkHboYvoAgKPNTi524bfAqd3Q4nxxgmAMjfgYRwjmIuH43DDaD+zv79UDwVoS6P+vlO+XDcC2Z37SxFcdCqF/36XZaN8U7BBHPR7WgBRcWMygF77XJDxcx1+OlKgB+kdYeAgU/lurb8cLqbBHrCNMyl77k0Y9MAV0B/c6ZNH/xWQDbuMXUK/w25AStg4/vq3r66z73ZDn4Y+5X7I2z5vhrQ6OlaDOoZsKWsyVfXEQzxClkTExkLcGAejNpNkiJJ40UGpXALqdHvTjstncwQxyLJqySJ2dimxw4BxTGjMGc7uGebwSeLIYzoxE48JxuYG9VHXqLyBsbJ/1+prnx9zeIUBE9PgRl7q/ho8B9PoiVMfoR28Y5yuFh9/8P6Pf/DsR0/wQcAJYUlj7Hkoe6pjTQhA4wpTWIJmmMEcWRBbNAFwkMEyLAOOGIBR9clUBAAiIKLqO5VKpVKpVN6OKgBUKpVKpVJ5Oxykk7sOjS3VBjeQjR3NNLtpA84EG+tR46PZCcZQYnVkGotxs9XGFvgtcFMqd47PX97++osXv/7y4vn17qvrfuPhRsPW2ULL3Sp0S4mL7S6BhEicAIz5nDBCTiABBKMzDUEiMXx3XQtkb4TecP80UTH2yE+TFuIq6AmjpzY73zfQ2L8CAegD5xhGAWDc5mPWw1QyNsDIR08OschDKxoJhjl32o2hhCyuY6onfG7O7TRxzu4qoNiERdus2qZtZL1cMmlD1LVxseiO1+vVik8Z/+gUCwMRpJgL8SgSlKTfCAj2jlGlnC9319OBbGAEONyR1NTdYbQKKzJHsUkqZUcjwDz7NCug8DLLwk6WJSvb/h6MP+2aJWCEO8Y75SO/YVO+aVu+aRM/8KVwooRo96YCAAf6oZ8mAWieARBHVIgXcch8lAnYyESikxV3qHlmwRm3+RbsRCQsNKqFjNdK+Zhq93NHP4AMKJAAB2Qu7huyQxVu2Ap+do1zxc2NX93cbDbbIWkCzOni6nZIetsP235IQ1Y4c1COO2kzC7yY85RLUSreQVzyR2yMImblbE2vrOU74fNk0jgCQvtZJVARAELKbT4IqBg5iKYAGDZ+ARAytWMA7PR4u9OxPm/ug5VVD29vhKg7cjdkH6VrB6BwhYSDs5jBFGC24bQl9Ju82+p2Izp0ZGuxJezZUfv0uPvB06c/fP/pB4/iyQIt0AFPgfZg8GgONg8lzNeNimJdRoWIwTDiySStzNJNZ1LnYgFUDKHKLiF0xz2sUqlUKpVK5XdSBYBKpVKpVCpviRcH9YO4VJqyNyd3DqWxoA+wAEHHHt19RCfBydzdyIqr8hTJigS6hCU0DlFgC1wDl44bxf/wb766Vnq5tec3/cvb3cV2uO3z1vno2UeDUjbPpupwBKfimCEUG5HgBM3AkNEn5B3WzZgHW3kdMrDdcbYB4FxquyWslRzsTGPrtY1uFcCByfsU1YCxcXt+9cw+yN0ee0xPJb4rP0zN95nJid1BRg5GJndC5pJE7ZkOjXqcRSLUVNUtE5EQmkBByIYerlCFObFHJhFZmZ4N27V7nCyG2ja2UUTo7NEpkQtDhIIwMzOjcf3z751EgKi0X5d6HAhoAJqKfTJ9BpkkhMNPduhB9Nq0waiKvE6efuoHHkLivuKHK/3DkB+6+400zQPBGArcODKNHkrzdnUgPmQahMl2qbCP533oJqbyvR7cnyYVKM12PT6OoLghEf72k8uBxAxmltVU3RQGOn91oep90r5Pu37o+z4lvSF6GdobRk6WzN2IhCECCavl0WDeJxtyMoMDzAHCNCa+FhGCnaAUHGRgJ3aw0SxRsJMhzlv3bllWH9qMhkYp2P7Bh6MkKN8p2msfNraPM8b6rzlBp93dy8wFHexezjC+P/lUmSHBzYDQoY1oggS4AzlbHqAJZnAFcmAKLIGppbx9/umS8lHTnCzbR6vu6bp90oWj4P/iL95fC04CjoHlJHAH6BEojF9WnuRS5iJ2zaNCU5C1EbJAYQQuCSXio9BDY87NtKNMgx/E96SjSqVSqVQqld9BFQAqlUqlUqm8HeRT0/7UguqEUvR3KhGpe2dtzFbs828ctO8ih6cSbQkynmcICDfbG5CQiIWFyUIhJZnzFXCleL7BF5f4/FX/2auL55dXL3v9dKsbkmwwEHHgpqNmQbG52gxKbGBwgxillRARA25e3h6UHCt3IYMkcEYpVzngY2e32F4GYCMA7FDmgaJRqR3Pzktk+5r0nVhXcY3WMw2lwxrTizmIOBiVWifN+a6EDEuEPAsA5TrBQJm9VEGn/QeeKQ7xJENUdTTZcC295gEoe9okLDgRRbVws22NREhEgrCIBAaRMzkRhJyImEHkQhxc31t10Y2IiJ2ZGU7sRHj2+AkLonBspA0xRi7hBE/XaMqqpdH3u6ymEICxn3cvCZRMApkHZg5Ku+1Djd3z478hErAF8kOF/mG6fti7rsDuQKI4PBTkDCd4cajxscs5O57fIBtyRp8tDTrklLNlw4sXL9zhRgY3Q7GWSsRf3u4yibq5kxnU3Z3cYU7ulA2qmtVUVdV7djteDUymZT8om1YcTCTm0HEsQ8AECoHSQrdhEggNXBzgbVIFSjP+KA8QHAG0dARyA5V04nGHdCuDKaCSkO4AmSEkWijtt9i+7xsA+YGfUdEDcuOpiK5OUHYHlMvx1nQWZMajscECNFYB4M3I+vEqZeQE7RUpwQaGied11yIP1m889W6Z3KLQAumDtTxq5enpyfuPTj5+tHz/GE8WOCI8nvLGA5x9hzzABlY9WRxN9fnxaObjRMjoYXX4LVYep1ho2owyWQaVgy1NR2BgkuCkegBVKpVKpVJ5O6oAUKlUKpVK5e0gJ+R9w/dY/S8JiaVENZX85p5wOahvlloIAVyKtuO0gE2WCD6my5pPtukR3GQKSWCMHtgAV8DVFudbXO1wnvFf/c2vrlx2Q9r0eZPSTtEbJ+L26NHWfFAZQCYNx+gSiGizu60eGW+EMiTtJwCsuGCzHBSk2EHTBEAm2coiU5ye/3rl8c49wYaVbhrNThgN3AkGNiJIcASbFCKnEt6cDRtCngwwnGFTsdVAXq6TWymSJWo34RjUjgY4pnAfBz5yhgAsLCWMlcpHixrY4WoONTNodneCpZQIXh5G5AwQUTBrNYlnAryUZV1LQkDTRgYV5YAZRCTkgfKTFTGGYu8eiImotOw/efIEgICIqCQkE1EwX7M07jTBPDq8n52dlLEDETCP/wRYOB4MBW3bB+78Gvr+gTszYctIgBvU4IasgMMcF+fXXj6/GdzNHe6J/MY08xgGkd28/Ah48eKFEdzd4GZWHqBoXt34gEBG6m421vENPvTJiNnZS7mcmIBMoZeYmd3dAHcC2N0dFGMsZX0IMzNIhFjZrCFlKxm5Wd3MyjOhWor+YAbLtMOk5XAZvZ9yCDC5mdGhXjXPtTgi+7EhMFDK9GUehZChmb3srigxEuQYJNzKMnNzdzXbazeLxROCp9a24ooiLJDpfMgFlA1g8JSsQIAzcoQ/MMxRAQDQslu5O2m2lFiHSN6RdkLbyxcNvCFdBFrGuGxD18QV67/8T350GrBe4KzDqYz9/sXcPwIBWXQIpEzGpZKvYTzoje5PVAZH4DzK5IBPJj6GfWLDHQ1gkg7ExqGr/YNCFQAqlUqlUqm8HVUAqFQqlUql8nbQQRNjqf7PZhQ2FTWmnt/Zz5oPDatLIWwSAEAlN3U2AXJDUjiBCSSjib8LGMNOVSQHqMDCGCC8AX6d8Srh6hpfnm8+/+r805cvvzy/udilW6ccOjRLWqzRdINiM+gmGy2PMtcO2Tdh4LSvSDoTjJ0P3f+LBlBQkl4WBz3oY+HyTq/4nZfXo9RHHTuaMbb/MwBimWusZTmAIgCMExvFZH9SAsa9cI7nLcYpAzc91uAGzKNNz6gnlUUnEBHBzaAKVaiBF2OrvRCIAAKRkGvOk05UdlQAYLcWVMYIvJRlfXJkYYepQy1n8zyOIHhufCuTAFAK/QwiohgjlbRlIsZY6BdDqy6OufQ/s9vtyp2HBPiShR8yDcr57SyAQnigamzgjWmGu5q6zZcGX7SdwWFeLtUN5pl5Fygx3N1sbNwvRf+Uko63XN2m+5uMhXEIFCgIU+AQCAIWNzJidpoEACFAiXu40Vydn/YLgoSgY0CujxvdHKTQHQh72QTTxtQxRBdMY/XfHTa0edNYfyhcHaxcGsdZxvkVwBvGEt5MO+e+399Ny83ilFVqtkn4Orbgh2Y27hR1p+8RNPgoAAD78jHGo+6UFUHz4xlWJwDeSDDzzfUy8LKRRoBh59sbDJuQd0vYaRefna4+evL4oydnzx6tT45x1OB7YfT059nKPyOYrhsRmJQCvukYJGAOWow7GAFgEHycgmKdTpfAg+dK3s9yTEMAY9bOPARAAFcBoFKpVCqVyttRBYBKpVKpVCpvjxUTY2BsSgUmZ//y49cuJ7drAGNjLRFARFRKuHfs5qGbxMxU3FIcMB/9v4mczVhMnJg9sIN78BbogQRcAS9u8OIqPb/dXQ76N7/+7flOX276q4xEQTkqyYbiTXvS81t2R3+HMII9WFDG1Jk84QApMRAmiWe+f/75a63NhqAcDu6eDYL4YVXGzLKzk8+PtKkWNu5jfrDjGUJGA4R9BG6xm3Gntp2L6e6uqjADHBJAMqoFY3GeiMiGYe+1f1hwu9mBaJQTuJjKEEhXXQsyM3XLZllVyRXmrTBNHf0yvj2I6Pr6GuOzSYgwfSN0NxCMSIi8XJZycN+nw/jfcsluEUoP5ff+g+BEdsfQaU87jRj4AUpMi04J7kXWmwUAHB0djWM+7jo/CZTUnEhQkhYCcWAWA2+3Pbz00BuKab4R3LHuxiUYa6VjsZWbxkZroTk0wMfUh7Jyp1mKgvX9uNGnj1GOM4GKLwsfCj/7FXJwnQA4M7UPDb5g/jvrsFqbGVkw9uzfgSfB7O4busNnk5jpXWczpgcoAQBVAHiY1vp1f7n0JK5iKXo+Dni8bM86+bPvfXDSyNNV9/SkfbLGMY0OPwsglFXuRmqsTuYMgzkzBMUsDGXexcwWzfJw/c/ROPP1QwEAwIFb3t1Ln0XHg8QdAFyr/5VKpVKpVN6OKgBUKpVKpVJ5a2wMAZhzKQHnwwZYcozDAMWZnZLTXONg+BhrSSRwGW0P9h3lGGgscM15qpMDcgYGwEAZSApzgjn3Q3BuETsHJ6AHdsAOuAZ+M+Dvfjv88osXX17fXm76m91wbvGr+GQjq/+w6+xbAzmijcGkD7QbH9rSl+5jKJDh86+Uezfz/WAHxmI9ORwRdATEyWXI91oRAVPGdNmLQAYPqvGOy/3r3a+0fwuYsalMBXE9LLNtt+AAZoiURnpncjIPU8/4/K9oThL3Ty6BnERw9uwgBjHISahkCRBr6ncgxyifGAAmwKOmBh4Pq3bFAiiwAJC7RV8HtpqMjSCY+7udQbboViBzI4fC2aFuBDLX4cHY4Bjj63d+DSmlB+8PHMtnp1mlIAKw3W7vPdLd4dyE5l7wQ7EAUtViAbT/EQFIEgdQwmg6Vdz2GU5N0xnITQzu6gBBDTAKBDL3yUNlfjVNUzQzTXIOgSi6wAhqBTcryRDSNPNiTyIklMilA9G45oFpL91/moMPDFAW1rKNfJplcZqPaQcm/cWfBz38lpDmSYJpVUwCgO910vF+DlPj9/Sm5XJK6aCpJlxiY5VwuPIrhyz19ll6ccZp3TUny/a9o9WP3n/ypx8132+wBjpgAbRAAAgJwyCaVsEJDmcQlUQbOI/2PsTAeE4rZnYMkI71+j2EkuFNUJBNKdflgEjkPL0gHDTvRUUmKjvhGLcOBsDfYORHpVKpVCqVP06qAFCpVCqVSuVtMYMagR3lcq5VlYrtZFbgUwO4gVOpYjiYSigmGGCiOPu9jDgSjYYvrhCHAJHQCAKgwy2RMjtYAVUbVNUUTVjCoxInkEozcMjgHrgBdsAA9MC148U5Pv3i1W8u+//y51/eyqoEzzqCMhvEiBVBSZTYIVoqvGP5dW6AftMvTgf1QTK/0/bO9684jdYQB6v0fjfvdIsO3rHU+Eoq6Z2C8cG1O7XxsUD/dtVAckQrkxk+2jrNMgDZQZgDpoJUhvcHAoDfXezZBmq8omjBRxgzA2YzKRstf9zn6lhRAuDBtb0fc3vvE90ZPzBOxTJl8s8RFmISzkkBGPFcyHbAyDKSszHGOwGQMxGVgjjNpX+AHU4M6QzEDp+lC1fAbOiBEmHALCAiATm1eWjgcdom+y0kxJg2aylnE6CEHKbte6+vX3XqdqeDKyXh4KE98w0F/TfyRsFA9gszp/e6Q+5tlHHVsWIe15g77o1w5++OqW0fSLEZHD2Za3HNMSsaITctwCCZpoaYHSCH7hzG4zxAGRFikMUY3b18+9xHcQTOAZGM4D4vgGCyhAJg7uN8hhOJceg9gCY3pFGmulf0t/33jsqBJ2Os+wPTVEjRgMYa8Zz07Al2LejLi/JsJTQno++/Y+V/BrVjuXlf+i/rdOoTn/ziy7OU/G2/8vOxAvcPF3T/qoPcy9f5cC5kfxh/4K3vrr2HYcDoYeeiN32YyQbq4EAtbgQVN3EVZHZjqJgRxkDmld7+r3/y3vdP2o/ff/TkDEeECHRAC6yBALSuUVOwFNwCXFw97YgYIuAIElhx/GI0XTmw9Q4laEmSBuLhwX3ezZFH7zwyIO9nAByjCu7jEagY680hEwCM7OBsWwSAOuFRqVQqlUrlLagCQKVSqVQqlX8PzGms8dGBAFB+hPsFm3112wnkdLf1dX7u+CTHvpUSOGhuHQvRB55Cc53dS/lrjJP1qcdSp3zFOZcYwBb4N7d4PuD5+c3nLy4/fXH5+cXti9t8kVib9YbaLVrlJWKHZoUWHGBbY0vFyGQ0YRcwsxCmpuLMDmZmJg+23bxCMEgER4RIYC8lqqQYk43D3g+JDDj03J8a58fGXput50u5MnNQieAw1QFtDE4YkxV8Shwta54NUOK3LQjyvC2nDXd3K2Fc/1Pd7XdKIweCBQHN5LvymlnQvWLrSPgdIsadHzp5iZcYd61ZrHrj8t33Kbr3iDvVvLEEd9+A5c6gw/7xXgqjMr/I12+Hsaj9Ox93h3ful/kHy7hvLPySAVqEwzsbef8iB5Xl8VXszq15P3wTzl+zOg8mM2xKpJC7ktLry3zvrtezFhjzUW7/UqXq6xhnnO4Z+by5zE08Tg+8viTzkw9+9PZfdjs097K9SRsmMWP6RARYFkvBiuCBOYzBiKf9tjzyUKI8mBA62DdEpCyAu5vB84DsMOvWJ2SuaqOKAxERInJiMzNFSZAmYiIyjrxgy0APDLdIO7HNAv3SexluTqM9WYUPTlcfPzn54MnJ07P10wb/eIXF9NloMvefD8oyHqPLHJsV65+DNU/7TzFJO/tEX5pHMfaPPdhO+6PEa1NMfO+hd02E7OBsi1r9r1QqlUql8rZUAaBSqVQqlcofLf6QMfrAvAV2wA1wmfByg5dbu0h0pfTf/vUvr7y9THKZ+Sphq5ydMkgaAvn4aiWaVZiZt7stiEiCBBYOLARmkKn3juROauZOcBkrS0UsKW4PPpeeMiiNBbK5LORWqv+Yuun3FiUQDXGsPc2yhhs5ZMxMwKGDvwF5Ti6tVCqVu4jf+3uwRHAXQy7sxYxR0jCxJBhDiceHjXZwPPbj40CFoP1Mz8x8nJvVF54ir0FCEt29iKuaTS1DHaaLxdLMXMdsaYyWXKSDB3ggX4gdR5wEOwu65v4//8sfHYufRn+84MdLnMS9yU/z0J/Ah/kQlUqlUqlUKn9MVAGgUqlUKpXKdwsn3OadCjk1GTwAG+DWsHP84rN8nel8k5/fbl9ebc9vNleb/sqwPTm+AWWzIeeUkWDJyJjbxZFLUGawZAPUkDOyARJ09hshZhaOROX3Ln6ti9MEeWx9L92lZJPtvhWPGryhq7eMXxRPJTgz3w//dJARzLQKAJVK5Q0U65k7B6bRgGuaq5htzezusagczdiZAC5mWQ4AYvsDkT0gQDoAEZknqAxehquykLtBGDGCKTDIjVXZdLe5YtcIjmxRQhM4MK/hi8urY8bxsj1bLx8fL56sF48W4Sj4jz8MHWHFWKLEghv5IOqr0L0eI1KpVCqVSqXyR0wVACqVSqVSqXzXsGG4ISIK0ZgdMYETkAACdsDGcbHF5bWeX99cbzavnP9P//3/+7ZZGgtCcGk8NBYa5eamtyTBQpNJjIpNDSExttyYACByBpEwj32yOi/EQaijzQnITnPRH8UJ+vDmhAbPB027DC8WQ0QhzteBvTuHWvoaC5ZKpfIdhg7FSGC0+CcYu1EJ5abiqQUAyjxw8CmTgxxjqItzSX85vInR8z4oMU9a5jwQwEHczaHu7l4uPTPQRgQHgcjFs1gWTVHzMkJs4DxQHiQPpplNV8Pm//g/+xePyI6Wy7Oj9cmRnC6wJHSAAxGIQICJJ3LznNy9adbVRadSqVQqlcp3iioAVCqVSqVS+aPlDZYOBle4lqxRJzgxmEBS6lc2pWz2qimlcw6/acKXhhcX6fMX559+9fyT56++vNhcDLqjJnEcpNO48NBQs6TYNLSkbRsRiah082fPrpo9ixwY3485BSXW9DDvcX7EmLtr8/XyoZAb34qrjUGRZGAndgSSAA9ObGN0wljkUuurAFCpVB6CgCnxGCVKpAgAWdwJmcdk3SJEwiA9L3QKSR4nAABMFf8ps2R+RXI0SsQluBkAjN1AZqYsECERKr5BZlnhCKI+eBp82CD1Ie8a3UVLje5OG3nvdPm9p4++9+zp+0/OnpzG9xjfH/KZ5RhjK0KToFHyy+EKcyoBKuRgBskcK32PBy3jKpVKpVKpVP4IqAJApVKpVCqVP1oeFgAclnpXU9XyixCxiwgz7XabwBxC4CgQKW2qmZqvEK+BBGyAG8NVxnXGreG/+au/u850vtPzbbrYpdtBd9nUutg8JuooCDMzc7H0UajBJz8fx1TTN5BSOMzG3CdL4m6kZLkfKnTLUEzeGgY2CgYmjgDblG05lebMPFcBoFKpPMQURkI2RXA7wbgIAG7imWDsIDg5HJKxUpL5+ZNfWbl+P8XbiYAwpTSXbHMtAgMzCTkhA+amnlU1salubhuyVmjdhtMuni3iWSdHwf/lf/qTFeMo4DhgzeiADlgDz5CD9wAAhqolzTlns65bmrmqliR1ZhYREubYPpi4XAWASqVSqVQqf6xUAaBSqVQqlcofLQ8KAA4oYHNVnTAb519dXgoxCyKTBGZikIOlz5YlOjiBdoSdYQNsgVvD5YAXN/jiov/y4vqri+vLm9uLzF+muKGY3QwOIg8BQRBkk5MylEavoDEtkwIQQTxqAKXX1gFjcohBjMVBPnr9O2WVXllRCnWAExngxDT6cpRW3JLICSO4W80AqFQqb+A1U383kJGDUS59b+/jItoCYbImMyUom4655gY60B+L54/zJC2U6SuDZ4F2gaDZU0+a4RoAEVpp+pDCmfDJevXs9Oj9s+P3Ttona5w0WAsWwBLoGJ0jkAczttQGhimczE2zJXNTqNvxyQlmv6HysQgMCB6s/1cBoFKpVCqVyh8tVQCoVCqVSqXyR8uDAoACO4Pz3vbCAVW4YtEAU22I4KUeRKY8DHBCCJAAZiUMQA/0QCqxAcCtYtNjM+CS8H//m+cvs17c3J5f32z6YWuqIhaaJJJJknBidiJQabwVUANIcfOHTfUyIxiLQ4zJiwZAAJx8kKx8kAxMDhDIxyqb89ix62DAACWuAkClUnmdUuXHYRQJ4Y5DjhMOvP7FWCzMxyItGgCblup/eRCVMaTyZ6bCM5DhKNX/YBo8N6aU+qhJLLdE6645Xa+Oj1ZPQvjf/tlHJ45lg0WDdcQC6IAG6IAWaABxwAyakTPIrWmcS+YKjYHoAIDtABKI7Mv9GSBDx9jPLxxQBYBKpVKpVCp/rFQBoFKpVCqVyncLJboXiTv/MvRgkbwB4raH2zgsQBEiTjBCImSCAnkaLHBgA7wALoAr4MUNPnt+9cnzl5+/uny53V4l34C3Tjtm5ZbaJjQdpNsNpBA4mxmcoA4FnCR27m7myA4D1GEGB1bHYzWNCKH0/TtccXsJCYjC8KBK5pGZQtioK9XQy0qlch+CrQKbZjX3wC4hgzwbcsbqBEYwh5ajm8MIbtjdgAFmCIGBQMxERJp2IIcAQqBSk0dADrSDbnRINOyCagdfMJbAWRvOFt1HZ6fff/beB4+7p8c4Ak6AR8ACoKlVPwACBEcwsIPN4BnqcIMbWNKyGx76aPNB/vDYR0AEpNb6K5VKpVKpfJeoAkClUqlUKpXvFk6myON1EAAb83IZB2LAXB8KQDMkdh3rSEQQAmDExX9fJ8+e8vQMDMAAZCADt8AVcAXcAH/9i4vrTC92w8ub3fPrzfnN9mqz2WXq2iM3AbGHIKHhpuWmcQmXN7dZIoiNxSWUpGJ49KJgzBWyDPRbpB1OVgEQz5ST9wNyEgJJ2FFTBYBKpfI64jnC3AY1IERqG4qNUjCHX28hDUJLgRhwB2UoQB1ACe4wJc3kKmps6WS9Is02DDb0mgfKGW7Cw+72q67xk0X3aL18cnT8ZLV83HXHwn/540dHjGPBEbAsUutU7p9TeoufkJQxBXOCsRZrs+Lpo8ohtU2ePs4s4k7HOyNYGXGYJxwEgbweDyuVSqVSqXyHqAJApVKpVCqV7xaEBL8BJQAoebnEPmoApcdUJjMLFHsdNSWi4mhBINpX+1Eq/76/CYb5dhOYnRsLMVE7gHpgBwyTHnCueHGNry5xfr3d7vIv/uaXOdttStdDvzXbEQaJfSBbLIcQcgxoImJEDAgB6PAqoCdoBjvagEXbdCSC7c0GMNFEqpRU3BomhHhrUgWASqXyOuK5ITftc5kTCgwRcARxd3SUEnSbsRuQDA5QRKN4YqANsiFlpIQhhZSbnHm7abM3mjrHgvmoaVcxxqh//mcfrTo6PVo/PV49OcJZxMlU8V8AbUY0hAxScPbMg59Qgk4LyFNNv3icMSbh1t3h7IQ4JhI7odgZWckZBjLBCAa3EqsCAB5Ba0f8D72iK5VKpVKpVP7jUQWASqVSqVQq3y0IPfwS6EtUJcBjAC8RSIAAkCP4OBBACr4FHGOeAMMJNJWZHGPJCRibTNFCOQ1QgwPOQEgUBm4SNzmOYwFlSmBTBgUMzz/HtsfFzfDi+vqrm+uvtjfnKV3DPr/dbAPfMu2Y8pgbTMjNk9M/w477nJLnLHBhYxsTC4jIna38AzuceaAqAFQqlQcgWLQMN4Pv88nHgPTi/0NiiMQtN22I1uYXl3+HOMAdjuDozFfmi5w/WB4fEc5ifLZYP1sfPTlana66VYcPP0Sk0b6/AxgQR0xoHK2CDXCHFxM1RmPe5h3ZNIPFBhxkCpdwk3l4yxlYAQIrQcMEo9GSLcMV7qAiAJQIYoAa0Imj/Y+xsiuVSqVSqVT+41AFgEqlUqlUKt8tCAl+BaTJJWK2mmCMnaQ8aQOAszFfwXWKjSxCAQGAzc/EXgZAC5Xcw3SsRyGAA7gBhSF5JjKGBRy0pIIAAxJwpbjo8WqH88GuXf+/v/j7W/KLnC+GdNnvLvvdNuWcuB3Wrayb5YKWC4/xJqeL3XazS4vTU0MoqgZlV3VLWbNRt6ghwJVK5XXI4aknIQoixdOfzF3Fc//qVYxy2nVHsW3ddbtNt9tdvk7dhhtbxHDSdidtd9rE0xBW7v/sxz89Ijpr+FGH0xbHgjiZ+dD8L4MdpBD12BJKnK8b3Meg4ACLvJvy223y8vGDmzbFnQMIsCOAzabM4cNmf51uYhQAAFAEjusEQKVSqVQqle8UVQCoVCqVSqXyXcMcAygDTFOXKc0dr/e8oY0h2LoqjwIAQXiu+T+UGxzdJN/ABjiBABeQgAVgSANiOMxGC+vSsLo1dSFmNmAH7ICNY+u4yrhVXA/5crM73+yuN9vbfrfL+PkvPh8y3ZpunYYQdhJ2HHYUdoiGBtxAWuaOIGbkmhDkbuxxpVKpTDiDwcyO7LpD3sEH9qGxvtGh07RUXZovyBfMgfXP/ux7bcSq7Y6W7dlyebLsjpqwEhwHLAhLQjd1+psZqS9ZaKrZM0N4Om6mAa5AhilgUyBLo806vTax5OOTxmEBhwJweHDrwNBpVGCGiqiAWfv0cWYgEJq7wcCVSqVSqVQqf+RUAaBSqVQqlcp3CyXaYXSYnlv9p5xJcDGbmKvl7oBB+2KmMwbvlmr+vYq6wwlwmEDFHAlTmYsmM6A8JLibglxhRORClMWtE4UzgoGAoIBCMjiCS6pw7xh67BJywpbwkvHZzfVvvnz+qxevPr/dXiiu0Wy4vUXcaEg5glqEJWQBjnCDDdh7alcqlcoMQZYgABl5i7wB+ibkFeeF9Yu8XenucaCPjlY/evr446eP31uunkpYOEJEF9G0aGkcO0qwUI5/MMAYbsiMkG8D5+BQJyMiiJPA2SVyMVKbj50ABK1YGzJAIL8rsZYhAjhMR2MfMjiD4jiaBQBwgtPY8F8S2g/HrQToAPEqiFYqlUqlUvkOUQWASqVSqVQq3y3ygQBAdzUAnmQAGlMmp4jftAPZlBgsIJkMgg78sidUcGlDDikQM42+QgRnRySQg2l6TumJJR+QMwyjsXX5FwhCSkSRjIvrkAAE9IzfJtxEZGAHXALPt/jiWl/u/JdfvTrf5ueX/dXt0CubBYNkhzViVKwzALCDjeAgJzawUzHWoLFVdj8DwXOy8R4yuvt59+ZCzmNOso9vg2klH940Qh5bgMvr82Tl/QYcdLAY09vx/qXLzf31OfPzQezO+46vPy+eAWz08K/H5a3Jme8t7YG/kt0fCWHA+GuKjeTkd/ahUru8Z9lEjqnW+cCy+Tfczkyv7wbjG7MTyO8s7bj1H3gw4aGJmfJwI7u3v91ZaXf3OSPzgz3tddj3izAmdRzuKuPWfxME4v0Dypf0YFnHtI+Dt/Y7u9+9F5u32vS+bmJ3Hn74IR7cf+7dNa7zhz/C9Phx/YwhJeTl0sqBiMYCPQCQm6fMcCELrF3001X79Kh5vIw/evboUYv3FvxkgTPBAmBDu7MfLrk1FM/+0pDvbO7JxR2K0YLfy4oXNJRb1lj0VSN3MqNSxTcABnOYIivcoOLNIzuSfH+bwAGZDsjF22d09hdIA1A5cPr0DVLa1/3nS0wCQKgCQKVSqVQqle8SVQCoVCqVSqXy3cJBeq+6Ol0Zgybn+316xp0a3FwZpDuPxlTVJyjDJ+NpOnjO3nHoblHPyA9uj8/g+XlTebU8XQkZMIJhHymcgATcAFvgdofza7w8v355fnF5df1ywN9cpWtqhqS9Wq+eIEqSKVhoTRqX6KGl2JLEIlb0WwAwhblBDa4wA7Rdr92NzM3MPLu7u7pTWCzdnZwc5mpkLg6Yw9WzuuWGpAkxhMBAz35JgGCq6tE0PXFnNR7eDObsZmNjL3sJQyaAeLwsFdgxvzTDevi9iQc7uDJLDkUAsGBzR7AB7FORvWy8/c2yYTwEjWJycCfP2omPwsa04Z0YTl5uGe7VtVEElTtFXmXPDL3rZ8J+sOQHe0lZW0b8zWkABGO3w7c7XC4jsN8pW7ND/GBXd0ZZQT5ZZo33jAusDCVS9lLYnpWYUfMYd3ubP56yZklGGQdV/Old5pv7HypR5rKTlJ+9LgDcXXUk4BYURv1vdJsvmd7l0qd6evnsnJnuCwCHBxGfW9kdIJivHa2RE3LOfU5ZFRJEilcYGYGIiJmIACLCrt8QOZEQEVOAsICcub+5AQTMIIEwMzMBhHYxFslde0+Jck+aWAfOffAsrhHaCrXCTZQ1hp+cxscNTo6P3js9fXx69HiN4xYdYQ0EIACCUX0kIAKtQ6Zj3eEaB8oflnZ3TyHxMK8Rn/aM8shZFpx3dwYHk8mT7WCV+uEb4bVjMh0uz52D72tHFPGiFFQqlUqlUql8V6gCQKVSqVQqlcq3CfK9fFDaXZWgk+tFKXsXVWBwDBnXwL9+hQvHZmeXt5tXN7uL293lLt0mf3G9TQg7SG+UnAZzNc7guDw1LgVFFhEqpUX266tb4zKpsJ98cGKYT+MRBGaCC4RggdjV3LK7s7m7m1mCYd3dr1fvK7YPeCs1auxWOoqN2AlKBxV/on2QMxhQ2ID7Hb52cPn/b+9ceiRJkuQsomruHpGZlVXd28Np7szuLEgsQJ545v8/8sQLLwSBJbdndnaeVZWPiHA3U+HBzD08s6rJy/RgE7APiezICA9/O1Atoiq6bRF1kmgK+HZKCax+TAsNvzoB9fzbUNxWRVrcdH+2JXc2QKWu/JXrw31p+e6wg1g8Nu1yZxgEropobL0FQSs/sQHginVb2I5rd353hgcAwLVvejAKkG+ifJX+2QwAFip7vGiiWKV/qxHuetF3EhaLF+3e2er9r80H4vZpsX3HyasehP0Y8O2ACRtbR5BWQVta/YCo9kY1RSgEbfYvOgDWOwc1/P6VkP14Js2qxM+q9ie41f8vC7E+KS3rHkHnl8aPCe/u3reHKqKUEhERYVGW548J4RajcaRG0wFlQP7u3fF24PvD8OH28O3d4f3tzc3B3hv+03d4BxwMB2BEm9zrAMvaHLP5VwCIxC6gdzqdTqfT6bwlugHQ6XQ6nU6n85Z4YQAQwlX9f54lJ72lYVc/YAEKcAYy8Aw8zvj0rIfL/LTgf/3w60v4adHjnJ/Ol+e5nOf8hPTrU77YGJDAAlV9OcB0OIiOZLBES3CjJZGXqrA2zV3Y+h9SojvdAEQEIkCSoecHasv4aLXbNaRoV1TcxFkPuOCxScxNLBajKvVVpo8muVYp3F+ruo2v/btXBviLDKIvY3b2gS8MYAF3GSX1u/uxpXx1IAa9NDbaUNT9buw2LdtPqN7vzz6qqNkNf5UOAFwtn2u0zrrn102LAAPMML2sx05Xj6ddv60kP2DL9Rip65nZPJL9FVEChtdG0avIpNdXs3w1OunHb5LaZrN1FdiaalV9BduZGbWDAWVL2MLuQICdcRLrnibcvgMMEszabVMCuSBnSG3N1bIgAaUhACkySigyIiMHVfL5bJAriPA2wZxTzL84plvkw5gOk7+bprsxHQdOVv7jL39xO+DdNL6/4d2IG6CeSgDDqvu3ISgLUHQz0tZK/L371A2ATqfT6XQ6nbdFNwA6nU6n0+l03hrBLXh9y7wWm04Xm/RfkAOKMo2ZLEIyDAGWNTLoY2AWTgtOix4v+TQv85If6P/tn37zADvNy9Pz+eF0frjMz3M5F02399mswMNc5oUmS0EbxnutZeBq7QgWBJ5PGBOGBKs5P4IloODx81QymmxrVa4NNl1YzQnYqrPpkepxs6Z+U1SAYXUK6HXkJ4AoHDNuMtMuYGhfgf1qBoBBJg4v9Ogv2ZLcZbAMu4D/v6HKLzRovtaa9XKd3EcSGcIg4yuJ9cvl1139q84AeL3PL2gGgK+CPjeZfi/6735XiZ/52lHwIwMYdttwxATZj+3DdT/XFVLVsHl53dG2/+o+MSxTnIh52886FgSyoLX7UwTajRoAmNdkm1i3WO/PdoRgtM4G4JIS3t0DREGLBgphzlgWHG5ccAUFF6wmKTFf5mdiZshVGMWiOEqKuDx9PjhvRn83je+Oh9ubw3EcbhH/9Vd/e4syDuk4DndTOg48DhiJD7YX+hVYiJzhp5xgPhrGNfOnDvVl2bWc8Hq6nHp9c3Y6nU6n0+l0/g3TDYBOp9PpdDqdt0aLzq5hJ9fA663wf1eKjwQM+gxdFBFgwOBD0IUUSAWpugWbgn4C/g/wIJzO+Px8+nQ6f3q+fJ7Ludj//OcfZvlT6JR1WsqplCVrCSsaxYEkBpc7khf3cGZapIRUhdQABBoieDpNUbbkHMEAa4OI24utpL0msQyrlByUDJkIVyHCkCkZgnWSAhUYLrxbOH5F7m278eKTAES+0pG/GOkapjaoVlz3FOtZfkWr4t/9yVhT4Pd8KT5vQyTG1yXt/4/l/9r8iLFy/bzAtw6J7axeQ5peXA2tNsD1dO3ef7XZ9hUitpT/el1eLPj6pLDeM18YPwC+YgfBcZniybBAVOt9MZGBJFihCxZIqqZOK+1fWvhWCyYKQ1Q7bH0RW5bRxVw3R1g9RrUbOwdzHgo8SipFS/FclAtD0EKfk5XB0zHxOPgx8dY4svzj3/3y4HE/+vub6f3xcH9zPB5wS/wHYFpP9NYO48iGTGRTQVmqy0Qz2XTG/Qyk9rBdvxVxvclqE4NoVDjZDYBOp9PpdDqdN0Q3ADqdTqfT6XTeGnGV33Y5K5ZzBtYsHQAkRcdl8AuwgMBSEJIIY5gXmcxFp3vADSZYAS5ABgKYgcv6MwM/POAUeFzKp9Py8XR5Op+fLvMl85/++Q8hX6LMJc+hc5SztJA8jufQDERyDiOSw4jQsISH1X0ONgNAsICLFkh6oRQncAJZ569uHQ5UmMJRqNgG1ZqiMM02FaQvztrX1GoAq0q7X2I/qpcvxehCy/SriP0qo38t+l4/j2Cohqnvd0SvYoL2GCL9+N7uFrv2DfzUcixBrNtaOxV+lALuIn205uOvU5HX1+sZEhhWk3b2o7B352a7nwEAgTHKy4EKoTba98UoglW5ri0mP3r1X/3tyGNcXDloW7ySaKV6ANwUdWuTqCWoPjFY76JiCCoMpfWpIEyq9kCxmEcLpxUhFy2z5TICR1KneZCO4MF9pE9uo7mx/P3ffzcm3U7j7eHw4Ti9Pw53gx8Nv3yHEZjWnxEwIAHTOrM3kA1FpVCFUZxhURAiBSMGhwAO55gWToQQMq25/4hxSIC0GwCwNkmgGwCdTqfT6XQ6b4huAHQ6nU6n0+m8MaSv5s+Y2S6N/RpJErQCRIsXl8AWMP58OokmeptkawToKkO5JEBm8hQ+hrHUqcLreOEL8AScgHnBHPjhd7gUnC7z8/n0cDo/XE5PczlF+cPnzw+Xy+fTeQFsHJE8Fz2GdPNhtgGqhdUttb/QhBQwwddQ+1pknWAOJgBtKCuiRcdUtf36Guv82PiatP5SR77K+suoGvlylTXboNr9622oLFPGVIzrkqgi8m5WbQCwlyr5K2F6n6f/clctgELbvbn/eDds9kUUz0/qARBbKNM+emgL6F93qP7HFUNkU+3XgIlbegwAre5UrJfDEPZyaHAAgO2nK+/PnkmDLr7OkGgTIGDgaosxdjOcUThmHNes+y/6M74wM1pvgdZLUL2K9nqr+t9NfVBGFKhaZlq9qDAUIlPhKLUngBIRgxY+f7x1JieWEvOciPeHw/00fXd/fzS/Hf3dNL073txNx5txHB1/+z1GwzjgCNwC05rSUxN7HLCQlZklMyIDi0+FBoDRXAeqUHFzPLYnRQESqL8t5IVGwtS6iNojIm2P0ksD4It8qk6n0+l0Op3Ov2G6AdDpdDqdTqfzxpDKq/TzTbCTBFQhz0GBCcT5tNDMkvs2H7hO+PV1hQCAEKIgFSTNiLJKnwStTiu95JKNhVZa0D8ELAbbdQycgfOCU0EGnjN+/6f82z/86ePj01Lyec6fnp5+f1n+d7Znn1rVP9kyVeCFSWh11nXsMGDZ7OK+jthdf2/J8l/GyiMDF6JcNfRrrf1OQL/W8C9JD46lLSsAtSC95hNdJ8HWBQKWq2WyrV5AS0W/Sv+rFVGNlARcxzbEbm+rDbAbqMswFFMwrhr0rjNhrcTf+wJ/HQPgWrAPNJdlt816vgIyV0wFrq1LpQ2H2H+7WQJEC8zhQqyC/npydjYAX53tpLL6K7FbW3293svrVwqGzHdXA2D91jp+QPszR0HwVWNfl7wOItbavbF7XzGVkiJQQ3Va7X8m5MpEqYlVpjap4qZcfpX0s4Pf395NY5osfbi7/f67b3/2bbpJSMDRMQ047ir6IbhAoM4GqHMCUmhKDgUioGjNMQLMM8fsMIft1HwAKiBRXUIJpSByiYjjcQBDBUIJsfUxkO6+nZvVAAjCiB4B1Ol0Op1Op/OW6AZAp9PpdDqdzhujap17DY54Vde81muHgb4QX28Z+NqbKWAZiE30BLiKiIz1dS0VFohCf5BnNplRayF0HSBa1onEAkoAwGfDf3/EH4WnJ3z8nP/88fOnh8eHp/O86LJEiHMwl5gzcqiUciHiZsxeexQcquNRU8DBISwZR3qCOVe34un05zWDHqFtXoLBEoxQ1TBbkrlZRnmElqbINwfFFHR3tvJ/bYX6QS2XPyMJZnB398G9HynlAAAN+ElEQVTczAw8X55Ry64RdT2SqHSwe8bg2GrhqyZuUSS2jJWqWBcIiDRQzKTvlxcRS2kHojU1X4SiicQ/FUQGaOsNx1Y8jvCUtmh7AKaQSEGXUjOSSAIiCUBG7m4SSdUAkM05PoNz/bQedX19mG4CioglSikFpSACmcP0zb5Fos0RYJRSamzPtgYgwAF+F5FYnTMJIVAIITLYukmMm0eR3t1+s+nqiIjIjIXKUS6trh8BFkYBIxXo4XQAU0pj8mngOKTJ4QYqjwPf3R7ev7v75sP9h/t0e4u/If7LHe4DANxanBABB1SjewQQJoDV7dA7FlfZeijWM/jFBIX6p5kSlq8921/9vz5v3sjSwp1om32yWTivvtg7ADqdTqfT6XTeFt0A6HQ6nU6n03ljVMWYuqaxt8ryL1U5AUwLWF5G4tTElVeR91w1R+7/ecgaGBKrkh+tFHobG2x2Rsqtm8DW+JQ6YRRSq07eXjwO+Oh4Amqs0FJ/FwTwr7/DUnCZ8Xxenk/z6XKe53xC+c3DHy+MnOOy6DKXc9aycJGHjxkpImV4DgtZCRTL99/dyAoAVemZJOvoXgtRYkAKFEhSMWk5X89sNQwEyPzd+3Z6JIhN00e+uWPoUnLknLUsyLlq0/7hQ1uNBLZuDBazmQxHE8QNxiaqMgGQuQDWE2ikIj9+RB0bQMIS6TJe5+jSrwH0rDXg809rANi4ht2vYxhUrtX8IakgAk2k5jDd1eOv56Kq/fXosAbLrC8AZo4F3qrO69WqGy4fP1aXBSlxGNLgbslsfH4UkdryrAZDAFEeHppHBYDcLDIOBxMNJOGkQSSNqsk8kijZuj8M//T7p6TBKDc5y8AwywnZyjywDIMOidPo08CUbJL94/d/f5C5c/A0DjYmS65k/IdfJQMGRwIGwIEE3AHfZNwuzazi2l9BIqI+hLE+ZQEgqRwViLxrcyFkoCEcdcIBbX/9ZRCBrePk2gLwxTuACwO0zjAAiL36H22LG9YHAHQ6nU6n0+m8OboB0Ol0Op1Op/PGaINUxasI++LjWra/CtlgwNXiQEDtpt02Ie+lc8D0nFo9MNaZn4aaalLzTNSKoKEqKZ6R8rp4LUImDDCDAcYai6IWBj9T82D5uovrXgMACrDUn4ycEYEz8ZvPn84qlyWfzsvTJT+dy2nWHP6nh9MSfi42LzjnOM85F55QHpgXQ1FIiogQCxDi3d191Bh6sibLk75Yuow3s9WImJquU0eoIp8u1c8AqqBcT0ZBucAFc6Rk7ububiTOnx7Xomw1xRwGzT6CNWLISHjQCBNRYhclj1XiV0mX5xQFMJICSdahCHNe1nrxNctIBtOuCPyngADbLbbWy1cHaExDjbwXgmrKfqEt02E9qGgDq2uLgDkAqdSF1ewrx0IgtUh6Yc2hj8P7OwmlRJQSpSAvCKEAXsfcrs5SW3+kw7G5U21IRgAYY5nm5yEyo6CF/AQFQzw+fjbKAZqcRtJpQ+Au/CAbEqbBD8nGAQePwcp3729HK8eRtwe/ndLxMExDOtD/7pv3U8Ad7kjWAvptvVS786h6nNMcQ32GTSRlgtWWgxAiEOuYbwUwIG5QqAJW7d2ENSkLHkgBi51ePwA3GVhnJLQLuN4w211ShzEIqOMK2ieEWC2IF6I/NhNA9Qp1Op1Op9PpdN4S3QDodDqdTqfTeWOoxdO/EvL3NkDs3q8F6WvHwJeiu+LFOz588vG8CtJ7A8AhIjsKmx8AQgEu8HKd6dqCxwkQXgN3BLYUHQko5ALktRKfEgSTOEzHujXhGj5eZw7XGQMLcK5/FizAx4dYZJeM04LLHPNS5hLPwP/47b+cTKWUeSnLstT3S+B0OhexKEogAlkRRWcbPqXbi00koZpuYtUDmG6OgAVMNLakfjNhmec1hwfrC4LGmxt9eXqxgH8iTzVxiHQRRApiGG+CCHGriYeEEtN88VJq50GOqnN7QOPhpoAK1vr5dj4lJPuJI4Ci+R8USKuKOTSfn42gYFCqBfaI4n5xwJrLArK5KpAiIFFBQShV5RYO0IeWQ7PP+if0/NzGG7Qa/3pbxTCO9RxYTRJSGAKIy/Opqv+sxgND0hSX9/npoNnMEmFmbnCaU8fjwQ2j2zj4mIZh9MF8Ev/zz7+/QXt/Gv04YEoYWL5954lIjgk4AMOa0e+IAaut1IZABKHL5YnV/iJoMtRbIFlMEGUEBCOoQAAsKLFO615DuOCIESVBat0BSbACF6xgCNhmANTfE/ChzIjl5TW0V15ERdekJqA2wDQLpcX+WF0ANF0joH7Km63T6XQ6nU6n85enGwCdTqfT6XQ6b4svanDbENTrHNotxKflxGsBSx262lS8ayUwXlsC7g92vDThD2jqfxiCkCGIIGINIqmyo+/XUWubd29YHbQq0ADHjPnRW7gIAV+10/V3AEJERITEDPE4FjjaWGCPOj0YwFaLvkYJhXAiHoATkIG5YJkxZ8wZJfD7P35aii5zPs2X02U+n8/LnJ+VfniYzxyzIiJKIAslEIINY4g5kKPkiKWUCCj822/+fShJKmKIRSqiYOPxRqCIIght7gIxw39rfKw9B3W0byCJOF+yanW2CHKLdL+fDhaBNhWgyb4B+TAGGGKw5iy1mJ1SduXePwHuLW+HEhimMMqgssxGmUCEtxJyZWcchtrbYGvkjAkE8vnEavWs7wAh3ZbyM2FETcAHvBoN0Hx6JsIpJ41y1uie/Kc//wutmNngTObJLBmMimU2wg2JcIOZJdpB8y/fjTfMwzAcjtNxOhzHYRrT4PzZ37x3w5gwDBgHJMcIHIF74LiK+8M6AmObg0xUv6EYBISj8JITVPObWBOM6kWrvkVNv7oaHobhPpjQ/DMArHL/+mjG3r5zwFC83epNnVf1pcDVANgGSmNAvI8TSmkrRtvpLw2AOmAZMGJYC/+b9K/r89vaYaoBUE1HdQ+g0+l0Op1O503RDYBOp9PpdDqdt8VXQji2kajBXXb3WlUOLNu0gC1uBi2C5/U8T9EutNwyXHRd+GUo0Pp1ADC+GDkqBGB1iirWOJFtI46s5cmV11ARU43KAexwaAX1EooEMZTBbCmslSobU032J1zt6Ex12q4U0EILto4BrAZHVVfL+jMDGciBCMzCn8+4AEvBvOCSMS+aI4rwr3/4mBXzEqdlviz5kpdlLiX42999EhLhMIoelgQLS5c5Miiy+gEFhEx+StOj+KxgQBK2T2/v7mEmOujwBBpJ0h8+fa75P2DdhIEetHkpoolGS6TDEkkYl+VlufdfmmEYpDY1VyqKTAUV4+CmgAoVCEFFkpiVWDs8EBkhloyQQRYwRIKMMtDbZOFxnm+lQ3URquJPKUHTaBaZCItMlbp+In//7967aUrDMPo0pOOQxmFIpp9/+51bjGbjwClhHDA4JuCbA0bCrOXzjICvP1uby+p1tQCf4eX7W8W8UAwQSkSb82wRY3XFBBh3mrtinuttSBKMaAFSycbbOrh5Rw3mug4A3uAa24X1Md8H/ry08xhAgiYF9eJ/8cQ2OXxb8+5jcwy4TvaokVLX+CIDXHWARssMAiF2A6DT6XQ6nU7nzdANgE6n0+l0Op23BWt9/1Wb35RBVkEcVd8LoIaJL1CsaR5tFQCaxGm71QDAoOy6IMq6CK4F0FozgbTVQ6+a4H7VDNDAEEKAGIVYK53r4txvVC3eRGtqUBuMugqmTcHHyx0ikHMGwkJSIaKK1KIseVwnAA8ihCQyl6Y9r8f+gjp0Na+jievx15kEF2AOLBmlIAMcMQfmSz7Ny+P5cjovpznm4A+//m2hZZhgGRRNgaB9fHwSEQVFEYEcsUiiffz0FGCAtacBsIAWo99/k+mSChhSW0b04ShaCEETEKzTiU2vjuQvDQUwHKwxU6aouTVlOdVWAIOMdIikY0llTppN1m4UhUmuOI6TQwlMRKK5MdFI3d4dgWwEEAkiIiFc8ctffD+ajqMdD8PdYTqOwzim0aEZTiTDkDAapnXELgAHBrxI4d+z3UgMUCWZU5kCkRk1JksGRC4GE6tw7wGrwU0pJb1cT8UAIAwQ6NcR2pFR2LKTau3/9typPlGSVivOKMCsTp9+7fDFyz/afGCtL/aOAGBeOC28GgxbYwF2rti6rnBgArnW/kfrrbmq//XHV2dgPYBuAHQ6nU6n0+m8GboB0Ol0Op1Op/O2YBt0uitO1jqlVdeY/1rwGwVY4OVrBsBmA2Cnhk/Iw/KMuKzvpaaWK4EG+QtlVbsf7n6avl6qYFzTUlZJ3R6XC+hmZmYO893+6IUxcN1CrJ9agVoYUByH7bsZNUdfBSoteqXmnstBAEmQwooh5AUqQUkhMnLSs7EQrmTG2m2QAn6GAtw7EFVtnYGCUpsJAlxgeT26vDYZ7KXZB6yxQoElkAtKIBPTiEWIwKUgL1gKlsCJ+M0TTsSSMRcsCy4ZJWMRnp5iEUrGJXLOseS8hCSVn/if824gORhTSpNbGnygm8f9jZlhNAwDDgkpYUgYiZ+PGInRkAzjgNEwGBLBgiSMhoFIjsHgBA3HNTSqac2Ao1XIe6vHj3rnOUDYcR3HjPVGqzk5B7ihAJkKlhwRjFLgmTeyZBRZ0/+LgYbsYBtrzIwAKChAQw7QYAnmUA3AtwKclggagTCQNTG/6vjrDcx2+79K1SpAaaFWYVHux8kRtc6//mZhO9z9TY/1ebiG71cCCLBAAWZAQF7fF3xY/P6yNuXsG4JepX+hGQBxBA0BWLlGADWLbju93QDodDqdTqfTebv8X5sI9P7Exb0BAAAAJXRFWHRkYXRlOmNyZWF0ZQAyMDE4LTAxLTI1VDEyOjQ2OjA3KzAyOjAwlYcVuwAAACV0RVh0ZGF0ZTptb2RpZnkAMjAxOC0wMS0yNVQxMjo0NTo1NiswMjowMOF6E9QAAAARdEVYdGpwZWc6Y29sb3JzcGFjZQAyLHVVnwAAACB0RVh0anBlZzpzYW1wbGluZy1mYWN0b3IAMngyLDF4MSwxeDFJ+qa0AAAAAElFTkSuQmCC"/>
  <p:tag name="VIDEO_FILES_RECORD" val="&lt;Videos&gt;&lt;Video Name=&quot;trang ok_258_1_44289.flv&quot; Position=&quot;1&quot; SlideID=&quot;258&quot;/&gt;&lt;/Videos&gt;&#10;"/>
  <p:tag name="MMPROD_NEXTUNIQUEID" val="10300"/>
  <p:tag name="MMPROD_UIDATA" val="&lt;database version=&quot;10.0&quot;&gt;&lt;object type=&quot;1&quot; unique_id=&quot;10001&quot;&gt;&lt;property id=&quot;20193&quot; value=&quot;-1&quot;/&gt;&lt;property id=&quot;20221&quot; value=&quot;C:\Users\VS9 X64Bit\Desktop\&quot;/&gt;&lt;property id=&quot;20226&quot; value=&quot;C:\Users\VS9 X64Bit\Desktop\bai giang sự chuyển động của nước\giao an su chuyen dong cua nuoc.pptx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1&quot; value=&quot;Giới thiệu&quot;/&gt;&lt;property id=&quot;20302&quot; value=&quot;1&quot;/&gt;&lt;property id=&quot;20303&quot; value=&quot;Dương Thị Thu Trang&quot;/&gt;&lt;property id=&quot;20307&quot; value=&quot;256&quot;/&gt;&lt;property id=&quot;20312&quot; value=&quot;0&quot;/&gt;&lt;/object&gt;&lt;object type=&quot;3&quot; unique_id=&quot;10012&quot;&gt;&lt;property id=&quot;20148&quot; value=&quot;5&quot;/&gt;&lt;property id=&quot;20300&quot; value=&quot;Slide 3&quot;/&gt;&lt;property id=&quot;20301&quot; value=&quot;Mục đích yêu cầu&quot;/&gt;&lt;property id=&quot;20302&quot; value=&quot;1&quot;/&gt;&lt;property id=&quot;20303&quot; value=&quot;Dương Thị Thu Trang&quot;/&gt;&lt;property id=&quot;20307&quot; value=&quot;257&quot;/&gt;&lt;property id=&quot;20312&quot; value=&quot;0&quot;/&gt;&lt;/object&gt;&lt;object type=&quot;3&quot; unique_id=&quot;10039&quot;&gt;&lt;property id=&quot;20148&quot; value=&quot;5&quot;/&gt;&lt;property id=&quot;20300&quot; value=&quot;Slide 5&quot;/&gt;&lt;property id=&quot;20301&quot; value=&quot;Video giới thiệu&quot;/&gt;&lt;property id=&quot;20302&quot; value=&quot;1&quot;/&gt;&lt;property id=&quot;20303&quot; value=&quot;Dương Thị Thu Trang&quot;/&gt;&lt;property id=&quot;20307&quot; value=&quot;258&quot;/&gt;&lt;property id=&quot;20312&quot; value=&quot;0&quot;/&gt;&lt;/object&gt;&lt;object type=&quot;3&quot; unique_id=&quot;10112&quot;&gt;&lt;property id=&quot;20148&quot; value=&quot;5&quot;/&gt;&lt;property id=&quot;20300&quot; value=&quot;Slide 6&quot;/&gt;&lt;property id=&quot;20301&quot; value=&quot;1.Ổn định tổ chức&quot;/&gt;&lt;property id=&quot;20302&quot; value=&quot;1&quot;/&gt;&lt;property id=&quot;20303&quot; value=&quot;Dương Thị Thu Trang&quot;/&gt;&lt;property id=&quot;20307&quot; value=&quot;259&quot;/&gt;&lt;property id=&quot;20312&quot; value=&quot;0&quot;/&gt;&lt;/object&gt;&lt;object type=&quot;3&quot; unique_id=&quot;10147&quot;&gt;&lt;property id=&quot;20148&quot; value=&quot;5&quot;/&gt;&lt;property id=&quot;20300&quot; value=&quot;Slide 7&quot;/&gt;&lt;property id=&quot;20301&quot; value=&quot;2. Phương pháp và hình thức tổ chức&quot;/&gt;&lt;property id=&quot;20302&quot; value=&quot;1&quot;/&gt;&lt;property id=&quot;20303&quot; value=&quot;Dương Thị Thu Trang&quot;/&gt;&lt;property id=&quot;20307&quot; value=&quot;260&quot;/&gt;&lt;property id=&quot;20312&quot; value=&quot;0&quot;/&gt;&lt;/object&gt;&lt;object type=&quot;3&quot; unique_id=&quot;10229&quot;&gt;&lt;property id=&quot;20148&quot; value=&quot;5&quot;/&gt;&lt;property id=&quot;20300&quot; value=&quot;Slide 8&quot;/&gt;&lt;property id=&quot;20301&quot; value=&quot;Video chuyển động của nước trong tự nhiên&quot;/&gt;&lt;property id=&quot;20302&quot; value=&quot;1&quot;/&gt;&lt;property id=&quot;20303&quot; value=&quot;Dương Thị Thu Trang&quot;/&gt;&lt;property id=&quot;20307&quot; value=&quot;262&quot;/&gt;&lt;property id=&quot;20312&quot; value=&quot;0&quot;/&gt;&lt;/object&gt;&lt;object type=&quot;3&quot; unique_id=&quot;10230&quot;&gt;&lt;property id=&quot;20148&quot; value=&quot;5&quot;/&gt;&lt;property id=&quot;20300&quot; value=&quot;Slide 11&quot;/&gt;&lt;property id=&quot;20301&quot; value=&quot;Giọt nước&quot;/&gt;&lt;property id=&quot;20302&quot; value=&quot;1&quot;/&gt;&lt;property id=&quot;20303&quot; value=&quot;Dương Thị Thu Trang&quot;/&gt;&lt;property id=&quot;20307&quot; value=&quot;264&quot;/&gt;&lt;property id=&quot;20312&quot; value=&quot;0&quot;/&gt;&lt;/object&gt;&lt;object type=&quot;3&quot; unique_id=&quot;10352&quot;&gt;&lt;property id=&quot;20148&quot; value=&quot;5&quot;/&gt;&lt;property id=&quot;20300&quot; value=&quot;Slide 9&quot;/&gt;&lt;property id=&quot;20301&quot; value=&quot;Video &quot;/&gt;&lt;property id=&quot;20302&quot; value=&quot;1&quot;/&gt;&lt;property id=&quot;20303&quot; value=&quot;Dương Thị Thu Trang&quot;/&gt;&lt;property id=&quot;20307&quot; value=&quot;265&quot;/&gt;&lt;property id=&quot;20312&quot; value=&quot;0&quot;/&gt;&lt;/object&gt;&lt;object type=&quot;3&quot; unique_id=&quot;10353&quot;&gt;&lt;property id=&quot;20148&quot; value=&quot;5&quot;/&gt;&lt;property id=&quot;20300&quot; value=&quot;Slide 10&quot;/&gt;&lt;property id=&quot;20301&quot; value=&quot;Trẻ về nhóm làm thí nghiệm...&quot;/&gt;&lt;property id=&quot;20302&quot; value=&quot;1&quot;/&gt;&lt;property id=&quot;20303&quot; value=&quot;Dương Thị Thu Trang&quot;/&gt;&lt;property id=&quot;20307&quot; value=&quot;266&quot;/&gt;&lt;property id=&quot;20312&quot; value=&quot;0&quot;/&gt;&lt;/object&gt;&lt;object type=&quot;3&quot; unique_id=&quot;10385&quot;&gt;&lt;property id=&quot;20148&quot; value=&quot;5&quot;/&gt;&lt;property id=&quot;20300&quot; value=&quot;Slide 2&quot;/&gt;&lt;property id=&quot;20301&quot; value=&quot;Nội dung bài học&quot;/&gt;&lt;property id=&quot;20302&quot; value=&quot;1&quot;/&gt;&lt;property id=&quot;20303&quot; value=&quot;Dương Thị Thu Trang&quot;/&gt;&lt;property id=&quot;20307&quot; value=&quot;269&quot;/&gt;&lt;property id=&quot;20312&quot; value=&quot;0&quot;/&gt;&lt;/object&gt;&lt;object type=&quot;3&quot; unique_id=&quot;10845&quot;&gt;&lt;property id=&quot;20148&quot; value=&quot;5&quot;/&gt;&lt;property id=&quot;20300&quot; value=&quot;Slide 4&quot;/&gt;&lt;property id=&quot;20301&quot; value=&quot;Chuẩn bị&quot;/&gt;&lt;property id=&quot;20302&quot; value=&quot;1&quot;/&gt;&lt;property id=&quot;20303&quot; value=&quot;Dương Thị Thu Trang&quot;/&gt;&lt;property id=&quot;20307&quot; value=&quot;278&quot;/&gt;&lt;property id=&quot;20312&quot; value=&quot;0&quot;/&gt;&lt;/object&gt;&lt;object type=&quot;3&quot; unique_id=&quot;11240&quot;&gt;&lt;property id=&quot;20148&quot; value=&quot;5&quot;/&gt;&lt;property id=&quot;20300&quot; value=&quot;Slide 12 - &amp;quot;Câu 1: Nước có thể chảy như thế nào?&amp;quot;&quot;/&gt;&lt;property id=&quot;20301&quot; value=&quot;nước có thể chảy như thế nào&quot;/&gt;&lt;property id=&quot;20302&quot; value=&quot;1&quot;/&gt;&lt;property id=&quot;20303&quot; value=&quot;Dương Thị Thu Trang&quot;/&gt;&lt;property id=&quot;20307&quot; value=&quot;280&quot;/&gt;&lt;property id=&quot;20312&quot; value=&quot;0&quot;/&gt;&lt;/object&gt;&lt;object type=&quot;3&quot; unique_id=&quot;11241&quot;&gt;&lt;property id=&quot;20148&quot; value=&quot;5&quot;/&gt;&lt;property id=&quot;20300&quot; value=&quot;Slide 13 - &amp;quot;Câu 2: Khi khuấy hoặc lắc nước các vật trong nước cũng chuyển động. Theo các bạn đúng hay sai?&amp;quot;&quot;/&gt;&lt;property id=&quot;20301&quot; value=&quot;chọn đáp án đúng&quot;/&gt;&lt;property id=&quot;20302&quot; value=&quot;1&quot;/&gt;&lt;property id=&quot;20303&quot; value=&quot;Dương Thị Thu Trang&quot;/&gt;&lt;property id=&quot;20307&quot; value=&quot;283&quot;/&gt;&lt;property id=&quot;20312&quot; value=&quot;0&quot;/&gt;&lt;/object&gt;&lt;object type=&quot;3&quot; unique_id=&quot;11476&quot;&gt;&lt;property id=&quot;20148&quot; value=&quot;5&quot;/&gt;&lt;property id=&quot;20300&quot; value=&quot;Slide 14 - &amp;quot;Câu 3: Bé hãy điền A, B hoặc C vào chỗ trống nhé!&amp;quot;&quot;/&gt;&lt;property id=&quot;20301&quot; value=&quot;Nước có thể thấm qua đâu&quot;/&gt;&lt;property id=&quot;20302&quot; value=&quot;1&quot;/&gt;&lt;property id=&quot;20303&quot; value=&quot;Dương Thị Thu Trang&quot;/&gt;&lt;property id=&quot;20307&quot; value=&quot;284&quot;/&gt;&lt;property id=&quot;20312&quot; value=&quot;0&quot;/&gt;&lt;/object&gt;&lt;object type=&quot;3&quot; unique_id=&quot;11477&quot;&gt;&lt;property id=&quot;20148&quot; value=&quot;5&quot;/&gt;&lt;property id=&quot;20300&quot; value=&quot;Slide 15 - &amp;quot;Câu 4: Nước không thể chuyển động bằng cách bốc hơi theo các con đúng hay sai?&amp;quot;&quot;/&gt;&lt;property id=&quot;20301&quot; value=&quot;Nước chuyển động bằng cách bốc hơi...&quot;/&gt;&lt;property id=&quot;20302&quot; value=&quot;1&quot;/&gt;&lt;property id=&quot;20303&quot; value=&quot;Dương Thị Thu Trang&quot;/&gt;&lt;property id=&quot;20307&quot; value=&quot;285&quot;/&gt;&lt;property id=&quot;20312&quot; value=&quot;0&quot;/&gt;&lt;/object&gt;&lt;object type=&quot;3&quot; unique_id=&quot;11478&quot;&gt;&lt;property id=&quot;20148&quot; value=&quot;5&quot;/&gt;&lt;property id=&quot;20300&quot; value=&quot;Slide 17&quot;/&gt;&lt;property id=&quot;20301&quot; value=&quot;Giọt nước&quot;/&gt;&lt;property id=&quot;20302&quot; value=&quot;1&quot;/&gt;&lt;property id=&quot;20303&quot; value=&quot;Dương Thị Thu Trang&quot;/&gt;&lt;property id=&quot;20307&quot; value=&quot;288&quot;/&gt;&lt;property id=&quot;20312&quot; value=&quot;0&quot;/&gt;&lt;/object&gt;&lt;object type=&quot;3&quot; unique_id=&quot;11665&quot;&gt;&lt;property id=&quot;20148&quot; value=&quot;5&quot;/&gt;&lt;property id=&quot;20300&quot; value=&quot;Slide 16 - &amp;quot;Trò chơi 1&amp;quot;&quot;/&gt;&lt;property id=&quot;20302&quot; value=&quot;1&quot;/&gt;&lt;property id=&quot;20303&quot; value=&quot;Dương Thị Thu Trang&quot;/&gt;&lt;property id=&quot;20307&quot; value=&quot;292&quot;/&gt;&lt;property id=&quot;20312&quot; value=&quot;0&quot;/&gt;&lt;/object&gt;&lt;object type=&quot;3&quot; unique_id=&quot;11666&quot;&gt;&lt;property id=&quot;20148&quot; value=&quot;5&quot;/&gt;&lt;property id=&quot;20300&quot; value=&quot;Slide 18 - &amp;quot;Câu hỏi: Bạn hãy chọn hình ảnh sự chuyển động của nước do con người tạo ra?&amp;quot;&quot;/&gt;&lt;property id=&quot;20301&quot; value=&quot;Chuyển động của nước do con người tạo ra...&quot;/&gt;&lt;property id=&quot;20302&quot; value=&quot;1&quot;/&gt;&lt;property id=&quot;20303&quot; value=&quot;Dương Thị Thu Trang&quot;/&gt;&lt;property id=&quot;20307&quot; value=&quot;289&quot;/&gt;&lt;property id=&quot;20312&quot; value=&quot;0&quot;/&gt;&lt;/object&gt;&lt;object type=&quot;3&quot; unique_id=&quot;11667&quot;&gt;&lt;property id=&quot;20148&quot; value=&quot;5&quot;/&gt;&lt;property id=&quot;20300&quot; value=&quot;Slide 19 - &amp;quot;Trò chơi 2&amp;quot;&quot;/&gt;&lt;property id=&quot;20302&quot; value=&quot;1&quot;/&gt;&lt;property id=&quot;20303&quot; value=&quot;Dương Thị Thu Trang&quot;/&gt;&lt;property id=&quot;20307&quot; value=&quot;290&quot;/&gt;&lt;property id=&quot;20312&quot; value=&quot;0&quot;/&gt;&lt;/object&gt;&lt;object type=&quot;3&quot; unique_id=&quot;11668&quot;&gt;&lt;property id=&quot;20148&quot; value=&quot;5&quot;/&gt;&lt;property id=&quot;20300&quot; value=&quot;Slide 20&quot;/&gt;&lt;property id=&quot;20301&quot; value=&quot;Giọt nước&quot;/&gt;&lt;property id=&quot;20302&quot; value=&quot;1&quot;/&gt;&lt;property id=&quot;20303&quot; value=&quot;Dương Thị Thu Trang&quot;/&gt;&lt;property id=&quot;20307&quot; value=&quot;293&quot;/&gt;&lt;property id=&quot;20312&quot; value=&quot;0&quot;/&gt;&lt;/object&gt;&lt;object type=&quot;3&quot; unique_id=&quot;11669&quot;&gt;&lt;property id=&quot;20148&quot; value=&quot;5&quot;/&gt;&lt;property id=&quot;20300&quot; value=&quot;Slide 21&quot;/&gt;&lt;property id=&quot;20301&quot; value=&quot;Lợi ích của nước&quot;/&gt;&lt;property id=&quot;20302&quot; value=&quot;1&quot;/&gt;&lt;property id=&quot;20303&quot; value=&quot;Dương Thị Thu Trang&quot;/&gt;&lt;property id=&quot;20307&quot; value=&quot;294&quot;/&gt;&lt;property id=&quot;20312&quot; value=&quot;0&quot;/&gt;&lt;/object&gt;&lt;object type=&quot;3&quot; unique_id=&quot;11776&quot;&gt;&lt;property id=&quot;20148&quot; value=&quot;5&quot;/&gt;&lt;property id=&quot;20300&quot; value=&quot;Slide 22&quot;/&gt;&lt;property id=&quot;20301&quot; value=&quot;Bài Vè&amp;quot; Nước thích đi chơi&amp;quot;&quot;/&gt;&lt;property id=&quot;20302&quot; value=&quot;1&quot;/&gt;&lt;property id=&quot;20303&quot; value=&quot;Dương Thị Thu Trang&quot;/&gt;&lt;property id=&quot;20307&quot; value=&quot;295&quot;/&gt;&lt;property id=&quot;20312&quot; value=&quot;0&quot;/&gt;&lt;/object&gt;&lt;object type=&quot;3&quot; unique_id=&quot;11907&quot;&gt;&lt;property id=&quot;20148&quot; value=&quot;5&quot;/&gt;&lt;property id=&quot;20300&quot; value=&quot;Slide 23&quot;/&gt;&lt;property id=&quot;20301&quot; value=&quot;Trò chơi 1:&amp;quot;Chú quạ thông minh&amp;quot;&quot;/&gt;&lt;property id=&quot;20302&quot; value=&quot;1&quot;/&gt;&lt;property id=&quot;20303&quot; value=&quot;Dương Thị Thu Trang&quot;/&gt;&lt;property id=&quot;20307&quot; value=&quot;296&quot;/&gt;&lt;property id=&quot;20312&quot; value=&quot;0&quot;/&gt;&lt;/object&gt;&lt;object type=&quot;3&quot; unique_id=&quot;12043&quot;&gt;&lt;property id=&quot;20148&quot; value=&quot;5&quot;/&gt;&lt;property id=&quot;20300&quot; value=&quot;Slide 24 - &amp;quot;Trò chơi 2: Bạn hãy nối ý A sao cho phù hợp với ý B&amp;quot;&quot;/&gt;&lt;property id=&quot;20301&quot; value=&quot;Trò chơi 2: Hành động đúng, sai bảo vệ....&quot;/&gt;&lt;property id=&quot;20302&quot; value=&quot;1&quot;/&gt;&lt;property id=&quot;20303&quot; value=&quot;Dương Thị Thu Trang&quot;/&gt;&lt;property id=&quot;20307&quot; value=&quot;298&quot;/&gt;&lt;property id=&quot;20312&quot; value=&quot;0&quot;/&gt;&lt;/object&gt;&lt;object type=&quot;3&quot; unique_id=&quot;12044&quot;&gt;&lt;property id=&quot;20148&quot; value=&quot;5&quot;/&gt;&lt;property id=&quot;20300&quot; value=&quot;Slide 26 - &amp;quot;Trò chơi 3&amp;quot;&quot;/&gt;&lt;property id=&quot;20302&quot; value=&quot;1&quot;/&gt;&lt;property id=&quot;20303&quot; value=&quot;Dương Thị Thu Trang&quot;/&gt;&lt;property id=&quot;20307&quot; value=&quot;299&quot;/&gt;&lt;property id=&quot;20312&quot; value=&quot;0&quot;/&gt;&lt;/object&gt;&lt;object type=&quot;3&quot; unique_id=&quot;12190&quot;&gt;&lt;property id=&quot;20148&quot; value=&quot;5&quot;/&gt;&lt;property id=&quot;20300&quot; value=&quot;Slide 25 - &amp;quot;Theo các con , nước có thể chuyển động theo nhiều cách khác nhau và đem lại nhiều lợi ích cho con người, môi trườn&quot;/&gt;&lt;property id=&quot;20301&quot; value=&quot;theo các con ....&quot;/&gt;&lt;property id=&quot;20302&quot; value=&quot;1&quot;/&gt;&lt;property id=&quot;20303&quot; value=&quot;Dương Thị Thu Trang&quot;/&gt;&lt;property id=&quot;20307&quot; value=&quot;300&quot;/&gt;&lt;property id=&quot;20312&quot; value=&quot;0&quot;/&gt;&lt;/object&gt;&lt;object type=&quot;3&quot; unique_id=&quot;12341&quot;&gt;&lt;property id=&quot;20148&quot; value=&quot;5&quot;/&gt;&lt;property id=&quot;20300&quot; value=&quot;Slide 27&quot;/&gt;&lt;property id=&quot;20301&quot; value=&quot;Bài hát&amp;quot;Điều đó tùy thuộc hành động của bạn&amp;quot;&quot;/&gt;&lt;property id=&quot;20302&quot; value=&quot;1&quot;/&gt;&lt;property id=&quot;20303&quot; value=&quot;Dương Thị Thu Trang&quot;/&gt;&lt;property id=&quot;20307&quot; value=&quot;301&quot;/&gt;&lt;property id=&quot;20312&quot; value=&quot;0&quot;/&gt;&lt;/object&gt;&lt;object type=&quot;3&quot; unique_id=&quot;12590&quot;&gt;&lt;property id=&quot;20148&quot; value=&quot;5&quot;/&gt;&lt;property id=&quot;20300&quot; value=&quot;Slide 28&quot;/&gt;&lt;property id=&quot;20301&quot; value=&quot;Hoạt động khám phá....&quot;/&gt;&lt;property id=&quot;20302&quot; value=&quot;1&quot;/&gt;&lt;property id=&quot;20303&quot; value=&quot;Dương Thị Thu Trang&quot;/&gt;&lt;property id=&quot;20307&quot; value=&quot;302&quot;/&gt;&lt;property id=&quot;20312&quot; value=&quot;0&quot;/&gt;&lt;/object&gt;&lt;object type=&quot;3&quot; unique_id=&quot;12591&quot;&gt;&lt;property id=&quot;20148&quot; value=&quot;5&quot;/&gt;&lt;property id=&quot;20300&quot; value=&quot;Slide 29&quot;/&gt;&lt;property id=&quot;20301&quot; value=&quot;Các tài liệu tham khảo..&quot;/&gt;&lt;property id=&quot;20302&quot; value=&quot;1&quot;/&gt;&lt;property id=&quot;20303&quot; value=&quot;Dương Thị Thu Trang&quot;/&gt;&lt;property id=&quot;20307&quot; value=&quot;303&quot;/&gt;&lt;property id=&quot;20312&quot; value=&quot;0&quot;/&gt;&lt;/object&gt;&lt;/object&gt;&lt;object type=&quot;4&quot; unique_id=&quot;10005&quot;&gt;&lt;object type=&quot;5&quot; unique_id=&quot;10006&quot;&gt;&lt;property id=&quot;20000&quot; value=&quot;0&quot;/&gt;&lt;property id=&quot;20149&quot; value=&quot;Dương Thị Thu Trang&quot;/&gt;&lt;property id=&quot;20150&quot; value=&quot;Giáo viên&quot;/&gt;&lt;property id=&quot;20151&quot; value=&quot;trang222.JPG&quot;/&gt;&lt;property id=&quot;20153&quot; value=&quot;trangduong190994&quot;/&gt;&lt;property id=&quot;20155&quot; value=&quot;Đơn vị Trường Mầm Non Hoa Phượng- Quận Long Biên Hà Nội &quot;/&gt;&lt;property id=&quot;20159&quot; value=&quot;logo.png&quot;/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bé hãy thử lại&quot;/&gt;&lt;property id=&quot;10068&quot; value=&quot;chúc mừng bạn đã trả lời đúng&quot;/&gt;&lt;property id=&quot;10069&quot; value=&quot;Rất tiếc bạn đã trả lời sai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Xóa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Hãy chọn một đáp án và tiếp tụ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VS9 X64Bit\Desktop\bai giang sự chuyển động của nước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Times New Roman&amp;quot; IsBold=&amp;quot;1&amp;quot; IsItalic=&amp;quot;0&amp;quot; IsUnderline=&amp;quot;0&amp;quot; FontSize=&amp;quot;44&amp;quot; UseDefFont=&amp;quot;0&amp;quot;/&amp;gt;&amp;lt;Answer FontName=&amp;quot;Times New Roman&amp;quot; IsBold=&amp;quot;0&amp;quot; IsItalic=&amp;quot;0&amp;quot; IsUnderline=&amp;quot;0&amp;quot; FontSize=&amp;quot;28&amp;quot;/&amp;gt;&amp;lt;Button FontName=&amp;quot;Times New Roman&amp;quot; IsBold=&amp;quot;0&amp;quot; IsItalic=&amp;quot;0&amp;quot; IsUnderline=&amp;quot;0&amp;quot; FontSize=&amp;quot;14&amp;quot;/&amp;gt;&amp;lt;Message FontName=&amp;quot;Times New Roman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128&quot;&gt;&lt;property id=&quot;10002&quot; value=&quot;Trò chơi 1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2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28&quot;/&gt;&lt;property id=&quot;10123&quot; value=&quot;1&quot;/&gt;&lt;property id=&quot;10129&quot; value=&quot;0&quot;/&gt;&lt;property id=&quot;10130&quot; value=&quot;5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Chúc mừng bạn đã trả lời đúng&quot;/&gt;&lt;property id=&quot;10172&quot; value=&quot;Rất tiếc không hoàn thành câu hỏi&quot;/&gt;&lt;property id=&quot;10173&quot; value=&quot;Câu trả lời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40&quot;/&gt;&lt;object type=&quot;10062&quot; unique_id=&quot;10130&quot;&gt;&lt;object type=&quot;10050&quot; unique_id=&quot;10131&quot;&gt;&lt;property id=&quot;10020&quot; value=&quot;2&quot;/&gt;&lt;property id=&quot;10102&quot; value=&quot;0&quot;/&gt;&lt;property id=&quot;10191&quot; value=&quot;-1&quot;/&gt;&lt;/object&gt;&lt;object type=&quot;10051&quot; unique_id=&quot;10132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object type=&quot;10003&quot; unique_id=&quot;10222&quot;&gt;&lt;property id=&quot;10002&quot; value=&quot;Trò chơi 2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2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222&quot;/&gt;&lt;property id=&quot;10123&quot; value=&quot;1&quot;/&gt;&lt;property id=&quot;10129&quot; value=&quot;0&quot;/&gt;&lt;property id=&quot;10130&quot; value=&quot;5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Chúc mừng bạn đã trả lời đúng&quot;/&gt;&lt;property id=&quot;10172&quot; value=&quot;Rất tiếc, không hoàn thành câu hỏi&quot;/&gt;&lt;property id=&quot;10173&quot; value=&quot;Câu trả lời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224&quot;&gt;&lt;object type=&quot;10050&quot; unique_id=&quot;10225&quot;&gt;&lt;property id=&quot;10020&quot; value=&quot;2&quot;/&gt;&lt;property id=&quot;10191&quot; value=&quot;-1&quot;/&gt;&lt;/object&gt;&lt;object type=&quot;10051&quot; unique_id=&quot;10226&quot;&gt;&lt;property id=&quot;10020&quot; value=&quot;2&quot;/&gt;&lt;property id=&quot;10191&quot; value=&quot;-1&quot;/&gt;&lt;/object&gt;&lt;/object&gt;&lt;object type=&quot;10061&quot; unique_id=&quot;20000&quot;/&gt;&lt;/object&gt;&lt;object type=&quot;10003&quot; unique_id=&quot;10249&quot;&gt;&lt;property id=&quot;10002&quot; value=&quot;Trò chơi 3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2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249&quot;/&gt;&lt;property id=&quot;10123&quot; value=&quot;1&quot;/&gt;&lt;property id=&quot;10129&quot; value=&quot;0&quot;/&gt;&lt;property id=&quot;10130&quot; value=&quot;5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Chúc mừng bạn đã trả lời đúng&quot;/&gt;&lt;property id=&quot;10172&quot; value=&quot;Rất tiếc, không hoàn thành câu hỏi&quot;/&gt;&lt;property id=&quot;10173&quot; value=&quot;Câu trả lời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251&quot;&gt;&lt;object type=&quot;10050&quot; unique_id=&quot;10252&quot;&gt;&lt;property id=&quot;10020&quot; value=&quot;2&quot;/&gt;&lt;property id=&quot;10102&quot; value=&quot;0&quot;/&gt;&lt;property id=&quot;10191&quot; value=&quot;-1&quot;/&gt;&lt;/object&gt;&lt;object type=&quot;10051&quot; unique_id=&quot;10253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7"/>
  <p:tag name="MMPROD_LASTVALUES" val="&lt;ChangeData&gt;&lt;Left&gt;&lt;![CDATA[586.7999]]&gt;&lt;/Left&gt;&lt;Top&gt;&lt;![CDATA[450.3013]]&gt;&lt;/Top&gt;&lt;/ChangeData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9"/>
  <p:tag name="MMPROD_LASTVALUES" val="&lt;ChangeData&gt;&lt;Left&gt;&lt;![CDATA[482.5999]]&gt;&lt;/Left&gt;&lt;Top&gt;&lt;![CDATA[450.3013]]&gt;&lt;/Top&gt;&lt;/ChangeData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10"/>
  <p:tag name="MMPROD_LASTVALUES" val="&lt;ChangeData&gt;&lt;Text&gt;&lt;![CDATA[Continue]]&gt;&lt;/Text&gt;&lt;FontSize&gt;&lt;![CDATA[13]]&gt;&lt;/FontSize&gt;&lt;Left&gt;&lt;![CDATA[484.5999]]&gt;&lt;/Left&gt;&lt;Top&gt;&lt;![CDATA[452.3013]]&gt;&lt;/Top&gt;&lt;/ChangeData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8"/>
  <p:tag name="MMPROD_LASTVALUES" val="&lt;ChangeData&gt;&lt;Text&gt;&lt;![CDATA[Review Quiz]]&gt;&lt;/Text&gt;&lt;FontSize&gt;&lt;![CDATA[14]]&gt;&lt;/FontSize&gt;&lt;Left&gt;&lt;![CDATA[588.7999]]&gt;&lt;/Left&gt;&lt;Top&gt;&lt;![CDATA[452.3013]]&gt;&lt;/Top&gt;&lt;/ChangeData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7,1967108494,C:\Users\VS9 X64Bit\Desktop\bai giang sự chuyển động của nước\giao an su chuyen dong cua nuoc_pptx\Media.ppcx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9]]&gt;&lt;/SlideID&gt;&lt;/ChangeData&gt;"/>
  <p:tag name="MMPROD_PASSDATA" val="&lt;object type=&quot;10050&quot; unique_id=&quot;10229&quot;&gt;&lt;property id=&quot;10020&quot; value=&quot;2&quot;/&gt;&lt;property id=&quot;10191&quot; value=&quot;28&quot;/&gt;&lt;/object&gt;"/>
  <p:tag name="MMPROD_FAILDATA" val="&lt;object type=&quot;10051&quot; unique_id=&quot;10230&quot;&gt;&lt;property id=&quot;10020&quot; value=&quot;2&quot;/&gt;&lt;property id=&quot;10191&quot; value=&quot;29&quot;/&gt;&lt;/object&gt;"/>
  <p:tag name="MMPROD_ID" val="10227"/>
  <p:tag name="MMPROD_TYPE" val="10008"/>
  <p:tag name="MMPROD_DATA" val="&lt;property id=&quot;10026&quot; value=&quot;10&quot;/&gt;&lt;property id=&quot;10027&quot; value=&quot;Interaction10227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222"/>
  <p:tag name="MMPROD_PARENTQUESTIONGROUPID" val="-1"/>
  <p:tag name="QUIZCLIPSSOURCE" val="1967108494,C:\Users\VS9 X64Bit\Desktop\bai giang sự chuyển động của nước\giao an su chuyen dong cua nuoc_pptx\Media.ppcx"/>
  <p:tag name="PPSNARRATION" val="42,1967108494,C:\Users\VS9 X64Bit\Desktop\bai giang sự chuyển động của nước\giao an su chuyen dong cua nuoc_pptx\Media.ppcx"/>
  <p:tag name="MMPROD_ANSWERCOUNT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6"/>
  <p:tag name="MMPROD_LASTVALUES" val="&lt;ChangeData&gt;&lt;Left&gt;&lt;![CDATA[486]]&gt;&lt;/Left&gt;&lt;Top&gt;&lt;![CDATA[120]]&gt;&lt;/Top&gt;&lt;/ChangeData&gt;"/>
  <p:tag name="MMPROD_ID" val="10235"/>
  <p:tag name="MMPROD_TYPE" val="10018"/>
  <p:tag name="MMPROD_DATA" val="&lt;property id=&quot;10074&quot; value=&quot;1&quot;/&gt;&lt;property id=&quot;10193&quot; value=&quot;F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28"/>
  <p:tag name="MMPROD_PARENTID" val="10227"/>
  <p:tag name="MMPROD_ANSWERLETTER" val="F) 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5"/>
  <p:tag name="MMPROD_LASTVALUES" val="&lt;ChangeData&gt;&lt;Left&gt;&lt;![CDATA[264]]&gt;&lt;/Left&gt;&lt;Top&gt;&lt;![CDATA[114]]&gt;&lt;/Top&gt;&lt;/ChangeData&gt;"/>
  <p:tag name="MMPROD_ID" val="10233"/>
  <p:tag name="MMPROD_TYPE" val="10018"/>
  <p:tag name="MMPROD_DATA" val="&lt;property id=&quot;10074&quot; value=&quot;1&quot;/&gt;&lt;property id=&quot;10193&quot; value=&quot;E&quot;/&gt;&lt;property id=&quot;10199&quot; value=&quot;0&quot;/&gt;&lt;object type=&quot;10049&quot; unique_id=&quot;10234&quot;&gt;&lt;property id=&quot;10020&quot; value=&quot;9&quot;/&gt;&lt;property id=&quot;10102&quot; value=&quot;0&quot;/&gt;&lt;property id=&quot;10191&quot; value=&quot;-1&quot;/&gt;&lt;/object&gt;"/>
  <p:tag name="MMPROD_COLLECTIONCONTAINERID" val="10228"/>
  <p:tag name="MMPROD_PARENTID" val="10227"/>
  <p:tag name="MMPROD_ANSWERLETTER" val="E) 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13.8485]]&gt;&lt;/Left&gt;&lt;Top&gt;&lt;![CDATA[312]]&gt;&lt;/Top&gt;&lt;/ChangeData&gt;"/>
  <p:tag name="MMPROD_ID" val="10241"/>
  <p:tag name="MMPROD_TYPE" val="10018"/>
  <p:tag name="MMPROD_DATA" val="&lt;property id=&quot;10074&quot; value=&quot;0&quot;/&gt;&lt;property id=&quot;10193&quot; value=&quot;A&quot;/&gt;&lt;property id=&quot;10199&quot; value=&quot;0&quot;/&gt;&lt;object type=&quot;10049&quot; unique_id=&quot;10242&quot;&gt;&lt;property id=&quot;10020&quot; value=&quot;9&quot;/&gt;&lt;property id=&quot;10102&quot; value=&quot;0&quot;/&gt;&lt;property id=&quot;10191&quot; value=&quot;-1&quot;/&gt;&lt;/object&gt;"/>
  <p:tag name="MMPROD_COLLECTIONCONTAINERID" val="10228"/>
  <p:tag name="MMPROD_PARENTID" val="10227"/>
  <p:tag name="MMPROD_ANSWERLETTER" val="A) 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64]]&gt;&lt;/Left&gt;&lt;Top&gt;&lt;![CDATA[312]]&gt;&lt;/Top&gt;&lt;/ChangeData&gt;"/>
  <p:tag name="MMPROD_ID" val="10239"/>
  <p:tag name="MMPROD_TYPE" val="10018"/>
  <p:tag name="MMPROD_DATA" val="&lt;property id=&quot;10074&quot; value=&quot;1&quot;/&gt;&lt;property id=&quot;10193&quot; value=&quot;C&quot;/&gt;&lt;property id=&quot;10199&quot; value=&quot;0&quot;/&gt;&lt;object type=&quot;10049&quot; unique_id=&quot;10240&quot;&gt;&lt;property id=&quot;10020&quot; value=&quot;9&quot;/&gt;&lt;property id=&quot;10102&quot; value=&quot;0&quot;/&gt;&lt;property id=&quot;10191&quot; value=&quot;-1&quot;/&gt;&lt;/object&gt;"/>
  <p:tag name="MMPROD_COLLECTIONCONTAINERID" val="10228"/>
  <p:tag name="MMPROD_PARENTID" val="10227"/>
  <p:tag name="MMPROD_ANSWERLETTER" val="C)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Rất tiếc bạn đã trả lời sai]]&gt;&lt;/Text&gt;&lt;FontSize&gt;&lt;![CDATA[18]]&gt;&lt;/FontSize&gt;&lt;Left&gt;&lt;![CDATA[0]]&gt;&lt;/Left&gt;&lt;Top&gt;&lt;![CDATA[0]]&gt;&lt;/Top&gt;&lt;/ChangeData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4]]&gt;&lt;/Left&gt;&lt;Top&gt;&lt;![CDATA[3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28"/>
  <p:tag name="MMPROD_PARENTID" val="10227"/>
  <p:tag name="MMPROD_ANSWERLETTER" val="B) 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27"/>
  <p:tag name="MMPROD_ABSOLUTEPOSITIONID" val="100"/>
  <p:tag name="MMPROD_LASTVALUES" val="&lt;ChangeData&gt;&lt;Text&gt;&lt;![CDATA[Câu hỏi: Bạn hãy chọn hình ảnh sự chuyển động của nước do con người tạo ra?]]&gt;&lt;/Text&gt;&lt;FontSize&gt;&lt;![CDATA[35]]&gt;&lt;/FontSize&gt;&lt;Left&gt;&lt;![CDATA[0]]&gt;&lt;/Left&gt;&lt;Top&gt;&lt;![CDATA[0]]&gt;&lt;/Top&gt;&lt;/ChangeData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Rất tiếc bạn đã trả lời sai]]&gt;&lt;/Text&gt;&lt;FontSize&gt;&lt;![CDATA[18]]&gt;&lt;/FontSize&gt;&lt;Left&gt;&lt;![CDATA[0]]&gt;&lt;/Left&gt;&lt;Top&gt;&lt;![CDATA[0]]&gt;&lt;/Top&gt;&lt;/ChangeData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Đáp án đúng là:]]&gt;&lt;/Text&gt;&lt;FontSize&gt;&lt;![CDATA[18]]&gt;&lt;/FontSize&gt;&lt;Left&gt;&lt;![CDATA[0]]&gt;&lt;/Left&gt;&lt;Top&gt;&lt;![CDATA[0]]&gt;&lt;/Top&gt;&lt;/ChangeData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Rất tiếc, không hoàn thành câu hỏi]]&gt;&lt;/Text&gt;&lt;FontSize&gt;&lt;![CDATA[18]]&gt;&lt;/FontSize&gt;&lt;Left&gt;&lt;![CDATA[0]]&gt;&lt;/Left&gt;&lt;Top&gt;&lt;![CDATA[0]]&gt;&lt;/Top&gt;&lt;/ChangeData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Hãy chọn một đáp án và tiếp tục]]&gt;&lt;/Text&gt;&lt;FontSize&gt;&lt;![CDATA[18]]&gt;&lt;/FontSize&gt;&lt;Left&gt;&lt;![CDATA[0]]&gt;&lt;/Left&gt;&lt;Top&gt;&lt;![CDATA[0]]&gt;&lt;/Top&gt;&lt;/ChangeData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5999]]&gt;&lt;/Left&gt;&lt;Top&gt;&lt;![CDATA[450.3013]]&gt;&lt;/Top&gt;&lt;/ChangeDat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7999]]&gt;&lt;/Left&gt;&lt;Top&gt;&lt;![CDATA[450.3013]]&gt;&lt;/Top&gt;&lt;/ChangeData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bé hãy thử lại]]&gt;&lt;/Text&gt;&lt;FontSize&gt;&lt;![CDATA[18]]&gt;&lt;/FontSize&gt;&lt;Left&gt;&lt;![CDATA[0]]&gt;&lt;/Left&gt;&lt;Top&gt;&lt;![CDATA[0]]&gt;&lt;/Top&gt;&lt;/ChangeData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18]]&gt;&lt;/Left&gt;&lt;Top&gt;&lt;![CDATA[120]]&gt;&lt;/Top&gt;&lt;/ChangeData&gt;"/>
  <p:tag name="MMPROD_ID" val="10231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232&quot;&gt;&lt;property id=&quot;10020&quot; value=&quot;9&quot;/&gt;&lt;property id=&quot;10102&quot; value=&quot;0&quot;/&gt;&lt;property id=&quot;10191&quot; value=&quot;-1&quot;/&gt;&lt;/object&gt;"/>
  <p:tag name="MMPROD_COLLECTIONCONTAINERID" val="10228"/>
  <p:tag name="MMPROD_PARENTID" val="10227"/>
  <p:tag name="MMPROD_ANSWERLETTER" val="D) 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6]]&gt;&lt;/FontSize&gt;&lt;Left&gt;&lt;![CDATA[85]]&gt;&lt;/Left&gt;&lt;Top&gt;&lt;![CDATA[129.6001]]&gt;&lt;/Top&gt;&lt;/ChangeData&gt;"/>
  <p:tag name="MMPROD_ABSOLUTEPOSITIONID" val="104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9]]&gt;&lt;/Left&gt;&lt;Top&gt;&lt;![CDATA[129.6001]]&gt;&lt;/Top&gt;&lt;/ChangeData&gt;"/>
  <p:tag name="MMPROD_ABSOLUTEPOSITIONID" val="102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]]&gt;&lt;/Text&gt;&lt;FontSize&gt;&lt;![CDATA[14]]&gt;&lt;/FontSize&gt;&lt;Left&gt;&lt;![CDATA[595.7999]]&gt;&lt;/Left&gt;&lt;Top&gt;&lt;![CDATA[452.3013]]&gt;&lt;/Top&gt;&lt;/ChangeData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5999]]&gt;&lt;/Left&gt;&lt;Top&gt;&lt;![CDATA[452.3013]]&gt;&lt;/Top&gt;&lt;/ChangeData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6]]&gt;&lt;/FontSize&gt;&lt;Left&gt;&lt;![CDATA[85]]&gt;&lt;/Left&gt;&lt;Top&gt;&lt;![CDATA[271.2001]]&gt;&lt;/Top&gt;&lt;/ChangeData&gt;"/>
  <p:tag name="MMPROD_ABSOLUTEPOSITIONID" val="104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9]]&gt;&lt;/Left&gt;&lt;Top&gt;&lt;![CDATA[271.2001]]&gt;&lt;/Top&gt;&lt;/ChangeData&gt;"/>
  <p:tag name="MMPROD_ABSOLUTEPOSITIONID" val="10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6]]&gt;&lt;/Left&gt;&lt;Top&gt;&lt;![CDATA[318.4]]&gt;&lt;/Top&gt;&lt;/ChangeData&gt;"/>
  <p:tag name="MMPROD_ABSOLUTEPOSITIONID" val="102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6]]&gt;&lt;/FontSize&gt;&lt;Left&gt;&lt;![CDATA[85]]&gt;&lt;/Left&gt;&lt;Top&gt;&lt;![CDATA[318.4]]&gt;&lt;/Top&gt;&lt;/ChangeData&gt;"/>
  <p:tag name="MMPROD_ABSOLUTEPOSITIONID" val="104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65.5999]]&gt;&lt;/Top&gt;&lt;/ChangeData&gt;"/>
  <p:tag name="MMPROD_ABSOLUTEPOSITIONID" val="102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6]]&gt;&lt;/FontSize&gt;&lt;Left&gt;&lt;![CDATA[85]]&gt;&lt;/Left&gt;&lt;Top&gt;&lt;![CDATA[365.5999]]&gt;&lt;/Top&gt;&lt;/ChangeData&gt;"/>
  <p:tag name="MMPROD_ABSOLUTEPOSITIONID" val="104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E) ]]&gt;&lt;/Text&gt;&lt;FontSize&gt;&lt;![CDATA[26]]&gt;&lt;/FontSize&gt;&lt;Left&gt;&lt;![CDATA[85]]&gt;&lt;/Left&gt;&lt;Top&gt;&lt;![CDATA[176.8001]]&gt;&lt;/Top&gt;&lt;/ChangeData&gt;"/>
  <p:tag name="MMPROD_ABSOLUTEPOSITIONID" val="104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7]]&gt;&lt;/Left&gt;&lt;Top&gt;&lt;![CDATA[176.8001]]&gt;&lt;/Top&gt;&lt;/ChangeData&gt;"/>
  <p:tag name="MMPROD_ABSOLUTEPOSITIONID" val="10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5"/>
  <p:tag name="MMPROD_CONTROLTYPE" val="2"/>
  <p:tag name="MMPROD_SCALEOPERATION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Đáp án đúng là:]]&gt;&lt;/Text&gt;&lt;FontSize&gt;&lt;![CDATA[18]]&gt;&lt;/FontSize&gt;&lt;Left&gt;&lt;![CDATA[0]]&gt;&lt;/Left&gt;&lt;Top&gt;&lt;![CDATA[0]]&gt;&lt;/Top&gt;&lt;/ChangeData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F) ]]&gt;&lt;/Text&gt;&lt;FontSize&gt;&lt;![CDATA[26]]&gt;&lt;/FontSize&gt;&lt;Left&gt;&lt;![CDATA[85]]&gt;&lt;/Left&gt;&lt;Top&gt;&lt;![CDATA[224.0001]]&gt;&lt;/Top&gt;&lt;/ChangeData&gt;"/>
  <p:tag name="MMPROD_ABSOLUTEPOSITIONID" val="104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7]]&gt;&lt;/Left&gt;&lt;Top&gt;&lt;![CDATA[224.0001]]&gt;&lt;/Top&gt;&lt;/ChangeData&gt;"/>
  <p:tag name="MMPROD_ABSOLUTEPOSITIONID" val="102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6"/>
  <p:tag name="MMPROD_CONTROLTYPE" val="2"/>
  <p:tag name="MMPROD_SCALEOPERATION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ORING" val="10222"/>
  <p:tag name="MMPROD_TYPE" val="10007"/>
  <p:tag name="MMPROD_LASTVALUES" val="&lt;ChangeData&gt;&lt;SlideID&gt;&lt;![CDATA[290]]&gt;&lt;/SlideID&gt;&lt;/ChangeData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ò chơi 2]]&gt;&lt;/Text&gt;&lt;FontSize&gt;&lt;![CDATA[44]]&gt;&lt;/FontSize&gt;&lt;Left&gt;&lt;![CDATA[0]]&gt;&lt;/Left&gt;&lt;Top&gt;&lt;![CDATA[0]]&gt;&lt;/Top&gt;&lt;/ChangeData&gt;"/>
  <p:tag name="MMPROD_ABSOLUTEPOSITIONID" val="10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_{SCORE}" val="9001"/>
  <p:tag name="MMPROD_ABSOLUTEPOSITIONID_{MAX-SCORE}" val="9002"/>
  <p:tag name="MMPROD_ABSOLUTEPOSITIONID_{TOTAL-ATTEMPTS}" val="900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Question Feedback/Review Information Will Appear Here]]&gt;&lt;/Text&gt;&lt;FontSize&gt;&lt;![CDATA[18]]&gt;&lt;/FontSize&gt;&lt;Left&gt;&lt;![CDATA[0]]&gt;&lt;/Left&gt;&lt;Top&gt;&lt;![CDATA[0]]&gt;&lt;/Top&gt;&lt;/ChangeData&gt;"/>
  <p:tag name="MMPROD_ABSOLUTEPOSITIONID" val="700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7"/>
  <p:tag name="MMPROD_LASTVALUES" val="&lt;ChangeData&gt;&lt;Left&gt;&lt;![CDATA[586.7999]]&gt;&lt;/Left&gt;&lt;Top&gt;&lt;![CDATA[450.3013]]&gt;&lt;/Top&gt;&lt;/ChangeData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9"/>
  <p:tag name="MMPROD_LASTVALUES" val="&lt;ChangeData&gt;&lt;Left&gt;&lt;![CDATA[482.5999]]&gt;&lt;/Left&gt;&lt;Top&gt;&lt;![CDATA[450.3013]]&gt;&lt;/Top&gt;&lt;/ChangeData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10"/>
  <p:tag name="MMPROD_LASTVALUES" val="&lt;ChangeData&gt;&lt;Text&gt;&lt;![CDATA[Continue]]&gt;&lt;/Text&gt;&lt;FontSize&gt;&lt;![CDATA[13]]&gt;&lt;/FontSize&gt;&lt;Left&gt;&lt;![CDATA[484.5999]]&gt;&lt;/Left&gt;&lt;Top&gt;&lt;![CDATA[452.3013]]&gt;&lt;/Top&gt;&lt;/ChangeDat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Rất tiếc không hoàn thành câu hỏi]]&gt;&lt;/Text&gt;&lt;FontSize&gt;&lt;![CDATA[18]]&gt;&lt;/FontSize&gt;&lt;Left&gt;&lt;![CDATA[0]]&gt;&lt;/Left&gt;&lt;Top&gt;&lt;![CDATA[0]]&gt;&lt;/Top&gt;&lt;/ChangeData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8"/>
  <p:tag name="MMPROD_LASTVALUES" val="&lt;ChangeData&gt;&lt;Text&gt;&lt;![CDATA[Review Quiz]]&gt;&lt;/Text&gt;&lt;FontSize&gt;&lt;![CDATA[14]]&gt;&lt;/FontSize&gt;&lt;Left&gt;&lt;![CDATA[588.7999]]&gt;&lt;/Left&gt;&lt;Top&gt;&lt;![CDATA[452.3013]]&gt;&lt;/Top&gt;&lt;/ChangeData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3,1967108494,C:\Users\VS9 X64Bit\Desktop\bai giang sự chuyển động của nước\giao an su chuyen dong cua nuoc_pptx\Media.ppcx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967108494,C:\Users\VS9 X64Bit\Desktop\bai giang sự chuyển động của nước\giao an su chuyen dong cua nuoc_pptx\Media.ppcx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967108494,C:\Users\VS9 X64Bit\Desktop\bai giang sự chuyển động của nước\giao an su chuyen dong cua nuoc_pptx\Media.ppcx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967108494,C:\Users\VS9 X64Bit\Desktop\bai giang sự chuyển động của nước\giao an su chuyen dong cua nuoc_pptx\Media.ppcx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8]]&gt;&lt;/SlideID&gt;&lt;/ChangeData&gt;"/>
  <p:tag name="MMPROD_PASSDATA" val="&lt;object type=&quot;10050&quot; unique_id=&quot;10267&quot;&gt;&lt;property id=&quot;10020&quot; value=&quot;2&quot;/&gt;&lt;property id=&quot;10191&quot; value=&quot;33&quot;/&gt;&lt;/object&gt;"/>
  <p:tag name="MMPROD_FAILDATA" val="&lt;object type=&quot;10051&quot; unique_id=&quot;10268&quot;&gt;&lt;property id=&quot;10020&quot; value=&quot;2&quot;/&gt;&lt;property id=&quot;10191&quot; value=&quot;34&quot;/&gt;&lt;/object&gt;"/>
  <p:tag name="MMPROD_ID" val="10265"/>
  <p:tag name="MMPROD_TYPE" val="10016"/>
  <p:tag name="MMPROD_DATA" val="&lt;property id=&quot;10026&quot; value=&quot;10&quot;/&gt;&lt;property id=&quot;10027&quot; value=&quot;Interaction10265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3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1&quot;/&gt;&lt;property id=&quot;10207&quot; value=&quot;0&quot;/&gt;"/>
  <p:tag name="MMPROD_COLLECTIONCONTAINERID" val="20000"/>
  <p:tag name="MMPROD_PARENTID" val="10249"/>
  <p:tag name="MMPROD_PARENTQUESTIONGROUPID" val="-1"/>
  <p:tag name="QUIZCLIPSSOURCE" val="1967108494,C:\Users\VS9 X64Bit\Desktop\bai giang sự chuyển động của nước\giao an su chuyen dong cua nuoc_pptx\Media.ppcx"/>
  <p:tag name="PPSNARRATION" val="46,1967108494,C:\Users\VS9 X64Bit\Desktop\bai giang sự chuyển động của nước\giao an su chuyen dong cua nuoc_pptx\Media.ppcx"/>
  <p:tag name="MMPROD_ANSWERCOUNT" val="2"/>
  <p:tag name="MMPROD_ITEMCOUNT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12.4376]]&gt;&lt;/Top&gt;&lt;/ChangeData&gt;"/>
  <p:tag name="MMPROD_ABSOLUTEPOSITIONID" val="4001"/>
  <p:tag name="MMPROD_ID" val="10271"/>
  <p:tag name="MMPROD_TYPE" val="10023"/>
  <p:tag name="MMPROD_DATA" val="&lt;property id=&quot;10193&quot; value=&quot;2&quot;/&gt;&lt;property id=&quot;10199&quot; value=&quot;0&quot;/&gt;"/>
  <p:tag name="MMPROD_COLLECTIONCONTAINERID" val="10266"/>
  <p:tag name="MMPROD_PARENTID" val="1026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65"/>
  <p:tag name="MMPROD_ABSOLUTEPOSITIONID" val="100"/>
  <p:tag name="MMPROD_LASTVALUES" val="&lt;ChangeData&gt;&lt;Text&gt;&lt;![CDATA[Trò chơi 2: Bạn hãy nối ý A sao cho phù hợp với ý B]]&gt;&lt;/Text&gt;&lt;FontSize&gt;&lt;![CDATA[37]]&gt;&lt;/FontSize&gt;&lt;Left&gt;&lt;![CDATA[0]]&gt;&lt;/Left&gt;&lt;Top&gt;&lt;![CDATA[0]]&gt;&lt;/Top&gt;&lt;/ChangeData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olumn 1]]&gt;&lt;/Text&gt;&lt;FontSize&gt;&lt;![CDATA[24]]&gt;&lt;/FontSize&gt;&lt;Left&gt;&lt;![CDATA[0]]&gt;&lt;/Left&gt;&lt;Top&gt;&lt;![CDATA[0]]&gt;&lt;/Top&gt;&lt;/ChangeData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olumn 2]]&gt;&lt;/Text&gt;&lt;FontSize&gt;&lt;![CDATA[24]]&gt;&lt;/FontSize&gt;&lt;Left&gt;&lt;![CDATA[0]]&gt;&lt;/Left&gt;&lt;Top&gt;&lt;![CDATA[0]]&gt;&lt;/Top&gt;&lt;/ChangeDat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bé hãy thử lại]]&gt;&lt;/Text&gt;&lt;FontSize&gt;&lt;![CDATA[18]]&gt;&lt;/FontSize&gt;&lt;Left&gt;&lt;![CDATA[0]]&gt;&lt;/Left&gt;&lt;Top&gt;&lt;![CDATA[0]]&gt;&lt;/Top&gt;&lt;/ChangeData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165.2376]]&gt;&lt;/Top&gt;&lt;/ChangeData&gt;"/>
  <p:tag name="MMPROD_ABSOLUTEPOSITIONID" val="4002"/>
  <p:tag name="MMPROD_ID" val="10270"/>
  <p:tag name="MMPROD_TYPE" val="10023"/>
  <p:tag name="MMPROD_DATA" val="&lt;property id=&quot;10193&quot; value=&quot;1&quot;/&gt;&lt;property id=&quot;10199&quot; value=&quot;0&quot;/&gt;"/>
  <p:tag name="MMPROD_COLLECTIONCONTAINERID" val="10266"/>
  <p:tag name="MMPROD_PARENTID" val="1026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272"/>
  <p:tag name="MMPROD_TYPE" val="10028"/>
  <p:tag name="MMPROD_COLLECTIONCONTAINERID" val="10269"/>
  <p:tag name="MMPROD_PARENTID" val="1026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2.8375]]&gt;&lt;/Top&gt;&lt;/ChangeData&gt;"/>
  <p:tag name="MMPROD_ABSOLUTEPOSITIONID" val="3002"/>
  <p:tag name="MMPROD_ID" val="10273"/>
  <p:tag name="MMPROD_TYPE" val="10028"/>
  <p:tag name="MMPROD_COLLECTIONCONTAINERID" val="10269"/>
  <p:tag name="MMPROD_PARENTID" val="1026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Rất tiếc bạn đã trả lời sai]]&gt;&lt;/Text&gt;&lt;FontSize&gt;&lt;![CDATA[18]]&gt;&lt;/FontSize&gt;&lt;Left&gt;&lt;![CDATA[0]]&gt;&lt;/Left&gt;&lt;Top&gt;&lt;![CDATA[0]]&gt;&lt;/Top&gt;&lt;/ChangeData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Đáp án đúng là:]]&gt;&lt;/Text&gt;&lt;FontSize&gt;&lt;![CDATA[18]]&gt;&lt;/FontSize&gt;&lt;Left&gt;&lt;![CDATA[0]]&gt;&lt;/Left&gt;&lt;Top&gt;&lt;![CDATA[0]]&gt;&lt;/Top&gt;&lt;/ChangeData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Rất tiếc, không hoàn thành câu hỏi]]&gt;&lt;/Text&gt;&lt;FontSize&gt;&lt;![CDATA[18]]&gt;&lt;/FontSize&gt;&lt;Left&gt;&lt;![CDATA[0]]&gt;&lt;/Left&gt;&lt;Top&gt;&lt;![CDATA[0]]&gt;&lt;/Top&gt;&lt;/ChangeData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Hãy chọn một đáp án và tiếp tục]]&gt;&lt;/Text&gt;&lt;FontSize&gt;&lt;![CDATA[18]]&gt;&lt;/FontSize&gt;&lt;Left&gt;&lt;![CDATA[0]]&gt;&lt;/Left&gt;&lt;Top&gt;&lt;![CDATA[0]]&gt;&lt;/Top&gt;&lt;/ChangeDat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Hãy chọn một đáp án và tiếp tục]]&gt;&lt;/Text&gt;&lt;FontSize&gt;&lt;![CDATA[18]]&gt;&lt;/FontSize&gt;&lt;Left&gt;&lt;![CDATA[0]]&gt;&lt;/Left&gt;&lt;Top&gt;&lt;![CDATA[0]]&gt;&lt;/Top&gt;&lt;/ChangeData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5999]]&gt;&lt;/Left&gt;&lt;Top&gt;&lt;![CDATA[450.3013]]&gt;&lt;/Top&gt;&lt;/ChangeData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7999]]&gt;&lt;/Left&gt;&lt;Top&gt;&lt;![CDATA[450.3013]]&gt;&lt;/Top&gt;&lt;/ChangeData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]]&gt;&lt;/Text&gt;&lt;FontSize&gt;&lt;![CDATA[14]]&gt;&lt;/FontSize&gt;&lt;Left&gt;&lt;![CDATA[595.7999]]&gt;&lt;/Left&gt;&lt;Top&gt;&lt;![CDATA[452.3013]]&gt;&lt;/Top&gt;&lt;/ChangeData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5999]]&gt;&lt;/Left&gt;&lt;Top&gt;&lt;![CDATA[452.3013]]&gt;&lt;/Top&gt;&lt;/ChangeData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2]]&gt;&lt;/Text&gt;&lt;FontSize&gt;&lt;![CDATA[28]]&gt;&lt;/FontSize&gt;&lt;Left&gt;&lt;![CDATA[0]]&gt;&lt;/Left&gt;&lt;Top&gt;&lt;![CDATA[0]]&gt;&lt;/Top&gt;&lt;/ChangeData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80.19992]]&gt;&lt;/Left&gt;&lt;Top&gt;&lt;![CDATA[212.8376]]&gt;&lt;/Top&gt;&lt;/ChangeData&gt;"/>
  <p:tag name="MMPROD_ABSOLUTEPOSITIONID" val="30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1]]&gt;&lt;/Text&gt;&lt;FontSize&gt;&lt;![CDATA[28]]&gt;&lt;/FontSize&gt;&lt;Left&gt;&lt;![CDATA[0]]&gt;&lt;/Left&gt;&lt;Top&gt;&lt;![CDATA[0]]&gt;&lt;/Top&gt;&lt;/ChangeData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80.19992]]&gt;&lt;/Left&gt;&lt;Top&gt;&lt;![CDATA[165.2376]]&gt;&lt;/Top&gt;&lt;/ChangeData&gt;"/>
  <p:tag name="MMPROD_ABSOLUTEPOSITIONID" val="301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2"/>
  <p:tag name="MMPROD_LASTVALUES" val="&lt;ChangeData&gt;&lt;Text&gt;&lt;![CDATA[2.]]&gt;&lt;/Text&gt;&lt;FontSize&gt;&lt;![CDATA[28]]&gt;&lt;/FontSize&gt;&lt;Left&gt;&lt;![CDATA[0]]&gt;&lt;/Left&gt;&lt;Top&gt;&lt;![CDATA[0]]&gt;&lt;/Top&gt;&lt;/ChangeData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5999]]&gt;&lt;/Left&gt;&lt;Top&gt;&lt;![CDATA[450.3013]]&gt;&lt;/Top&gt;&lt;/ChangeData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1"/>
  <p:tag name="MMPROD_LASTVALUES" val="&lt;ChangeData&gt;&lt;Text&gt;&lt;![CDATA[1.]]&gt;&lt;/Text&gt;&lt;FontSize&gt;&lt;![CDATA[28]]&gt;&lt;/FontSize&gt;&lt;Left&gt;&lt;![CDATA[0]]&gt;&lt;/Left&gt;&lt;Top&gt;&lt;![CDATA[0]]&gt;&lt;/Top&gt;&lt;/ChangeData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00]]&gt;&lt;/SlideID&gt;&lt;/ChangeData&gt;"/>
  <p:tag name="MMPROD_PASSDATA" val="&lt;object type=&quot;10050&quot; unique_id=&quot;10287&quot;&gt;&lt;property id=&quot;10020&quot; value=&quot;2&quot;/&gt;&lt;property id=&quot;10191&quot; value=&quot;35&quot;/&gt;&lt;/object&gt;"/>
  <p:tag name="MMPROD_FAILDATA" val="&lt;object type=&quot;10051&quot; unique_id=&quot;10288&quot;&gt;&lt;property id=&quot;10020&quot; value=&quot;2&quot;/&gt;&lt;property id=&quot;10191&quot; value=&quot;36&quot;/&gt;&lt;/object&gt;"/>
  <p:tag name="MMPROD_ID" val="10285"/>
  <p:tag name="MMPROD_TYPE" val="10055"/>
  <p:tag name="MMPROD_DATA" val="&lt;property id=&quot;10026&quot; value=&quot;10&quot;/&gt;&lt;property id=&quot;10027&quot; value=&quot;Interaction10285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249"/>
  <p:tag name="MMPROD_PARENTQUESTIONGROUPID" val="-1"/>
  <p:tag name="QUIZCLIPSSOURCE" val="1967108494,C:\Users\VS9 X64Bit\Desktop\bai giang sự chuyển động của nước\giao an su chuyen dong cua nuoc_pptx\Media.ppcx"/>
  <p:tag name="PPSNARRATION" val="47,1967108494,C:\Users\VS9 X64Bit\Desktop\bai giang sự chuyển động của nước\giao an su chuyen dong cua nuoc_pptx\Media.ppcx"/>
  <p:tag name="MMPROD_ANSWERCOUN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85"/>
  <p:tag name="MMPROD_ABSOLUTEPOSITIONID" val="100"/>
  <p:tag name="MMPROD_LASTVALUES" val="&lt;ChangeData&gt;&lt;Text&gt;&lt;![CDATA[Theo các con , nước có thể chuyển động theo nhiều cách khác nhau và đem lại nhiều lợi ích cho con người, môi trường đúng hay sai?]]&gt;&lt;/Text&gt;&lt;FontSize&gt;&lt;![CDATA[36]]&gt;&lt;/FontSize&gt;&lt;Left&gt;&lt;![CDATA[0]]&gt;&lt;/Left&gt;&lt;Top&gt;&lt;![CDATA[0]]&gt;&lt;/Top&gt;&lt;/ChangeData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Rất tiếc bạn đã trả lời sai]]&gt;&lt;/Text&gt;&lt;FontSize&gt;&lt;![CDATA[18]]&gt;&lt;/FontSize&gt;&lt;Left&gt;&lt;![CDATA[0]]&gt;&lt;/Left&gt;&lt;Top&gt;&lt;![CDATA[0]]&gt;&lt;/Top&gt;&lt;/ChangeData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Đáp án đúng là:]]&gt;&lt;/Text&gt;&lt;FontSize&gt;&lt;![CDATA[18]]&gt;&lt;/FontSize&gt;&lt;Left&gt;&lt;![CDATA[0]]&gt;&lt;/Left&gt;&lt;Top&gt;&lt;![CDATA[0]]&gt;&lt;/Top&gt;&lt;/ChangeData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Rất tiếc, không hoàn thành câu hỏi]]&gt;&lt;/Text&gt;&lt;FontSize&gt;&lt;![CDATA[18]]&gt;&lt;/FontSize&gt;&lt;Left&gt;&lt;![CDATA[0]]&gt;&lt;/Left&gt;&lt;Top&gt;&lt;![CDATA[0]]&gt;&lt;/Top&gt;&lt;/ChangeDat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7999]]&gt;&lt;/Left&gt;&lt;Top&gt;&lt;![CDATA[450.3013]]&gt;&lt;/Top&gt;&lt;/ChangeData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Hãy chọn một đáp án và tiếp tục]]&gt;&lt;/Text&gt;&lt;FontSize&gt;&lt;![CDATA[18]]&gt;&lt;/FontSize&gt;&lt;Left&gt;&lt;![CDATA[0]]&gt;&lt;/Left&gt;&lt;Top&gt;&lt;![CDATA[0]]&gt;&lt;/Top&gt;&lt;/ChangeData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5999]]&gt;&lt;/Left&gt;&lt;Top&gt;&lt;![CDATA[450.3013]]&gt;&lt;/Top&gt;&lt;/ChangeData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7999]]&gt;&lt;/Left&gt;&lt;Top&gt;&lt;![CDATA[450.3013]]&gt;&lt;/Top&gt;&lt;/ChangeData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8]]&gt;&lt;/Left&gt;&lt;Top&gt;&lt;![CDATA[264]]&gt;&lt;/Top&gt;&lt;/ChangeData&gt;"/>
  <p:tag name="MMPROD_ID" val="10289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90&quot;&gt;&lt;property id=&quot;10020&quot; value=&quot;9&quot;/&gt;&lt;property id=&quot;10102&quot; value=&quot;0&quot;/&gt;&lt;property id=&quot;10191&quot; value=&quot;-1&quot;/&gt;&lt;/object&gt;"/>
  <p:tag name="MMPROD_COLLECTIONCONTAINERID" val="10286"/>
  <p:tag name="MMPROD_PARENTID" val="10285"/>
  <p:tag name="MMPROD_ANSWERLETTER" val="A) 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8]]&gt;&lt;/Left&gt;&lt;Top&gt;&lt;![CDATA[312]]&gt;&lt;/Top&gt;&lt;/ChangeData&gt;"/>
  <p:tag name="MMPROD_ID" val="10291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92&quot;&gt;&lt;property id=&quot;10020&quot; value=&quot;9&quot;/&gt;&lt;property id=&quot;10102&quot; value=&quot;0&quot;/&gt;&lt;property id=&quot;10191&quot; value=&quot;-1&quot;/&gt;&lt;/object&gt;"/>
  <p:tag name="MMPROD_COLLECTIONCONTAINERID" val="10286"/>
  <p:tag name="MMPROD_PARENTID" val="10285"/>
  <p:tag name="MMPROD_ANSWERLETTER" val="B) 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001]]&gt;&lt;/Top&gt;&lt;/ChangeData&gt;"/>
  <p:tag name="MMPROD_ABSOLUTEPOSITIONID" val="104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False]]&gt;&lt;/Text&gt;&lt;FontSize&gt;&lt;![CDATA[28]]&gt;&lt;/FontSize&gt;&lt;Left&gt;&lt;![CDATA[127]]&gt;&lt;/Left&gt;&lt;Top&gt;&lt;![CDATA[176.8001]]&gt;&lt;/Top&gt;&lt;/ChangeData&gt;"/>
  <p:tag name="MMPROD_ABSOLUTEPOSITIONID" val="102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001]]&gt;&lt;/Top&gt;&lt;/ChangeData&gt;"/>
  <p:tag name="MMPROD_ABSOLUTEPOSITIONID" val="104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ue]]&gt;&lt;/Text&gt;&lt;FontSize&gt;&lt;![CDATA[28]]&gt;&lt;/FontSize&gt;&lt;Left&gt;&lt;![CDATA[129]]&gt;&lt;/Left&gt;&lt;Top&gt;&lt;![CDATA[129.6001]]&gt;&lt;/Top&gt;&lt;/ChangeData&gt;"/>
  <p:tag name="MMPROD_ABSOLUTEPOSITIONID" val="10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7108494,C:\Users\VS9 X64Bit\Desktop\bai giang sự chuyển động của nước\giao an su chuyen dong cua nuoc_pptx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001]]&gt;&lt;/Top&gt;&lt;/ChangeData&gt;"/>
  <p:tag name="MMPROD_ID" val="10152"/>
  <p:tag name="MMPROD_TYPE" val="10018"/>
  <p:tag name="MMPROD_DATA" val="&lt;property id=&quot;10074&quot; value=&quot;0&quot;/&gt;&lt;property id=&quot;10193&quot; value=&quot;a&quot;/&gt;&lt;property id=&quot;10199&quot; value=&quot;0&quot;/&gt;&lt;object type=&quot;10049&quot; unique_id=&quot;10153&quot;&gt;&lt;property id=&quot;10020&quot; value=&quot;9&quot;/&gt;&lt;property id=&quot;10102&quot; value=&quot;0&quot;/&gt;&lt;property id=&quot;10191&quot; value=&quot;-1&quot;/&gt;&lt;/object&gt;"/>
  <p:tag name="MMPROD_COLLECTIONCONTAINERID" val="10149"/>
  <p:tag name="MMPROD_PARENTID" val="10148"/>
  <p:tag name="MMPROD_ANSWERLETTER" val="a) 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]]&gt;&lt;/Text&gt;&lt;FontSize&gt;&lt;![CDATA[14]]&gt;&lt;/FontSize&gt;&lt;Left&gt;&lt;![CDATA[595.7999]]&gt;&lt;/Left&gt;&lt;Top&gt;&lt;![CDATA[452.3013]]&gt;&lt;/Top&gt;&lt;/ChangeData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5999]]&gt;&lt;/Left&gt;&lt;Top&gt;&lt;![CDATA[452.3013]]&gt;&lt;/Top&gt;&lt;/ChangeData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ORING" val="10249"/>
  <p:tag name="MMPROD_TYPE" val="10007"/>
  <p:tag name="MMPROD_LASTVALUES" val="&lt;ChangeData&gt;&lt;SlideID&gt;&lt;![CDATA[299]]&gt;&lt;/SlideID&gt;&lt;/ChangeData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ò chơi 3]]&gt;&lt;/Text&gt;&lt;FontSize&gt;&lt;![CDATA[44]]&gt;&lt;/FontSize&gt;&lt;Left&gt;&lt;![CDATA[0]]&gt;&lt;/Left&gt;&lt;Top&gt;&lt;![CDATA[0]]&gt;&lt;/Top&gt;&lt;/ChangeData&gt;"/>
  <p:tag name="MMPROD_ABSOLUTEPOSITIONID" val="10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_{SCORE}" val="9001"/>
  <p:tag name="MMPROD_ABSOLUTEPOSITIONID_{MAX-SCORE}" val="9002"/>
  <p:tag name="MMPROD_ABSOLUTEPOSITIONID_{TOTAL-ATTEMPTS}" val="900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Question Feedback/Review Information Will Appear Here]]&gt;&lt;/Text&gt;&lt;FontSize&gt;&lt;![CDATA[18]]&gt;&lt;/FontSize&gt;&lt;Left&gt;&lt;![CDATA[0]]&gt;&lt;/Left&gt;&lt;Top&gt;&lt;![CDATA[0]]&gt;&lt;/Top&gt;&lt;/ChangeData&gt;"/>
  <p:tag name="MMPROD_ABSOLUTEPOSITIONID" val="700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7"/>
  <p:tag name="MMPROD_LASTVALUES" val="&lt;ChangeData&gt;&lt;Left&gt;&lt;![CDATA[586.7999]]&gt;&lt;/Left&gt;&lt;Top&gt;&lt;![CDATA[450.3013]]&gt;&lt;/Top&gt;&lt;/ChangeData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9"/>
  <p:tag name="MMPROD_LASTVALUES" val="&lt;ChangeData&gt;&lt;Left&gt;&lt;![CDATA[482.5999]]&gt;&lt;/Left&gt;&lt;Top&gt;&lt;![CDATA[450.3013]]&gt;&lt;/Top&gt;&lt;/ChangeData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10"/>
  <p:tag name="MMPROD_LASTVALUES" val="&lt;ChangeData&gt;&lt;Text&gt;&lt;![CDATA[Continue]]&gt;&lt;/Text&gt;&lt;FontSize&gt;&lt;![CDATA[13]]&gt;&lt;/FontSize&gt;&lt;Left&gt;&lt;![CDATA[484.5999]]&gt;&lt;/Left&gt;&lt;Top&gt;&lt;![CDATA[452.3013]]&gt;&lt;/Top&gt;&lt;/ChangeDat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210.4001]]&gt;&lt;/Top&gt;&lt;/ChangeData&gt;"/>
  <p:tag name="MMPROD_ID" val="10154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155&quot;&gt;&lt;property id=&quot;10020&quot; value=&quot;9&quot;/&gt;&lt;property id=&quot;10102&quot; value=&quot;0&quot;/&gt;&lt;property id=&quot;10191&quot; value=&quot;-1&quot;/&gt;&lt;/object&gt;"/>
  <p:tag name="MMPROD_COLLECTIONCONTAINERID" val="10149"/>
  <p:tag name="MMPROD_PARENTID" val="10148"/>
  <p:tag name="MMPROD_ANSWERLETTER" val="b) 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9008"/>
  <p:tag name="MMPROD_LASTVALUES" val="&lt;ChangeData&gt;&lt;Text&gt;&lt;![CDATA[Review Quiz]]&gt;&lt;/Text&gt;&lt;FontSize&gt;&lt;![CDATA[14]]&gt;&lt;/FontSize&gt;&lt;Left&gt;&lt;![CDATA[588.7999]]&gt;&lt;/Left&gt;&lt;Top&gt;&lt;![CDATA[452.3013]]&gt;&lt;/Top&gt;&lt;/ChangeData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8,1967108494,C:\Users\VS9 X64Bit\Desktop\bai giang sự chuyển động của nước\giao an su chuyen dong cua nuoc_pptx\Media.ppcx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9,1967108494,C:\Users\VS9 X64Bit\Desktop\bai giang sự chuyển động của nước\giao an su chuyen dong cua nuoc_pptx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3]]&gt;&lt;/Left&gt;&lt;Top&gt;&lt;![CDATA[291.2001]]&gt;&lt;/Top&gt;&lt;/ChangeData&gt;"/>
  <p:tag name="MMPROD_ID" val="10156"/>
  <p:tag name="MMPROD_TYPE" val="10018"/>
  <p:tag name="MMPROD_DATA" val="&lt;property id=&quot;10074&quot; value=&quot;1&quot;/&gt;&lt;property id=&quot;10193&quot; value=&quot;c&quot;/&gt;&lt;property id=&quot;10199&quot; value=&quot;0&quot;/&gt;&lt;object type=&quot;10049&quot; unique_id=&quot;10157&quot;&gt;&lt;property id=&quot;10020&quot; value=&quot;9&quot;/&gt;&lt;property id=&quot;10102&quot; value=&quot;0&quot;/&gt;&lt;property id=&quot;10191&quot; value=&quot;-1&quot;/&gt;&lt;/object&gt;"/>
  <p:tag name="MMPROD_COLLECTIONCONTAINERID" val="10149"/>
  <p:tag name="MMPROD_PARENTID" val="10148"/>
  <p:tag name="MMPROD_ANSWERLETTER" val="c) 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91.2001]]&gt;&lt;/Top&gt;&lt;/ChangeData&gt;"/>
  <p:tag name="MMPROD_ABSOLUTEPOSITIONID" val="10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2 đáp án trên]]&gt;&lt;/Text&gt;&lt;FontSize&gt;&lt;![CDATA[28]]&gt;&lt;/FontSize&gt;&lt;Left&gt;&lt;![CDATA[121]]&gt;&lt;/Left&gt;&lt;Top&gt;&lt;![CDATA[291.2001]]&gt;&lt;/Top&gt;&lt;/ChangeData&gt;"/>
  <p:tag name="MMPROD_ABSOLUTEPOSITIONID" val="102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210.4001]]&gt;&lt;/Top&gt;&lt;/ChangeData&gt;"/>
  <p:tag name="MMPROD_ABSOLUTEPOSITIONID" val="10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ước chảy được từ nơi này qua nơi khác qua ống dẫn]]&gt;&lt;/Text&gt;&lt;FontSize&gt;&lt;![CDATA[28]]&gt;&lt;/FontSize&gt;&lt;Left&gt;&lt;![CDATA[122]]&gt;&lt;/Left&gt;&lt;Top&gt;&lt;![CDATA[210.4001]]&gt;&lt;/Top&gt;&lt;/ChangeData&gt;"/>
  <p:tag name="MMPROD_ABSOLUTEPOSITIONID" val="102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001]]&gt;&lt;/Top&gt;&lt;/ChangeData&gt;"/>
  <p:tag name="MMPROD_ABSOLUTEPOSITIONID" val="10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7108494,C:\Users\VS9 X64Bit\Desktop\bai giang sự chuyển động của nước\giao an su chuyen dong cua nuoc_pptx\Media.ppc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ước chảy được từ cao xuống thấp]]&gt;&lt;/Text&gt;&lt;FontSize&gt;&lt;![CDATA[28]]&gt;&lt;/FontSize&gt;&lt;Left&gt;&lt;![CDATA[121]]&gt;&lt;/Left&gt;&lt;Top&gt;&lt;![CDATA[129.6001]]&gt;&lt;/Top&gt;&lt;/ChangeData&gt;"/>
  <p:tag name="MMPROD_ABSOLUTEPOSITIONID" val="10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]]&gt;&lt;/Text&gt;&lt;FontSize&gt;&lt;![CDATA[14]]&gt;&lt;/FontSize&gt;&lt;Left&gt;&lt;![CDATA[595.7999]]&gt;&lt;/Left&gt;&lt;Top&gt;&lt;![CDATA[452.3013]]&gt;&lt;/Top&gt;&lt;/ChangeDat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5999]]&gt;&lt;/Left&gt;&lt;Top&gt;&lt;![CDATA[452.3013]]&gt;&lt;/Top&gt;&lt;/ChangeDat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3]]&gt;&lt;/SlideID&gt;&lt;/ChangeData&gt;"/>
  <p:tag name="PPSNARRATION" val="39,1967108494,C:\Users\VS9 X64Bit\Desktop\bai giang sự chuyển động của nước\giao an su chuyen dong cua nuoc_pptx\Media.ppcx"/>
  <p:tag name="MMPROD_PASSDATA" val="&lt;object type=&quot;10050&quot; unique_id=&quot;10168&quot;&gt;&lt;property id=&quot;10020&quot; value=&quot;2&quot;/&gt;&lt;property id=&quot;10191&quot; value=&quot;19&quot;/&gt;&lt;/object&gt;"/>
  <p:tag name="MMPROD_FAILDATA" val="&lt;object type=&quot;10051&quot; unique_id=&quot;10169&quot;&gt;&lt;property id=&quot;10020&quot; value=&quot;2&quot;/&gt;&lt;property id=&quot;10191&quot; value=&quot;20&quot;/&gt;&lt;/object&gt;"/>
  <p:tag name="MMPROD_ID" val="10166"/>
  <p:tag name="MMPROD_TYPE" val="10055"/>
  <p:tag name="MMPROD_DATA" val="&lt;property id=&quot;10026&quot; value=&quot;10&quot;/&gt;&lt;property id=&quot;10027&quot; value=&quot;Interaction10166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3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28"/>
  <p:tag name="MMPROD_PARENTQUESTIONGROUPID" val="-1"/>
  <p:tag name="QUIZCLIPSSOURCE" val="1967108494,C:\Users\VS9 X64Bit\Desktop\bai giang sự chuyển động của nước\giao an su chuyen dong cua nuoc_pptx\Media.ppcx"/>
  <p:tag name="MMPROD_ANSWERCOUNT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6"/>
  <p:tag name="MMPROD_ABSOLUTEPOSITIONID" val="100"/>
  <p:tag name="MMPROD_LASTVALUES" val="&lt;ChangeData&gt;&lt;Text&gt;&lt;![CDATA[Câu 2: Khi khuấy hoặc lắc nước các vật trong nước cũng chuyển động. Theo các bạn đúng hay sai?]]&gt;&lt;/Text&gt;&lt;FontSize&gt;&lt;![CDATA[29]]&gt;&lt;/FontSize&gt;&lt;Left&gt;&lt;![CDATA[0]]&gt;&lt;/Left&gt;&lt;Top&gt;&lt;![CDATA[0]]&gt;&lt;/Top&gt;&lt;/ChangeDat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Rất tiếc bạn đã trả lời sai]]&gt;&lt;/Text&gt;&lt;FontSize&gt;&lt;![CDATA[18]]&gt;&lt;/FontSize&gt;&lt;Left&gt;&lt;![CDATA[0]]&gt;&lt;/Left&gt;&lt;Top&gt;&lt;![CDATA[0]]&gt;&lt;/Top&gt;&lt;/ChangeDat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67108494,C:\Users\VS9 X64Bit\Desktop\bai giang sự chuyển động của nước\giao an su chuyen dong cua nuoc_pptx\Media.ppcx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Đáp án đúng là:]]&gt;&lt;/Text&gt;&lt;FontSize&gt;&lt;![CDATA[18]]&gt;&lt;/FontSize&gt;&lt;Left&gt;&lt;![CDATA[0]]&gt;&lt;/Left&gt;&lt;Top&gt;&lt;![CDATA[0]]&gt;&lt;/Top&gt;&lt;/ChangeDat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Rất tiếc không hoàn thành câu hỏi]]&gt;&lt;/Text&gt;&lt;FontSize&gt;&lt;![CDATA[18]]&gt;&lt;/FontSize&gt;&lt;Left&gt;&lt;![CDATA[0]]&gt;&lt;/Left&gt;&lt;Top&gt;&lt;![CDATA[0]]&gt;&lt;/Top&gt;&lt;/ChangeDat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Hãy chọn một đáp án và tiếp tục]]&gt;&lt;/Text&gt;&lt;FontSize&gt;&lt;![CDATA[18]]&gt;&lt;/FontSize&gt;&lt;Left&gt;&lt;![CDATA[0]]&gt;&lt;/Left&gt;&lt;Top&gt;&lt;![CDATA[0]]&gt;&lt;/Top&gt;&lt;/ChangeDat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5999]]&gt;&lt;/Left&gt;&lt;Top&gt;&lt;![CDATA[450.3013]]&gt;&lt;/Top&gt;&lt;/ChangeDat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7999]]&gt;&lt;/Left&gt;&lt;Top&gt;&lt;![CDATA[450.3013]]&gt;&lt;/Top&gt;&lt;/ChangeDat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001]]&gt;&lt;/Top&gt;&lt;/ChangeData&gt;"/>
  <p:tag name="MMPROD_ID" val="10170"/>
  <p:tag name="MMPROD_TYPE" val="10018"/>
  <p:tag name="MMPROD_DATA" val="&lt;property id=&quot;10073&quot; value=&quot;T&quot;/&gt;&lt;property id=&quot;10074&quot; value=&quot;1&quot;/&gt;&lt;property id=&quot;10193&quot; value=&quot;1&quot;/&gt;&lt;property id=&quot;10199&quot; value=&quot;0&quot;/&gt;&lt;object type=&quot;10049&quot; unique_id=&quot;10171&quot;&gt;&lt;property id=&quot;10020&quot; value=&quot;9&quot;/&gt;&lt;property id=&quot;10102&quot; value=&quot;0&quot;/&gt;&lt;property id=&quot;10191&quot; value=&quot;-1&quot;/&gt;&lt;/object&gt;"/>
  <p:tag name="MMPROD_COLLECTIONCONTAINERID" val="10167"/>
  <p:tag name="MMPROD_PARENTID" val="10166"/>
  <p:tag name="MMPROD_ANSWERLETTER" val="1) 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176.8001]]&gt;&lt;/Top&gt;&lt;/ChangeData&gt;"/>
  <p:tag name="MMPROD_ID" val="10172"/>
  <p:tag name="MMPROD_TYPE" val="10018"/>
  <p:tag name="MMPROD_DATA" val="&lt;property id=&quot;10074&quot; value=&quot;0&quot;/&gt;&lt;property id=&quot;10193&quot; value=&quot;2&quot;/&gt;&lt;property id=&quot;10199&quot; value=&quot;0&quot;/&gt;&lt;object type=&quot;10049&quot; unique_id=&quot;10173&quot;&gt;&lt;property id=&quot;10020&quot; value=&quot;9&quot;/&gt;&lt;property id=&quot;10102&quot; value=&quot;0&quot;/&gt;&lt;property id=&quot;10191&quot; value=&quot;-1&quot;/&gt;&lt;/object&gt;"/>
  <p:tag name="MMPROD_COLLECTIONCONTAINERID" val="10167"/>
  <p:tag name="MMPROD_PARENTID" val="10166"/>
  <p:tag name="MMPROD_ANSWERLETTER" val="2) 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) ]]&gt;&lt;/Text&gt;&lt;FontSize&gt;&lt;![CDATA[28]]&gt;&lt;/FontSize&gt;&lt;Left&gt;&lt;![CDATA[85]]&gt;&lt;/Left&gt;&lt;Top&gt;&lt;![CDATA[176.8001]]&gt;&lt;/Top&gt;&lt;/ChangeData&gt;"/>
  <p:tag name="MMPROD_ABSOLUTEPOSITIONID" val="104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False]]&gt;&lt;/Text&gt;&lt;FontSize&gt;&lt;![CDATA[28]]&gt;&lt;/FontSize&gt;&lt;Left&gt;&lt;![CDATA[122]]&gt;&lt;/Left&gt;&lt;Top&gt;&lt;![CDATA[176.8001]]&gt;&lt;/Top&gt;&lt;/ChangeData&gt;"/>
  <p:tag name="MMPROD_ABSOLUTEPOSITIONID" val="102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967108494,C:\Users\VS9 X64Bit\Desktop\bai giang sự chuyển động của nước\giao an su chuyen dong cua nuoc_pptx\Media.ppcx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) ]]&gt;&lt;/Text&gt;&lt;FontSize&gt;&lt;![CDATA[28]]&gt;&lt;/FontSize&gt;&lt;Left&gt;&lt;![CDATA[85]]&gt;&lt;/Left&gt;&lt;Top&gt;&lt;![CDATA[129.6001]]&gt;&lt;/Top&gt;&lt;/ChangeData&gt;"/>
  <p:tag name="MMPROD_ABSOLUTEPOSITIONID" val="104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ue]]&gt;&lt;/Text&gt;&lt;FontSize&gt;&lt;![CDATA[28]]&gt;&lt;/FontSize&gt;&lt;Left&gt;&lt;![CDATA[122]]&gt;&lt;/Left&gt;&lt;Top&gt;&lt;![CDATA[129.6001]]&gt;&lt;/Top&gt;&lt;/ChangeData&gt;"/>
  <p:tag name="MMPROD_ABSOLUTEPOSITIONID" val="102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]]&gt;&lt;/Text&gt;&lt;FontSize&gt;&lt;![CDATA[14]]&gt;&lt;/FontSize&gt;&lt;Left&gt;&lt;![CDATA[595.7999]]&gt;&lt;/Left&gt;&lt;Top&gt;&lt;![CDATA[452.3013]]&gt;&lt;/Top&gt;&lt;/ChangeData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5999]]&gt;&lt;/Left&gt;&lt;Top&gt;&lt;![CDATA[452.3013]]&gt;&lt;/Top&gt;&lt;/ChangeData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4]]&gt;&lt;/SlideID&gt;&lt;/ChangeData&gt;"/>
  <p:tag name="MMPROD_PASSDATA" val="&lt;object type=&quot;10050&quot; unique_id=&quot;10178&quot;&gt;&lt;property id=&quot;10020&quot; value=&quot;2&quot;/&gt;&lt;property id=&quot;10191&quot; value=&quot;21&quot;/&gt;&lt;/object&gt;"/>
  <p:tag name="MMPROD_FAILDATA" val="&lt;object type=&quot;10051&quot; unique_id=&quot;10179&quot;&gt;&lt;property id=&quot;10020&quot; value=&quot;2&quot;/&gt;&lt;property id=&quot;10191&quot; value=&quot;22&quot;/&gt;&lt;/object&gt;"/>
  <p:tag name="MMPROD_ID" val="10176"/>
  <p:tag name="MMPROD_TYPE" val="10011"/>
  <p:tag name="MMPROD_DATA" val="&lt;property id=&quot;10025&quot; value=&quot;300&quot;/&gt;&lt;property id=&quot;10026&quot; value=&quot;10&quot;/&gt;&lt;property id=&quot;10027&quot; value=&quot;Interaction10176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1&quot;/&gt;&lt;property id=&quot;10207&quot; value=&quot;0&quot;/&gt;"/>
  <p:tag name="MMPROD_COLLECTIONCONTAINERID" val="20000"/>
  <p:tag name="MMPROD_PARENTID" val="10128"/>
  <p:tag name="MMPROD_PARENTQUESTIONGROUPID" val="-1"/>
  <p:tag name="QUIZCLIPSSOURCE" val="1967108494,C:\Users\VS9 X64Bit\Desktop\bai giang sự chuyển động của nước\giao an su chuyen dong cua nuoc_pptx\Media.ppcx"/>
  <p:tag name="PPSNARRATION" val="40,1967108494,C:\Users\VS9 X64Bit\Desktop\bai giang sự chuyển động của nước\giao an su chuyen dong cua nuoc_pptx\Media.ppcx"/>
  <p:tag name="MMPROD_ANSWERCOUNT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Rất tiếc không hoàn thành câu hỏi]]&gt;&lt;/Text&gt;&lt;FontSize&gt;&lt;![CDATA[18]]&gt;&lt;/FontSize&gt;&lt;Left&gt;&lt;![CDATA[0]]&gt;&lt;/Left&gt;&lt;Top&gt;&lt;![CDATA[0]]&gt;&lt;/Top&gt;&lt;/ChangeData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76"/>
  <p:tag name="MMPROD_ABSOLUTEPOSITIONID" val="100"/>
  <p:tag name="MMPROD_LASTVALUES" val="&lt;ChangeData&gt;&lt;Text&gt;&lt;![CDATA[Câu 3: Bé hãy điền A, B hoặc c vào chỗ trống nhé!]]&gt;&lt;/Text&gt;&lt;FontSize&gt;&lt;![CDATA[39]]&gt;&lt;/FontSize&gt;&lt;Left&gt;&lt;![CDATA[0]]&gt;&lt;/Left&gt;&lt;Top&gt;&lt;![CDATA[0]]&gt;&lt;/Top&gt;&lt;/ChangeData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76"/>
  <p:tag name="MMPROD_ABSOLUTEPOSITIONID" val="102"/>
  <p:tag name="MMPROD_DATA" val="Nước có thể thấm qua &amp;lt;1&amp;gt;và không thể thấm qua &amp;lt;2&amp;gt;&amp;#x0D;&amp;#x0A;"/>
  <p:tag name="MMPROD_FILLBLANKQUESTIONCHANG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967108494,C:\Users\VS9 X64Bit\Desktop\bai giang sự chuyển động của nước\giao an su chuyen dong cua nuoc_pptx\Media.ppcx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Rất tiếc bạn đã trả lời sai]]&gt;&lt;/Text&gt;&lt;FontSize&gt;&lt;![CDATA[18]]&gt;&lt;/FontSize&gt;&lt;Left&gt;&lt;![CDATA[0]]&gt;&lt;/Left&gt;&lt;Top&gt;&lt;![CDATA[0]]&gt;&lt;/Top&gt;&lt;/ChangeData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Đáp án đúng là:]]&gt;&lt;/Text&gt;&lt;FontSize&gt;&lt;![CDATA[18]]&gt;&lt;/FontSize&gt;&lt;Left&gt;&lt;![CDATA[0]]&gt;&lt;/Left&gt;&lt;Top&gt;&lt;![CDATA[0]]&gt;&lt;/Top&gt;&lt;/ChangeData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Hãy chọn một đáp án và tiếp tục]]&gt;&lt;/Text&gt;&lt;FontSize&gt;&lt;![CDATA[18]]&gt;&lt;/FontSize&gt;&lt;Left&gt;&lt;![CDATA[0]]&gt;&lt;/Left&gt;&lt;Top&gt;&lt;![CDATA[0]]&gt;&lt;/Top&gt;&lt;/ChangeData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5999]]&gt;&lt;/Left&gt;&lt;Top&gt;&lt;![CDATA[450.3013]]&gt;&lt;/Top&gt;&lt;/ChangeData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7999]]&gt;&lt;/Left&gt;&lt;Top&gt;&lt;![CDATA[450.3013]]&gt;&lt;/Top&gt;&lt;/ChangeData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]]&gt;&lt;/Text&gt;&lt;FontSize&gt;&lt;![CDATA[14]]&gt;&lt;/FontSize&gt;&lt;Left&gt;&lt;![CDATA[595.7999]]&gt;&lt;/Left&gt;&lt;Top&gt;&lt;![CDATA[452.3013]]&gt;&lt;/Top&gt;&lt;/ChangeData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5999]]&gt;&lt;/Left&gt;&lt;Top&gt;&lt;![CDATA[452.3013]]&gt;&lt;/Top&gt;&lt;/ChangeData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ể thấm qua &amp;lt;&amp;lt;2&amp;gt;XXXXXX&amp;gt; &amp;#x0D;]]&gt;&lt;/Text&gt;&lt;FontSize&gt;&lt;![CDATA[32]]&gt;&lt;/FontSize&gt;&lt;Left&gt;&lt;![CDATA[0]]&gt;&lt;/Left&gt;&lt;Top&gt;&lt;![CDATA[0]]&gt;&lt;/Top&gt;&lt;/ChangeData&gt;"/>
  <p:tag name="MMPROD_SEGMENT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7108494,C:\Users\VS9 X64Bit\Desktop\bai giang sự chuyển động của nước\giao an su chuyen dong cua nuoc_pptx\Media.ppcx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ể thấm qua ]]&gt;&lt;/Text&gt;&lt;FontSize&gt;&lt;![CDATA[32]]&gt;&lt;/FontSize&gt;&lt;Left&gt;&lt;![CDATA[0]]&gt;&lt;/Left&gt;&lt;Top&gt;&lt;![CDATA[0]]&gt;&lt;/Top&gt;&lt;/ChangeData&gt;"/>
  <p:tag name="MMPROD_SEGMENT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2002"/>
  <p:tag name="MMPROD_CONTROLTYPE" val="3"/>
  <p:tag name="MMPROD_SCALEOPERATION" val="1"/>
  <p:tag name="MMPROD_SEGMENT" val="5"/>
  <p:tag name="MMPROD_DATAEXT" val="&lt;object type=&quot;10047&quot; unique_id=&quot;10186&quot;&gt;&lt;object type=&quot;10030&quot; unique_id=&quot;10187&quot;&gt;&lt;property id=&quot;10088&quot; value=&quot;0&quot;/&gt;&lt;property id=&quot;10176&quot; value=&quot;A&quot;/&gt;&lt;/object&gt;&lt;object type=&quot;10030&quot; unique_id=&quot;10188&quot;&gt;&lt;property id=&quot;10088&quot; value=&quot;1&quot;/&gt;&lt;property id=&quot;10176&quot; value=&quot;B&quot;/&gt;&lt;/object&gt;&lt;object type=&quot;10030&quot; unique_id=&quot;10189&quot;&gt;&lt;property id=&quot;10088&quot; value=&quot;1&quot;/&gt;&lt;property id=&quot;10176&quot; value=&quot;C&quot;/&gt;&lt;/object&gt;&lt;/object&gt;"/>
  <p:tag name="MMPROD_ID" val="10185"/>
  <p:tag name="MMPROD_TYPE" val="10019"/>
  <p:tag name="MMPROD_DATA" val="&lt;property id=&quot;10019&quot; value=&quot;0&quot;/&gt;&lt;property id=&quot;10079&quot; value=&quot;1&quot;/&gt;&lt;property id=&quot;10187&quot; value=&quot;&amp;lt;select an answer&amp;gt;&quot;/&gt;&lt;property id=&quot;10199&quot; value=&quot;0&quot;/&gt;"/>
  <p:tag name="MMPROD_COLLECTIONCONTAINERID" val="10177"/>
  <p:tag name="MMPROD_PARENTID" val="101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ước có thể thấm qua &amp;lt;&amp;lt;1&amp;gt;XXXXXX&amp;gt; và không ]]&gt;&lt;/Text&gt;&lt;FontSize&gt;&lt;![CDATA[32]]&gt;&lt;/FontSize&gt;&lt;Left&gt;&lt;![CDATA[0]]&gt;&lt;/Left&gt;&lt;Top&gt;&lt;![CDATA[0]]&gt;&lt;/Top&gt;&lt;/ChangeData&gt;"/>
  <p:tag name="MMPROD_SEGMENT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ước có thể thấm qua ]]&gt;&lt;/Text&gt;&lt;FontSize&gt;&lt;![CDATA[32]]&gt;&lt;/FontSize&gt;&lt;Left&gt;&lt;![CDATA[0]]&gt;&lt;/Left&gt;&lt;Top&gt;&lt;![CDATA[0]]&gt;&lt;/Top&gt;&lt;/ChangeData&gt;"/>
  <p:tag name="MMPROD_SEGMENT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2001"/>
  <p:tag name="MMPROD_CONTROLTYPE" val="3"/>
  <p:tag name="MMPROD_SCALEOPERATION" val="1"/>
  <p:tag name="MMPROD_SEGMENT" val="2"/>
  <p:tag name="MMPROD_DATAEXT" val="&lt;object type=&quot;10047&quot; unique_id=&quot;10181&quot;&gt;&lt;object type=&quot;10030&quot; unique_id=&quot;10182&quot;&gt;&lt;property id=&quot;10088&quot; value=&quot;1&quot;/&gt;&lt;property id=&quot;10176&quot; value=&quot;A &quot;/&gt;&lt;/object&gt;&lt;object type=&quot;10030&quot; unique_id=&quot;10183&quot;&gt;&lt;property id=&quot;10088&quot; value=&quot;0&quot;/&gt;&lt;property id=&quot;10176&quot; value=&quot;B&quot;/&gt;&lt;/object&gt;&lt;object type=&quot;10030&quot; unique_id=&quot;10184&quot;&gt;&lt;property id=&quot;10088&quot; value=&quot;0&quot;/&gt;&lt;property id=&quot;10176&quot; value=&quot;C&quot;/&gt;&lt;/object&gt;&lt;/object&gt;"/>
  <p:tag name="MMPROD_ID" val="10180"/>
  <p:tag name="MMPROD_TYPE" val="10019"/>
  <p:tag name="MMPROD_DATA" val="&lt;property id=&quot;10019&quot; value=&quot;0&quot;/&gt;&lt;property id=&quot;10079&quot; value=&quot;1&quot;/&gt;&lt;property id=&quot;10187&quot; value=&quot;&amp;lt;select an answer&amp;gt;&quot;/&gt;&lt;property id=&quot;10199&quot; value=&quot;0&quot;/&gt;"/>
  <p:tag name="MMPROD_COLLECTIONCONTAINERID" val="10177"/>
  <p:tag name="MMPROD_PARENTID" val="10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5]]&gt;&lt;/SlideID&gt;&lt;/ChangeData&gt;"/>
  <p:tag name="MMPROD_PASSDATA" val="&lt;object type=&quot;10050&quot; unique_id=&quot;10194&quot;&gt;&lt;property id=&quot;10020&quot; value=&quot;2&quot;/&gt;&lt;property id=&quot;10191&quot; value=&quot;23&quot;/&gt;&lt;/object&gt;"/>
  <p:tag name="MMPROD_FAILDATA" val="&lt;object type=&quot;10051&quot; unique_id=&quot;10195&quot;&gt;&lt;property id=&quot;10020&quot; value=&quot;2&quot;/&gt;&lt;property id=&quot;10191&quot; value=&quot;24&quot;/&gt;&lt;/object&gt;"/>
  <p:tag name="MMPROD_ID" val="10192"/>
  <p:tag name="MMPROD_TYPE" val="10055"/>
  <p:tag name="MMPROD_DATA" val="&lt;property id=&quot;10026&quot; value=&quot;10&quot;/&gt;&lt;property id=&quot;10027&quot; value=&quot;Interaction10192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3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28"/>
  <p:tag name="MMPROD_PARENTQUESTIONGROUPID" val="-1"/>
  <p:tag name="QUIZCLIPSSOURCE" val="1967108494,C:\Users\VS9 X64Bit\Desktop\bai giang sự chuyển động của nước\giao an su chuyen dong cua nuoc_pptx\Media.ppcx"/>
  <p:tag name="PPSNARRATION" val="41,1967108494,C:\Users\VS9 X64Bit\Desktop\bai giang sự chuyển động của nước\giao an su chuyen dong cua nuoc_pptx\Media.ppcx"/>
  <p:tag name="MMPROD_ANSWERCOUNT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92"/>
  <p:tag name="MMPROD_ABSOLUTEPOSITIONID" val="100"/>
  <p:tag name="MMPROD_LASTVALUES" val="&lt;ChangeData&gt;&lt;Text&gt;&lt;![CDATA[Câu 4: Nước không thể chuyển động bằng cách bốc hơi theo các con đúng hay sai?]]&gt;&lt;/Text&gt;&lt;FontSize&gt;&lt;![CDATA[36]]&gt;&lt;/FontSize&gt;&lt;Left&gt;&lt;![CDATA[0]]&gt;&lt;/Left&gt;&lt;Top&gt;&lt;![CDATA[0]]&gt;&lt;/Top&gt;&lt;/ChangeData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Rất tiếc bạn đã trả lời sai]]&gt;&lt;/Text&gt;&lt;FontSize&gt;&lt;![CDATA[18]]&gt;&lt;/FontSize&gt;&lt;Left&gt;&lt;![CDATA[0]]&gt;&lt;/Left&gt;&lt;Top&gt;&lt;![CDATA[0]]&gt;&lt;/Top&gt;&lt;/ChangeData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Chúc mừng bạn đã trả lời đúng]]&gt;&lt;/Text&gt;&lt;FontSize&gt;&lt;![CDATA[18]]&gt;&lt;/FontSize&gt;&lt;Left&gt;&lt;![CDATA[0]]&gt;&lt;/Left&gt;&lt;Top&gt;&lt;![CDATA[0]]&gt;&lt;/Top&gt;&lt;/ChangeDat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0]]&gt;&lt;/SlideID&gt;&lt;/ChangeData&gt;"/>
  <p:tag name="PPSNARRATION" val="38,1967108494,C:\Users\VS9 X64Bit\Desktop\bai giang sự chuyển động của nước\giao an su chuyen dong cua nuoc_pptx\Media.ppcx"/>
  <p:tag name="MMPROD_PASSDATA" val="&lt;object type=&quot;10050&quot; unique_id=&quot;10150&quot;&gt;&lt;property id=&quot;10020&quot; value=&quot;2&quot;/&gt;&lt;property id=&quot;10191&quot; value=&quot;17&quot;/&gt;&lt;/object&gt;"/>
  <p:tag name="MMPROD_FAILDATA" val="&lt;object type=&quot;10051&quot; unique_id=&quot;10151&quot;&gt;&lt;property id=&quot;10020&quot; value=&quot;2&quot;/&gt;&lt;property id=&quot;10191&quot; value=&quot;18&quot;/&gt;&lt;/object&gt;"/>
  <p:tag name="MMPROD_ID" val="10148"/>
  <p:tag name="MMPROD_TYPE" val="10008"/>
  <p:tag name="MMPROD_DATA" val="&lt;property id=&quot;10026&quot; value=&quot;10&quot;/&gt;&lt;property id=&quot;10027&quot; value=&quot;Interaction10148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28"/>
  <p:tag name="MMPROD_PARENTQUESTIONGROUPID" val="-1"/>
  <p:tag name="QUIZCLIPSSOURCE" val="1967108494,C:\Users\VS9 X64Bit\Desktop\bai giang sự chuyển động của nước\giao an su chuyen dong cua nuoc_pptx\Media.ppcx"/>
  <p:tag name="MMPROD_ANSWERCOUNT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Đáp án đúng là:]]&gt;&lt;/Text&gt;&lt;FontSize&gt;&lt;![CDATA[18]]&gt;&lt;/FontSize&gt;&lt;Left&gt;&lt;![CDATA[0]]&gt;&lt;/Left&gt;&lt;Top&gt;&lt;![CDATA[0]]&gt;&lt;/Top&gt;&lt;/ChangeData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Rất tiếc không hoàn thành câu hỏi]]&gt;&lt;/Text&gt;&lt;FontSize&gt;&lt;![CDATA[18]]&gt;&lt;/FontSize&gt;&lt;Left&gt;&lt;![CDATA[0]]&gt;&lt;/Left&gt;&lt;Top&gt;&lt;![CDATA[0]]&gt;&lt;/Top&gt;&lt;/ChangeData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Hãy chọn một đáp án và tiếp tục]]&gt;&lt;/Text&gt;&lt;FontSize&gt;&lt;![CDATA[18]]&gt;&lt;/FontSize&gt;&lt;Left&gt;&lt;![CDATA[0]]&gt;&lt;/Left&gt;&lt;Top&gt;&lt;![CDATA[0]]&gt;&lt;/Top&gt;&lt;/ChangeData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5999]]&gt;&lt;/Left&gt;&lt;Top&gt;&lt;![CDATA[450.3013]]&gt;&lt;/Top&gt;&lt;/ChangeData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7999]]&gt;&lt;/Left&gt;&lt;Top&gt;&lt;![CDATA[450.3013]]&gt;&lt;/Top&gt;&lt;/ChangeData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001]]&gt;&lt;/Top&gt;&lt;/ChangeData&gt;"/>
  <p:tag name="MMPROD_ID" val="10196"/>
  <p:tag name="MMPROD_TYPE" val="10018"/>
  <p:tag name="MMPROD_DATA" val="&lt;property id=&quot;10073&quot; value=&quot;T&quot;/&gt;&lt;property id=&quot;10074&quot; value=&quot;0&quot;/&gt;&lt;property id=&quot;10193&quot; value=&quot;1&quot;/&gt;&lt;property id=&quot;10199&quot; value=&quot;0&quot;/&gt;&lt;object type=&quot;10049&quot; unique_id=&quot;10197&quot;&gt;&lt;property id=&quot;10020&quot; value=&quot;9&quot;/&gt;&lt;property id=&quot;10102&quot; value=&quot;0&quot;/&gt;&lt;property id=&quot;10191&quot; value=&quot;-1&quot;/&gt;&lt;/object&gt;"/>
  <p:tag name="MMPROD_COLLECTIONCONTAINERID" val="10193"/>
  <p:tag name="MMPROD_PARENTID" val="10192"/>
  <p:tag name="MMPROD_ANSWERLETTER" val="1) 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176.8001]]&gt;&lt;/Top&gt;&lt;/ChangeData&gt;"/>
  <p:tag name="MMPROD_ID" val="10198"/>
  <p:tag name="MMPROD_TYPE" val="10018"/>
  <p:tag name="MMPROD_DATA" val="&lt;property id=&quot;10074&quot; value=&quot;1&quot;/&gt;&lt;property id=&quot;10193&quot; value=&quot;2&quot;/&gt;&lt;property id=&quot;10199&quot; value=&quot;0&quot;/&gt;&lt;object type=&quot;10049&quot; unique_id=&quot;10199&quot;&gt;&lt;property id=&quot;10020&quot; value=&quot;9&quot;/&gt;&lt;property id=&quot;10102&quot; value=&quot;0&quot;/&gt;&lt;property id=&quot;10191&quot; value=&quot;-1&quot;/&gt;&lt;/object&gt;"/>
  <p:tag name="MMPROD_COLLECTIONCONTAINERID" val="10193"/>
  <p:tag name="MMPROD_PARENTID" val="10192"/>
  <p:tag name="MMPROD_ANSWERLETTER" val="2) 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) ]]&gt;&lt;/Text&gt;&lt;FontSize&gt;&lt;![CDATA[28]]&gt;&lt;/FontSize&gt;&lt;Left&gt;&lt;![CDATA[85]]&gt;&lt;/Left&gt;&lt;Top&gt;&lt;![CDATA[176.8001]]&gt;&lt;/Top&gt;&lt;/ChangeData&gt;"/>
  <p:tag name="MMPROD_ABSOLUTEPOSITIONID" val="104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False]]&gt;&lt;/Text&gt;&lt;FontSize&gt;&lt;![CDATA[28]]&gt;&lt;/FontSize&gt;&lt;Left&gt;&lt;![CDATA[122]]&gt;&lt;/Left&gt;&lt;Top&gt;&lt;![CDATA[176.8001]]&gt;&lt;/Top&gt;&lt;/ChangeData&gt;"/>
  <p:tag name="MMPROD_ABSOLUTEPOSITIONID" val="10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8"/>
  <p:tag name="MMPROD_ABSOLUTEPOSITIONID" val="100"/>
  <p:tag name="MMPROD_LASTVALUES" val="&lt;ChangeData&gt;&lt;Text&gt;&lt;![CDATA[Câu 1: Nước có thể chảy như thế nào?]]&gt;&lt;/Text&gt;&lt;FontSize&gt;&lt;![CDATA[39]]&gt;&lt;/FontSize&gt;&lt;Left&gt;&lt;![CDATA[0]]&gt;&lt;/Left&gt;&lt;Top&gt;&lt;![CDATA[0]]&gt;&lt;/Top&gt;&lt;/ChangeData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) ]]&gt;&lt;/Text&gt;&lt;FontSize&gt;&lt;![CDATA[28]]&gt;&lt;/FontSize&gt;&lt;Left&gt;&lt;![CDATA[85]]&gt;&lt;/Left&gt;&lt;Top&gt;&lt;![CDATA[129.6001]]&gt;&lt;/Top&gt;&lt;/ChangeData&gt;"/>
  <p:tag name="MMPROD_ABSOLUTEPOSITIONID" val="104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ue]]&gt;&lt;/Text&gt;&lt;FontSize&gt;&lt;![CDATA[28]]&gt;&lt;/FontSize&gt;&lt;Left&gt;&lt;![CDATA[122]]&gt;&lt;/Left&gt;&lt;Top&gt;&lt;![CDATA[129.6001]]&gt;&lt;/Top&gt;&lt;/ChangeData&gt;"/>
  <p:tag name="MMPROD_ABSOLUTEPOSITIONID" val="102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]]&gt;&lt;/Text&gt;&lt;FontSize&gt;&lt;![CDATA[14]]&gt;&lt;/FontSize&gt;&lt;Left&gt;&lt;![CDATA[595.7999]]&gt;&lt;/Left&gt;&lt;Top&gt;&lt;![CDATA[452.3013]]&gt;&lt;/Top&gt;&lt;/ChangeData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5999]]&gt;&lt;/Left&gt;&lt;Top&gt;&lt;![CDATA[452.3013]]&gt;&lt;/Top&gt;&lt;/ChangeData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ORING" val="10128"/>
  <p:tag name="MMPROD_TYPE" val="10007"/>
  <p:tag name="MMPROD_LASTVALUES" val="&lt;ChangeData&gt;&lt;SlideID&gt;&lt;![CDATA[281]]&gt;&lt;/SlideID&gt;&lt;/ChangeData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ò chơi 1]]&gt;&lt;/Text&gt;&lt;FontSize&gt;&lt;![CDATA[44]]&gt;&lt;/FontSize&gt;&lt;Left&gt;&lt;![CDATA[0]]&gt;&lt;/Left&gt;&lt;Top&gt;&lt;![CDATA[0]]&gt;&lt;/Top&gt;&lt;/ChangeData&gt;"/>
  <p:tag name="MMPROD_ABSOLUTEPOSITIONID" val="10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_{SCORE}" val="9001"/>
  <p:tag name="MMPROD_ABSOLUTEPOSITIONID_{MAX-SCORE}" val="9002"/>
  <p:tag name="MMPROD_ABSOLUTEPOSITIONID_{TOTAL-ATTEMPTS}" val="900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Question Feedback/Review Information Will Appear Here]]&gt;&lt;/Text&gt;&lt;FontSize&gt;&lt;![CDATA[18]]&gt;&lt;/FontSize&gt;&lt;Left&gt;&lt;![CDATA[0]]&gt;&lt;/Left&gt;&lt;Top&gt;&lt;![CDATA[0]]&gt;&lt;/Top&gt;&lt;/ChangeData&gt;"/>
  <p:tag name="MMPROD_ABSOLUTEPOSITIONID" val="70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1327</Words>
  <Application>Microsoft Office PowerPoint</Application>
  <PresentationFormat>On-screen Show (4:3)</PresentationFormat>
  <Paragraphs>229</Paragraphs>
  <Slides>29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Nước có thể chảy như thế nào?</vt:lpstr>
      <vt:lpstr>Câu 2: Khi khuấy hoặc lắc nước các vật trong nước cũng chuyển động. Theo các bạn đúng hay sai?</vt:lpstr>
      <vt:lpstr>Câu 3: Bé hãy điền A, B hoặc C vào chỗ trống nhé!</vt:lpstr>
      <vt:lpstr>Câu 4: Nước không thể chuyển động bằng cách bốc hơi theo các con đúng hay sai?</vt:lpstr>
      <vt:lpstr>Trò chơi 1</vt:lpstr>
      <vt:lpstr>PowerPoint Presentation</vt:lpstr>
      <vt:lpstr>Câu hỏi: Bạn hãy chọn hình ảnh sự chuyển động của nước do con người tạo ra?</vt:lpstr>
      <vt:lpstr>Trò chơi 2</vt:lpstr>
      <vt:lpstr>PowerPoint Presentation</vt:lpstr>
      <vt:lpstr>PowerPoint Presentation</vt:lpstr>
      <vt:lpstr>PowerPoint Presentation</vt:lpstr>
      <vt:lpstr>PowerPoint Presentation</vt:lpstr>
      <vt:lpstr>Trò chơi 2: Bạn hãy nối ý A sao cho phù hợp với ý B</vt:lpstr>
      <vt:lpstr>Theo các con , nước có thể chuyển động theo nhiều cách khác nhau và đem lại nhiều lợi ích cho con người, môi trường đúng hay sai?</vt:lpstr>
      <vt:lpstr>Trò chơi 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VS9 X64Bit</dc:creator>
  <cp:lastModifiedBy>huy_ctn</cp:lastModifiedBy>
  <cp:revision>79</cp:revision>
  <dcterms:created xsi:type="dcterms:W3CDTF">2018-01-26T02:18:10Z</dcterms:created>
  <dcterms:modified xsi:type="dcterms:W3CDTF">2018-02-01T04:10:09Z</dcterms:modified>
</cp:coreProperties>
</file>